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1"/>
  </p:sldMasterIdLst>
  <p:notesMasterIdLst>
    <p:notesMasterId r:id="rId67"/>
  </p:notesMasterIdLst>
  <p:sldIdLst>
    <p:sldId id="256" r:id="rId2"/>
    <p:sldId id="260" r:id="rId3"/>
    <p:sldId id="258" r:id="rId4"/>
    <p:sldId id="257"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Lst>
  <p:sldSz cx="9144000" cy="5143500" type="screen16x9"/>
  <p:notesSz cx="6858000" cy="9144000"/>
  <p:embeddedFontLst>
    <p:embeddedFont>
      <p:font typeface="Abel" panose="02000506030000020004" pitchFamily="2" charset="0"/>
      <p:regular r:id="rId68"/>
    </p:embeddedFont>
    <p:embeddedFont>
      <p:font typeface="Aldrich" panose="02000000000000000000" pitchFamily="2" charset="0"/>
      <p:regular r:id="rId69"/>
    </p:embeddedFont>
    <p:embeddedFont>
      <p:font typeface="Anaheim" panose="02000503000000000000" pitchFamily="2" charset="77"/>
      <p:regular r:id="rId70"/>
    </p:embeddedFont>
    <p:embeddedFont>
      <p:font typeface="Bai Jamjuree" pitchFamily="2" charset="-34"/>
      <p:regular r:id="rId71"/>
      <p:bold r:id="rId72"/>
      <p:italic r:id="rId73"/>
      <p:boldItalic r:id="rId74"/>
    </p:embeddedFont>
    <p:embeddedFont>
      <p:font typeface="Georgia" panose="02040502050405020303" pitchFamily="18" charset="0"/>
      <p:regular r:id="rId75"/>
      <p:bold r:id="rId76"/>
      <p:italic r:id="rId77"/>
      <p:boldItalic r:id="rId78"/>
    </p:embeddedFont>
    <p:embeddedFont>
      <p:font typeface="Helvetica Neue" panose="02000503000000020004" pitchFamily="2" charset="0"/>
      <p:regular r:id="rId79"/>
      <p:bold r:id="rId80"/>
      <p:italic r:id="rId81"/>
      <p:boldItalic r:id="rId82"/>
    </p:embeddedFont>
    <p:embeddedFont>
      <p:font typeface="Lato" panose="020F0502020204030203" pitchFamily="34" charset="0"/>
      <p:regular r:id="rId83"/>
      <p:bold r:id="rId84"/>
      <p:italic r:id="rId85"/>
      <p:boldItalic r:id="rId86"/>
    </p:embeddedFont>
    <p:embeddedFont>
      <p:font typeface="Lexend" pitchFamily="2" charset="77"/>
      <p:regular r:id="rId87"/>
      <p:bold r:id="rId88"/>
    </p:embeddedFont>
    <p:embeddedFont>
      <p:font typeface="Merriweather" pitchFamily="2" charset="77"/>
      <p:regular r:id="rId89"/>
      <p:bold r:id="rId90"/>
      <p:italic r:id="rId91"/>
      <p:boldItalic r:id="rId92"/>
    </p:embeddedFont>
    <p:embeddedFont>
      <p:font typeface="Pathway Gothic One" pitchFamily="2" charset="77"/>
      <p:regular r:id="rId93"/>
    </p:embeddedFont>
    <p:embeddedFont>
      <p:font typeface="Proxima Nova" panose="02000506030000020004" pitchFamily="2" charset="0"/>
      <p:regular r:id="rId94"/>
      <p:bold r:id="rId95"/>
      <p:italic r:id="rId96"/>
      <p:boldItalic r:id="rId97"/>
    </p:embeddedFont>
    <p:embeddedFont>
      <p:font typeface="PT Sans" panose="020B0503020203020204" pitchFamily="34" charset="77"/>
      <p:regular r:id="rId98"/>
      <p:bold r:id="rId99"/>
      <p:italic r:id="rId100"/>
      <p:boldItalic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57D28D-E686-7E4E-B1D3-332EEAC7B357}" v="90" dt="2024-01-11T21:14:17.364"/>
  </p1510:revLst>
</p1510:revInfo>
</file>

<file path=ppt/tableStyles.xml><?xml version="1.0" encoding="utf-8"?>
<a:tblStyleLst xmlns:a="http://schemas.openxmlformats.org/drawingml/2006/main" def="{5789F1A5-50F0-48B5-90E7-7FE746310791}">
  <a:tblStyle styleId="{5789F1A5-50F0-48B5-90E7-7FE74631079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9"/>
  </p:normalViewPr>
  <p:slideViewPr>
    <p:cSldViewPr snapToGrid="0">
      <p:cViewPr varScale="1">
        <p:scale>
          <a:sx n="136" d="100"/>
          <a:sy n="136" d="100"/>
        </p:scale>
        <p:origin x="96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84" Type="http://schemas.openxmlformats.org/officeDocument/2006/relationships/font" Target="fonts/font17.fntdata"/><Relationship Id="rId89" Type="http://schemas.openxmlformats.org/officeDocument/2006/relationships/font" Target="fonts/font2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font" Target="fonts/font12.fntdata"/><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font" Target="fonts/font23.fntdata"/><Relationship Id="rId95" Type="http://schemas.openxmlformats.org/officeDocument/2006/relationships/font" Target="fonts/font2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font" Target="fonts/font2.fntdata"/><Relationship Id="rId80" Type="http://schemas.openxmlformats.org/officeDocument/2006/relationships/font" Target="fonts/font13.fntdata"/><Relationship Id="rId85" Type="http://schemas.openxmlformats.org/officeDocument/2006/relationships/font" Target="fonts/font18.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font" Target="fonts/font21.fntdata"/><Relationship Id="rId91" Type="http://schemas.openxmlformats.org/officeDocument/2006/relationships/font" Target="fonts/font24.fntdata"/><Relationship Id="rId96"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font" Target="fonts/font19.fntdata"/><Relationship Id="rId94" Type="http://schemas.openxmlformats.org/officeDocument/2006/relationships/font" Target="fonts/font27.fntdata"/><Relationship Id="rId99" Type="http://schemas.openxmlformats.org/officeDocument/2006/relationships/font" Target="fonts/font32.fntdata"/><Relationship Id="rId101" Type="http://schemas.openxmlformats.org/officeDocument/2006/relationships/font" Target="fonts/font3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97" Type="http://schemas.openxmlformats.org/officeDocument/2006/relationships/font" Target="fonts/font30.fntdata"/><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4.fntdata"/><Relationship Id="rId92" Type="http://schemas.openxmlformats.org/officeDocument/2006/relationships/font" Target="fonts/font2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20.fntdata"/><Relationship Id="rId61" Type="http://schemas.openxmlformats.org/officeDocument/2006/relationships/slide" Target="slides/slide60.xml"/><Relationship Id="rId82"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0.fntdata"/><Relationship Id="rId100" Type="http://schemas.openxmlformats.org/officeDocument/2006/relationships/font" Target="fonts/font33.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93" Type="http://schemas.openxmlformats.org/officeDocument/2006/relationships/font" Target="fonts/font26.fntdata"/><Relationship Id="rId98" Type="http://schemas.openxmlformats.org/officeDocument/2006/relationships/font" Target="fonts/font3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BA0C9C-BB1C-4047-AB25-1CF09BAFD102}" type="doc">
      <dgm:prSet loTypeId="urn:microsoft.com/office/officeart/2005/8/layout/vList5" loCatId="list" qsTypeId="urn:microsoft.com/office/officeart/2005/8/quickstyle/simple1" qsCatId="simple" csTypeId="urn:microsoft.com/office/officeart/2005/8/colors/accent0_1" csCatId="mainScheme" phldr="1"/>
      <dgm:spPr/>
      <dgm:t>
        <a:bodyPr/>
        <a:lstStyle/>
        <a:p>
          <a:endParaRPr lang="en-GB"/>
        </a:p>
      </dgm:t>
    </dgm:pt>
    <dgm:pt modelId="{137504A1-7E8C-F440-BA91-36FDCFC8B3BC}">
      <dgm:prSet/>
      <dgm:spPr/>
      <dgm:t>
        <a:bodyPr/>
        <a:lstStyle/>
        <a:p>
          <a:r>
            <a:rPr lang="en-GB" b="0" i="0" dirty="0"/>
            <a:t>There are around 620 million people living with heart and circulatory diseases across the world  </a:t>
          </a:r>
          <a:endParaRPr lang="en-PK" dirty="0"/>
        </a:p>
      </dgm:t>
    </dgm:pt>
    <dgm:pt modelId="{8EB537B3-2E67-BC42-BBA4-6B3C176BF0A3}" type="parTrans" cxnId="{DF6011F2-B513-754F-A790-3CAD69793CB9}">
      <dgm:prSet/>
      <dgm:spPr/>
      <dgm:t>
        <a:bodyPr/>
        <a:lstStyle/>
        <a:p>
          <a:endParaRPr lang="en-GB"/>
        </a:p>
      </dgm:t>
    </dgm:pt>
    <dgm:pt modelId="{71851DD5-32B0-0644-BFA5-62D3D114CBBE}" type="sibTrans" cxnId="{DF6011F2-B513-754F-A790-3CAD69793CB9}">
      <dgm:prSet/>
      <dgm:spPr/>
      <dgm:t>
        <a:bodyPr/>
        <a:lstStyle/>
        <a:p>
          <a:endParaRPr lang="en-GB"/>
        </a:p>
      </dgm:t>
    </dgm:pt>
    <dgm:pt modelId="{5B6C41CE-F88F-5641-B602-91E2F3F74572}">
      <dgm:prSet/>
      <dgm:spPr/>
      <dgm:t>
        <a:bodyPr/>
        <a:lstStyle/>
        <a:p>
          <a:r>
            <a:rPr lang="en-GB" b="0" i="0" dirty="0"/>
            <a:t>Cardiovascular diseases (CVDs) are the leading cause of death globally, taking an estimated 17.9 million lives each year.</a:t>
          </a:r>
          <a:endParaRPr lang="en-PK" b="0" dirty="0"/>
        </a:p>
      </dgm:t>
    </dgm:pt>
    <dgm:pt modelId="{4FEBA6E4-715F-444F-AB81-AB18F359AAF6}" type="parTrans" cxnId="{50B2D2D9-1A50-5045-8221-8E0F66AB7E76}">
      <dgm:prSet/>
      <dgm:spPr/>
      <dgm:t>
        <a:bodyPr/>
        <a:lstStyle/>
        <a:p>
          <a:endParaRPr lang="en-GB"/>
        </a:p>
      </dgm:t>
    </dgm:pt>
    <dgm:pt modelId="{DF8A5333-73D5-9049-A266-8FAD690A6366}" type="sibTrans" cxnId="{50B2D2D9-1A50-5045-8221-8E0F66AB7E76}">
      <dgm:prSet/>
      <dgm:spPr/>
      <dgm:t>
        <a:bodyPr/>
        <a:lstStyle/>
        <a:p>
          <a:endParaRPr lang="en-GB"/>
        </a:p>
      </dgm:t>
    </dgm:pt>
    <dgm:pt modelId="{039C5727-2B17-3F4D-AE92-D9673597105F}">
      <dgm:prSet/>
      <dgm:spPr/>
      <dgm:t>
        <a:bodyPr/>
        <a:lstStyle/>
        <a:p>
          <a:pPr>
            <a:buFont typeface="Arial" panose="020B0604020202020204" pitchFamily="34" charset="0"/>
            <a:buChar char="•"/>
          </a:pPr>
          <a:r>
            <a:rPr lang="en-GB" b="0" i="0" dirty="0"/>
            <a:t>It is important to detect cardiovascular disease as early as possible so that management with counselling and medicines can begin.</a:t>
          </a:r>
          <a:endParaRPr lang="en-GB" b="0" dirty="0"/>
        </a:p>
      </dgm:t>
    </dgm:pt>
    <dgm:pt modelId="{06FBEB2B-0BC0-3244-8697-BA97681D810F}" type="parTrans" cxnId="{58774A5F-A93F-0748-9CF4-5680597B6EBE}">
      <dgm:prSet/>
      <dgm:spPr/>
      <dgm:t>
        <a:bodyPr/>
        <a:lstStyle/>
        <a:p>
          <a:endParaRPr lang="en-GB"/>
        </a:p>
      </dgm:t>
    </dgm:pt>
    <dgm:pt modelId="{8C6555CA-71D4-B547-A714-04CC2D251D9A}" type="sibTrans" cxnId="{58774A5F-A93F-0748-9CF4-5680597B6EBE}">
      <dgm:prSet/>
      <dgm:spPr/>
      <dgm:t>
        <a:bodyPr/>
        <a:lstStyle/>
        <a:p>
          <a:endParaRPr lang="en-GB"/>
        </a:p>
      </dgm:t>
    </dgm:pt>
    <dgm:pt modelId="{CCA7EABB-8A03-C44C-892D-2F96447D5C4F}">
      <dgm:prSet custT="1"/>
      <dgm:spPr/>
      <dgm:t>
        <a:bodyPr/>
        <a:lstStyle/>
        <a:p>
          <a:pPr>
            <a:buFont typeface="Arial" panose="020B0604020202020204" pitchFamily="34" charset="0"/>
            <a:buChar char="•"/>
          </a:pPr>
          <a:r>
            <a:rPr lang="en-GB" sz="1000" b="0" i="0" dirty="0"/>
            <a:t>An estimated 17.9 million people died from CVDs in 2019, representing 32% of all global deaths. Of these deaths, 85% were due to heart attack and stroke.</a:t>
          </a:r>
        </a:p>
      </dgm:t>
    </dgm:pt>
    <dgm:pt modelId="{B33A79B2-291A-5540-957F-98E55C1FF2C5}" type="parTrans" cxnId="{42B0ACF6-F81E-5D48-827B-EE7F6E4A4733}">
      <dgm:prSet/>
      <dgm:spPr/>
      <dgm:t>
        <a:bodyPr/>
        <a:lstStyle/>
        <a:p>
          <a:endParaRPr lang="en-GB"/>
        </a:p>
      </dgm:t>
    </dgm:pt>
    <dgm:pt modelId="{D75EC4A4-53CE-2449-B9A9-8D93896476A1}" type="sibTrans" cxnId="{42B0ACF6-F81E-5D48-827B-EE7F6E4A4733}">
      <dgm:prSet/>
      <dgm:spPr/>
      <dgm:t>
        <a:bodyPr/>
        <a:lstStyle/>
        <a:p>
          <a:endParaRPr lang="en-GB"/>
        </a:p>
      </dgm:t>
    </dgm:pt>
    <dgm:pt modelId="{FF1B847C-1C1C-4D4A-89C9-6B6244B7CB64}" type="pres">
      <dgm:prSet presAssocID="{61BA0C9C-BB1C-4047-AB25-1CF09BAFD102}" presName="Name0" presStyleCnt="0">
        <dgm:presLayoutVars>
          <dgm:dir/>
          <dgm:animLvl val="lvl"/>
          <dgm:resizeHandles val="exact"/>
        </dgm:presLayoutVars>
      </dgm:prSet>
      <dgm:spPr/>
    </dgm:pt>
    <dgm:pt modelId="{8AA2099C-4997-0142-AB7E-7AE8DF2C5209}" type="pres">
      <dgm:prSet presAssocID="{137504A1-7E8C-F440-BA91-36FDCFC8B3BC}" presName="linNode" presStyleCnt="0"/>
      <dgm:spPr/>
    </dgm:pt>
    <dgm:pt modelId="{98BFF596-A461-CB4F-8E4B-C2C8754D0A8A}" type="pres">
      <dgm:prSet presAssocID="{137504A1-7E8C-F440-BA91-36FDCFC8B3BC}" presName="parentText" presStyleLbl="node1" presStyleIdx="0" presStyleCnt="4" custScaleX="135324" custScaleY="189800" custLinFactNeighborX="-70544" custLinFactNeighborY="64050">
        <dgm:presLayoutVars>
          <dgm:chMax val="1"/>
          <dgm:bulletEnabled val="1"/>
        </dgm:presLayoutVars>
      </dgm:prSet>
      <dgm:spPr/>
    </dgm:pt>
    <dgm:pt modelId="{E6645994-E251-5043-B3D3-FBC02AE9E8DF}" type="pres">
      <dgm:prSet presAssocID="{71851DD5-32B0-0644-BFA5-62D3D114CBBE}" presName="sp" presStyleCnt="0"/>
      <dgm:spPr/>
    </dgm:pt>
    <dgm:pt modelId="{A79E54A4-E26B-7C45-AF01-69D36A73C52D}" type="pres">
      <dgm:prSet presAssocID="{5B6C41CE-F88F-5641-B602-91E2F3F74572}" presName="linNode" presStyleCnt="0"/>
      <dgm:spPr/>
    </dgm:pt>
    <dgm:pt modelId="{A26E1036-382C-9E42-838C-BFB7C445B285}" type="pres">
      <dgm:prSet presAssocID="{5B6C41CE-F88F-5641-B602-91E2F3F74572}" presName="parentText" presStyleLbl="node1" presStyleIdx="1" presStyleCnt="4" custScaleX="134491" custScaleY="188752" custLinFactY="-30226" custLinFactNeighborX="69467" custLinFactNeighborY="-100000">
        <dgm:presLayoutVars>
          <dgm:chMax val="1"/>
          <dgm:bulletEnabled val="1"/>
        </dgm:presLayoutVars>
      </dgm:prSet>
      <dgm:spPr/>
    </dgm:pt>
    <dgm:pt modelId="{AF99A6F8-6E5C-BF4A-A5D1-686768F34FF8}" type="pres">
      <dgm:prSet presAssocID="{DF8A5333-73D5-9049-A266-8FAD690A6366}" presName="sp" presStyleCnt="0"/>
      <dgm:spPr/>
    </dgm:pt>
    <dgm:pt modelId="{2E6A5EF5-F773-4842-8C29-18FF54C47713}" type="pres">
      <dgm:prSet presAssocID="{039C5727-2B17-3F4D-AE92-D9673597105F}" presName="linNode" presStyleCnt="0"/>
      <dgm:spPr/>
    </dgm:pt>
    <dgm:pt modelId="{FCF3BCB0-C64A-EC48-9786-FD25646A0134}" type="pres">
      <dgm:prSet presAssocID="{039C5727-2B17-3F4D-AE92-D9673597105F}" presName="parentText" presStyleLbl="node1" presStyleIdx="2" presStyleCnt="4" custScaleX="134374" custScaleY="252415" custLinFactNeighborX="-67069" custLinFactNeighborY="-63871">
        <dgm:presLayoutVars>
          <dgm:chMax val="1"/>
          <dgm:bulletEnabled val="1"/>
        </dgm:presLayoutVars>
      </dgm:prSet>
      <dgm:spPr/>
    </dgm:pt>
    <dgm:pt modelId="{CDCE3C3F-BD03-624A-A86D-E36D2664027C}" type="pres">
      <dgm:prSet presAssocID="{8C6555CA-71D4-B547-A714-04CC2D251D9A}" presName="sp" presStyleCnt="0"/>
      <dgm:spPr/>
    </dgm:pt>
    <dgm:pt modelId="{526C9DA6-E0A4-2D42-A850-0F263D109FBC}" type="pres">
      <dgm:prSet presAssocID="{CCA7EABB-8A03-C44C-892D-2F96447D5C4F}" presName="linNode" presStyleCnt="0"/>
      <dgm:spPr/>
    </dgm:pt>
    <dgm:pt modelId="{295C05CE-0947-B449-8659-B6DBA32F093D}" type="pres">
      <dgm:prSet presAssocID="{CCA7EABB-8A03-C44C-892D-2F96447D5C4F}" presName="parentText" presStyleLbl="node1" presStyleIdx="3" presStyleCnt="4" custScaleX="134550" custScaleY="333829" custLinFactY="-176148" custLinFactNeighborX="80058" custLinFactNeighborY="-200000">
        <dgm:presLayoutVars>
          <dgm:chMax val="1"/>
          <dgm:bulletEnabled val="1"/>
        </dgm:presLayoutVars>
      </dgm:prSet>
      <dgm:spPr/>
    </dgm:pt>
  </dgm:ptLst>
  <dgm:cxnLst>
    <dgm:cxn modelId="{04091907-E348-B544-B108-316944B25D56}" type="presOf" srcId="{5B6C41CE-F88F-5641-B602-91E2F3F74572}" destId="{A26E1036-382C-9E42-838C-BFB7C445B285}" srcOrd="0" destOrd="0" presId="urn:microsoft.com/office/officeart/2005/8/layout/vList5"/>
    <dgm:cxn modelId="{58774A5F-A93F-0748-9CF4-5680597B6EBE}" srcId="{61BA0C9C-BB1C-4047-AB25-1CF09BAFD102}" destId="{039C5727-2B17-3F4D-AE92-D9673597105F}" srcOrd="2" destOrd="0" parTransId="{06FBEB2B-0BC0-3244-8697-BA97681D810F}" sibTransId="{8C6555CA-71D4-B547-A714-04CC2D251D9A}"/>
    <dgm:cxn modelId="{5BD83098-56E5-5840-85A9-98D1DBD7D9C1}" type="presOf" srcId="{61BA0C9C-BB1C-4047-AB25-1CF09BAFD102}" destId="{FF1B847C-1C1C-4D4A-89C9-6B6244B7CB64}" srcOrd="0" destOrd="0" presId="urn:microsoft.com/office/officeart/2005/8/layout/vList5"/>
    <dgm:cxn modelId="{89DF79AA-CD74-0849-A4FC-692128296DD1}" type="presOf" srcId="{137504A1-7E8C-F440-BA91-36FDCFC8B3BC}" destId="{98BFF596-A461-CB4F-8E4B-C2C8754D0A8A}" srcOrd="0" destOrd="0" presId="urn:microsoft.com/office/officeart/2005/8/layout/vList5"/>
    <dgm:cxn modelId="{BA7C71BF-DC98-C64A-9052-7BD4EB988CE3}" type="presOf" srcId="{039C5727-2B17-3F4D-AE92-D9673597105F}" destId="{FCF3BCB0-C64A-EC48-9786-FD25646A0134}" srcOrd="0" destOrd="0" presId="urn:microsoft.com/office/officeart/2005/8/layout/vList5"/>
    <dgm:cxn modelId="{0963EBC0-65A9-E149-8CC0-FF88C500D85F}" type="presOf" srcId="{CCA7EABB-8A03-C44C-892D-2F96447D5C4F}" destId="{295C05CE-0947-B449-8659-B6DBA32F093D}" srcOrd="0" destOrd="0" presId="urn:microsoft.com/office/officeart/2005/8/layout/vList5"/>
    <dgm:cxn modelId="{50B2D2D9-1A50-5045-8221-8E0F66AB7E76}" srcId="{61BA0C9C-BB1C-4047-AB25-1CF09BAFD102}" destId="{5B6C41CE-F88F-5641-B602-91E2F3F74572}" srcOrd="1" destOrd="0" parTransId="{4FEBA6E4-715F-444F-AB81-AB18F359AAF6}" sibTransId="{DF8A5333-73D5-9049-A266-8FAD690A6366}"/>
    <dgm:cxn modelId="{DF6011F2-B513-754F-A790-3CAD69793CB9}" srcId="{61BA0C9C-BB1C-4047-AB25-1CF09BAFD102}" destId="{137504A1-7E8C-F440-BA91-36FDCFC8B3BC}" srcOrd="0" destOrd="0" parTransId="{8EB537B3-2E67-BC42-BBA4-6B3C176BF0A3}" sibTransId="{71851DD5-32B0-0644-BFA5-62D3D114CBBE}"/>
    <dgm:cxn modelId="{42B0ACF6-F81E-5D48-827B-EE7F6E4A4733}" srcId="{61BA0C9C-BB1C-4047-AB25-1CF09BAFD102}" destId="{CCA7EABB-8A03-C44C-892D-2F96447D5C4F}" srcOrd="3" destOrd="0" parTransId="{B33A79B2-291A-5540-957F-98E55C1FF2C5}" sibTransId="{D75EC4A4-53CE-2449-B9A9-8D93896476A1}"/>
    <dgm:cxn modelId="{E99E2D58-7443-7048-B3B5-E18B9FC3653C}" type="presParOf" srcId="{FF1B847C-1C1C-4D4A-89C9-6B6244B7CB64}" destId="{8AA2099C-4997-0142-AB7E-7AE8DF2C5209}" srcOrd="0" destOrd="0" presId="urn:microsoft.com/office/officeart/2005/8/layout/vList5"/>
    <dgm:cxn modelId="{103F8267-7772-0740-9EAB-6ABD7F660D7B}" type="presParOf" srcId="{8AA2099C-4997-0142-AB7E-7AE8DF2C5209}" destId="{98BFF596-A461-CB4F-8E4B-C2C8754D0A8A}" srcOrd="0" destOrd="0" presId="urn:microsoft.com/office/officeart/2005/8/layout/vList5"/>
    <dgm:cxn modelId="{DF2C96A0-A0D8-F149-BBB8-502A7FF1D38D}" type="presParOf" srcId="{FF1B847C-1C1C-4D4A-89C9-6B6244B7CB64}" destId="{E6645994-E251-5043-B3D3-FBC02AE9E8DF}" srcOrd="1" destOrd="0" presId="urn:microsoft.com/office/officeart/2005/8/layout/vList5"/>
    <dgm:cxn modelId="{8946A295-1AFF-B74E-A0AF-F29FC7885583}" type="presParOf" srcId="{FF1B847C-1C1C-4D4A-89C9-6B6244B7CB64}" destId="{A79E54A4-E26B-7C45-AF01-69D36A73C52D}" srcOrd="2" destOrd="0" presId="urn:microsoft.com/office/officeart/2005/8/layout/vList5"/>
    <dgm:cxn modelId="{8A133421-0395-5E48-A095-D4A7B8703699}" type="presParOf" srcId="{A79E54A4-E26B-7C45-AF01-69D36A73C52D}" destId="{A26E1036-382C-9E42-838C-BFB7C445B285}" srcOrd="0" destOrd="0" presId="urn:microsoft.com/office/officeart/2005/8/layout/vList5"/>
    <dgm:cxn modelId="{DFF23A3F-B31C-E348-91AA-2AC60C740B16}" type="presParOf" srcId="{FF1B847C-1C1C-4D4A-89C9-6B6244B7CB64}" destId="{AF99A6F8-6E5C-BF4A-A5D1-686768F34FF8}" srcOrd="3" destOrd="0" presId="urn:microsoft.com/office/officeart/2005/8/layout/vList5"/>
    <dgm:cxn modelId="{74DCF5C5-DED2-0F4F-AC10-A88015BF2FAE}" type="presParOf" srcId="{FF1B847C-1C1C-4D4A-89C9-6B6244B7CB64}" destId="{2E6A5EF5-F773-4842-8C29-18FF54C47713}" srcOrd="4" destOrd="0" presId="urn:microsoft.com/office/officeart/2005/8/layout/vList5"/>
    <dgm:cxn modelId="{AF0FF15B-2407-6447-8005-80AD8A033D8B}" type="presParOf" srcId="{2E6A5EF5-F773-4842-8C29-18FF54C47713}" destId="{FCF3BCB0-C64A-EC48-9786-FD25646A0134}" srcOrd="0" destOrd="0" presId="urn:microsoft.com/office/officeart/2005/8/layout/vList5"/>
    <dgm:cxn modelId="{0D4A8F72-C869-CA4A-B343-856482233228}" type="presParOf" srcId="{FF1B847C-1C1C-4D4A-89C9-6B6244B7CB64}" destId="{CDCE3C3F-BD03-624A-A86D-E36D2664027C}" srcOrd="5" destOrd="0" presId="urn:microsoft.com/office/officeart/2005/8/layout/vList5"/>
    <dgm:cxn modelId="{4D06B5E8-CE86-B141-AC91-590017FC0306}" type="presParOf" srcId="{FF1B847C-1C1C-4D4A-89C9-6B6244B7CB64}" destId="{526C9DA6-E0A4-2D42-A850-0F263D109FBC}" srcOrd="6" destOrd="0" presId="urn:microsoft.com/office/officeart/2005/8/layout/vList5"/>
    <dgm:cxn modelId="{A1EC1EC7-6CDE-CA43-B1A3-351C0C34CA5E}" type="presParOf" srcId="{526C9DA6-E0A4-2D42-A850-0F263D109FBC}" destId="{295C05CE-0947-B449-8659-B6DBA32F093D}"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BFF596-A461-CB4F-8E4B-C2C8754D0A8A}">
      <dsp:nvSpPr>
        <dsp:cNvPr id="0" name=""/>
        <dsp:cNvSpPr/>
      </dsp:nvSpPr>
      <dsp:spPr>
        <a:xfrm>
          <a:off x="15899" y="240023"/>
          <a:ext cx="2254045" cy="710663"/>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GB" sz="1100" b="0" i="0" kern="1200" dirty="0"/>
            <a:t>There are around 620 million people living with heart and circulatory diseases across the world  </a:t>
          </a:r>
          <a:endParaRPr lang="en-PK" sz="1100" kern="1200" dirty="0"/>
        </a:p>
      </dsp:txBody>
      <dsp:txXfrm>
        <a:off x="50591" y="274715"/>
        <a:ext cx="2184661" cy="641279"/>
      </dsp:txXfrm>
    </dsp:sp>
    <dsp:sp modelId="{A26E1036-382C-9E42-838C-BFB7C445B285}">
      <dsp:nvSpPr>
        <dsp:cNvPr id="0" name=""/>
        <dsp:cNvSpPr/>
      </dsp:nvSpPr>
      <dsp:spPr>
        <a:xfrm>
          <a:off x="2348015" y="241985"/>
          <a:ext cx="2240170" cy="706739"/>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GB" sz="1100" b="0" i="0" kern="1200" dirty="0"/>
            <a:t>Cardiovascular diseases (CVDs) are the leading cause of death globally, taking an estimated 17.9 million lives each year.</a:t>
          </a:r>
          <a:endParaRPr lang="en-PK" sz="1100" b="0" kern="1200" dirty="0"/>
        </a:p>
      </dsp:txBody>
      <dsp:txXfrm>
        <a:off x="2382515" y="276485"/>
        <a:ext cx="2171170" cy="637739"/>
      </dsp:txXfrm>
    </dsp:sp>
    <dsp:sp modelId="{FCF3BCB0-C64A-EC48-9786-FD25646A0134}">
      <dsp:nvSpPr>
        <dsp:cNvPr id="0" name=""/>
        <dsp:cNvSpPr/>
      </dsp:nvSpPr>
      <dsp:spPr>
        <a:xfrm>
          <a:off x="72689" y="1215897"/>
          <a:ext cx="2240409" cy="945111"/>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GB" sz="1100" b="0" i="0" kern="1200" dirty="0"/>
            <a:t>It is important to detect cardiovascular disease as early as possible so that management with counselling and medicines can begin.</a:t>
          </a:r>
          <a:endParaRPr lang="en-GB" sz="1100" b="0" kern="1200" dirty="0"/>
        </a:p>
      </dsp:txBody>
      <dsp:txXfrm>
        <a:off x="118826" y="1262034"/>
        <a:ext cx="2148135" cy="852837"/>
      </dsp:txXfrm>
    </dsp:sp>
    <dsp:sp modelId="{295C05CE-0947-B449-8659-B6DBA32F093D}">
      <dsp:nvSpPr>
        <dsp:cNvPr id="0" name=""/>
        <dsp:cNvSpPr/>
      </dsp:nvSpPr>
      <dsp:spPr>
        <a:xfrm>
          <a:off x="2392555" y="1010479"/>
          <a:ext cx="2243344" cy="1249947"/>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Font typeface="Arial" panose="020B0604020202020204" pitchFamily="34" charset="0"/>
            <a:buNone/>
          </a:pPr>
          <a:r>
            <a:rPr lang="en-GB" sz="1000" b="0" i="0" kern="1200" dirty="0"/>
            <a:t>An estimated 17.9 million people died from CVDs in 2019, representing 32% of all global deaths. Of these deaths, 85% were due to heart attack and stroke.</a:t>
          </a:r>
        </a:p>
      </dsp:txBody>
      <dsp:txXfrm>
        <a:off x="2453572" y="1071496"/>
        <a:ext cx="2121310" cy="112791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7"/>
        <p:cNvGrpSpPr/>
        <p:nvPr/>
      </p:nvGrpSpPr>
      <p:grpSpPr>
        <a:xfrm>
          <a:off x="0" y="0"/>
          <a:ext cx="0" cy="0"/>
          <a:chOff x="0" y="0"/>
          <a:chExt cx="0" cy="0"/>
        </a:xfrm>
      </p:grpSpPr>
      <p:sp>
        <p:nvSpPr>
          <p:cNvPr id="2588" name="Google Shape;258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9" name="Google Shape;258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0"/>
        <p:cNvGrpSpPr/>
        <p:nvPr/>
      </p:nvGrpSpPr>
      <p:grpSpPr>
        <a:xfrm>
          <a:off x="0" y="0"/>
          <a:ext cx="0" cy="0"/>
          <a:chOff x="0" y="0"/>
          <a:chExt cx="0" cy="0"/>
        </a:xfrm>
      </p:grpSpPr>
      <p:sp>
        <p:nvSpPr>
          <p:cNvPr id="2921" name="Google Shape;2921;g127f379f983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2" name="Google Shape;2922;g127f379f983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0"/>
        <p:cNvGrpSpPr/>
        <p:nvPr/>
      </p:nvGrpSpPr>
      <p:grpSpPr>
        <a:xfrm>
          <a:off x="0" y="0"/>
          <a:ext cx="0" cy="0"/>
          <a:chOff x="0" y="0"/>
          <a:chExt cx="0" cy="0"/>
        </a:xfrm>
      </p:grpSpPr>
      <p:sp>
        <p:nvSpPr>
          <p:cNvPr id="2941" name="Google Shape;2941;g13e437834e8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2" name="Google Shape;2942;g13e437834e8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1"/>
        <p:cNvGrpSpPr/>
        <p:nvPr/>
      </p:nvGrpSpPr>
      <p:grpSpPr>
        <a:xfrm>
          <a:off x="0" y="0"/>
          <a:ext cx="0" cy="0"/>
          <a:chOff x="0" y="0"/>
          <a:chExt cx="0" cy="0"/>
        </a:xfrm>
      </p:grpSpPr>
      <p:sp>
        <p:nvSpPr>
          <p:cNvPr id="2972" name="Google Shape;2972;g127f379f983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3" name="Google Shape;2973;g127f379f983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1"/>
        <p:cNvGrpSpPr/>
        <p:nvPr/>
      </p:nvGrpSpPr>
      <p:grpSpPr>
        <a:xfrm>
          <a:off x="0" y="0"/>
          <a:ext cx="0" cy="0"/>
          <a:chOff x="0" y="0"/>
          <a:chExt cx="0" cy="0"/>
        </a:xfrm>
      </p:grpSpPr>
      <p:sp>
        <p:nvSpPr>
          <p:cNvPr id="2992" name="Google Shape;2992;g12948bcd1fb_0_22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3" name="Google Shape;2993;g12948bcd1fb_0_22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3"/>
        <p:cNvGrpSpPr/>
        <p:nvPr/>
      </p:nvGrpSpPr>
      <p:grpSpPr>
        <a:xfrm>
          <a:off x="0" y="0"/>
          <a:ext cx="0" cy="0"/>
          <a:chOff x="0" y="0"/>
          <a:chExt cx="0" cy="0"/>
        </a:xfrm>
      </p:grpSpPr>
      <p:sp>
        <p:nvSpPr>
          <p:cNvPr id="3004" name="Google Shape;3004;g12948bcd1fb_0_22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5" name="Google Shape;3005;g12948bcd1fb_0_22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5"/>
        <p:cNvGrpSpPr/>
        <p:nvPr/>
      </p:nvGrpSpPr>
      <p:grpSpPr>
        <a:xfrm>
          <a:off x="0" y="0"/>
          <a:ext cx="0" cy="0"/>
          <a:chOff x="0" y="0"/>
          <a:chExt cx="0" cy="0"/>
        </a:xfrm>
      </p:grpSpPr>
      <p:sp>
        <p:nvSpPr>
          <p:cNvPr id="3016" name="Google Shape;3016;g13e9dbcaf0c_0_1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7" name="Google Shape;3017;g13e9dbcaf0c_0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5"/>
        <p:cNvGrpSpPr/>
        <p:nvPr/>
      </p:nvGrpSpPr>
      <p:grpSpPr>
        <a:xfrm>
          <a:off x="0" y="0"/>
          <a:ext cx="0" cy="0"/>
          <a:chOff x="0" y="0"/>
          <a:chExt cx="0" cy="0"/>
        </a:xfrm>
      </p:grpSpPr>
      <p:sp>
        <p:nvSpPr>
          <p:cNvPr id="3036" name="Google Shape;3036;g13e9dbcaf0c_0_1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7" name="Google Shape;3037;g13e9dbcaf0c_0_1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6"/>
        <p:cNvGrpSpPr/>
        <p:nvPr/>
      </p:nvGrpSpPr>
      <p:grpSpPr>
        <a:xfrm>
          <a:off x="0" y="0"/>
          <a:ext cx="0" cy="0"/>
          <a:chOff x="0" y="0"/>
          <a:chExt cx="0" cy="0"/>
        </a:xfrm>
      </p:grpSpPr>
      <p:sp>
        <p:nvSpPr>
          <p:cNvPr id="3057" name="Google Shape;3057;g12948bcd1fb_0_22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8" name="Google Shape;3058;g12948bcd1fb_0_22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3"/>
        <p:cNvGrpSpPr/>
        <p:nvPr/>
      </p:nvGrpSpPr>
      <p:grpSpPr>
        <a:xfrm>
          <a:off x="0" y="0"/>
          <a:ext cx="0" cy="0"/>
          <a:chOff x="0" y="0"/>
          <a:chExt cx="0" cy="0"/>
        </a:xfrm>
      </p:grpSpPr>
      <p:sp>
        <p:nvSpPr>
          <p:cNvPr id="3074" name="Google Shape;3074;g13e437834e8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5" name="Google Shape;3075;g13e437834e8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5"/>
        <p:cNvGrpSpPr/>
        <p:nvPr/>
      </p:nvGrpSpPr>
      <p:grpSpPr>
        <a:xfrm>
          <a:off x="0" y="0"/>
          <a:ext cx="0" cy="0"/>
          <a:chOff x="0" y="0"/>
          <a:chExt cx="0" cy="0"/>
        </a:xfrm>
      </p:grpSpPr>
      <p:sp>
        <p:nvSpPr>
          <p:cNvPr id="3086" name="Google Shape;3086;g12948bcd1fb_0_26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7" name="Google Shape;3087;g12948bcd1fb_0_26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2"/>
        <p:cNvGrpSpPr/>
        <p:nvPr/>
      </p:nvGrpSpPr>
      <p:grpSpPr>
        <a:xfrm>
          <a:off x="0" y="0"/>
          <a:ext cx="0" cy="0"/>
          <a:chOff x="0" y="0"/>
          <a:chExt cx="0" cy="0"/>
        </a:xfrm>
      </p:grpSpPr>
      <p:sp>
        <p:nvSpPr>
          <p:cNvPr id="2683" name="Google Shape;2683;g127f379f983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4" name="Google Shape;2684;g127f379f98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9"/>
        <p:cNvGrpSpPr/>
        <p:nvPr/>
      </p:nvGrpSpPr>
      <p:grpSpPr>
        <a:xfrm>
          <a:off x="0" y="0"/>
          <a:ext cx="0" cy="0"/>
          <a:chOff x="0" y="0"/>
          <a:chExt cx="0" cy="0"/>
        </a:xfrm>
      </p:grpSpPr>
      <p:sp>
        <p:nvSpPr>
          <p:cNvPr id="3140" name="Google Shape;3140;g13e437834e8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1" name="Google Shape;3141;g13e437834e8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1"/>
        <p:cNvGrpSpPr/>
        <p:nvPr/>
      </p:nvGrpSpPr>
      <p:grpSpPr>
        <a:xfrm>
          <a:off x="0" y="0"/>
          <a:ext cx="0" cy="0"/>
          <a:chOff x="0" y="0"/>
          <a:chExt cx="0" cy="0"/>
        </a:xfrm>
      </p:grpSpPr>
      <p:sp>
        <p:nvSpPr>
          <p:cNvPr id="3202" name="Google Shape;3202;g12948bcd1fb_0_22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3" name="Google Shape;3203;g12948bcd1fb_0_22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8"/>
        <p:cNvGrpSpPr/>
        <p:nvPr/>
      </p:nvGrpSpPr>
      <p:grpSpPr>
        <a:xfrm>
          <a:off x="0" y="0"/>
          <a:ext cx="0" cy="0"/>
          <a:chOff x="0" y="0"/>
          <a:chExt cx="0" cy="0"/>
        </a:xfrm>
      </p:grpSpPr>
      <p:sp>
        <p:nvSpPr>
          <p:cNvPr id="3229" name="Google Shape;3229;g13df85ff71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0" name="Google Shape;3230;g13df85ff71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3"/>
        <p:cNvGrpSpPr/>
        <p:nvPr/>
      </p:nvGrpSpPr>
      <p:grpSpPr>
        <a:xfrm>
          <a:off x="0" y="0"/>
          <a:ext cx="0" cy="0"/>
          <a:chOff x="0" y="0"/>
          <a:chExt cx="0" cy="0"/>
        </a:xfrm>
      </p:grpSpPr>
      <p:sp>
        <p:nvSpPr>
          <p:cNvPr id="3294" name="Google Shape;3294;g11be10ac1ab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5" name="Google Shape;3295;g11be10ac1ab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p:cNvGrpSpPr/>
        <p:nvPr/>
      </p:nvGrpSpPr>
      <p:grpSpPr>
        <a:xfrm>
          <a:off x="0" y="0"/>
          <a:ext cx="0" cy="0"/>
          <a:chOff x="0" y="0"/>
          <a:chExt cx="0" cy="0"/>
        </a:xfrm>
      </p:grpSpPr>
      <p:sp>
        <p:nvSpPr>
          <p:cNvPr id="3310" name="Google Shape;3310;g13e9dbcaf0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13e9dbcaf0c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0"/>
        <p:cNvGrpSpPr/>
        <p:nvPr/>
      </p:nvGrpSpPr>
      <p:grpSpPr>
        <a:xfrm>
          <a:off x="0" y="0"/>
          <a:ext cx="0" cy="0"/>
          <a:chOff x="0" y="0"/>
          <a:chExt cx="0" cy="0"/>
        </a:xfrm>
      </p:grpSpPr>
      <p:sp>
        <p:nvSpPr>
          <p:cNvPr id="3341" name="Google Shape;3341;g12948bcd1fb_0_22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2" name="Google Shape;3342;g12948bcd1fb_0_22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3"/>
        <p:cNvGrpSpPr/>
        <p:nvPr/>
      </p:nvGrpSpPr>
      <p:grpSpPr>
        <a:xfrm>
          <a:off x="0" y="0"/>
          <a:ext cx="0" cy="0"/>
          <a:chOff x="0" y="0"/>
          <a:chExt cx="0" cy="0"/>
        </a:xfrm>
      </p:grpSpPr>
      <p:sp>
        <p:nvSpPr>
          <p:cNvPr id="3434" name="Google Shape;3434;g12948bcd1fb_0_23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5" name="Google Shape;3435;g12948bcd1fb_0_23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1"/>
        <p:cNvGrpSpPr/>
        <p:nvPr/>
      </p:nvGrpSpPr>
      <p:grpSpPr>
        <a:xfrm>
          <a:off x="0" y="0"/>
          <a:ext cx="0" cy="0"/>
          <a:chOff x="0" y="0"/>
          <a:chExt cx="0" cy="0"/>
        </a:xfrm>
      </p:grpSpPr>
      <p:sp>
        <p:nvSpPr>
          <p:cNvPr id="3462" name="Google Shape;3462;g13e437834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3" name="Google Shape;3463;g13e437834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7"/>
        <p:cNvGrpSpPr/>
        <p:nvPr/>
      </p:nvGrpSpPr>
      <p:grpSpPr>
        <a:xfrm>
          <a:off x="0" y="0"/>
          <a:ext cx="0" cy="0"/>
          <a:chOff x="0" y="0"/>
          <a:chExt cx="0" cy="0"/>
        </a:xfrm>
      </p:grpSpPr>
      <p:sp>
        <p:nvSpPr>
          <p:cNvPr id="3488" name="Google Shape;3488;g13e437834e8_0_1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9" name="Google Shape;3489;g13e437834e8_0_1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2"/>
        <p:cNvGrpSpPr/>
        <p:nvPr/>
      </p:nvGrpSpPr>
      <p:grpSpPr>
        <a:xfrm>
          <a:off x="0" y="0"/>
          <a:ext cx="0" cy="0"/>
          <a:chOff x="0" y="0"/>
          <a:chExt cx="0" cy="0"/>
        </a:xfrm>
      </p:grpSpPr>
      <p:sp>
        <p:nvSpPr>
          <p:cNvPr id="3523" name="Google Shape;3523;g127f379f983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4" name="Google Shape;3524;g127f379f983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8"/>
        <p:cNvGrpSpPr/>
        <p:nvPr/>
      </p:nvGrpSpPr>
      <p:grpSpPr>
        <a:xfrm>
          <a:off x="0" y="0"/>
          <a:ext cx="0" cy="0"/>
          <a:chOff x="0" y="0"/>
          <a:chExt cx="0" cy="0"/>
        </a:xfrm>
      </p:grpSpPr>
      <p:sp>
        <p:nvSpPr>
          <p:cNvPr id="2609" name="Google Shape;2609;g127f379f983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0" name="Google Shape;2610;g127f379f98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1"/>
        <p:cNvGrpSpPr/>
        <p:nvPr/>
      </p:nvGrpSpPr>
      <p:grpSpPr>
        <a:xfrm>
          <a:off x="0" y="0"/>
          <a:ext cx="0" cy="0"/>
          <a:chOff x="0" y="0"/>
          <a:chExt cx="0" cy="0"/>
        </a:xfrm>
      </p:grpSpPr>
      <p:sp>
        <p:nvSpPr>
          <p:cNvPr id="3602" name="Google Shape;3602;g127f379f983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3" name="Google Shape;3603;g127f379f983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5"/>
        <p:cNvGrpSpPr/>
        <p:nvPr/>
      </p:nvGrpSpPr>
      <p:grpSpPr>
        <a:xfrm>
          <a:off x="0" y="0"/>
          <a:ext cx="0" cy="0"/>
          <a:chOff x="0" y="0"/>
          <a:chExt cx="0" cy="0"/>
        </a:xfrm>
      </p:grpSpPr>
      <p:sp>
        <p:nvSpPr>
          <p:cNvPr id="3636" name="Google Shape;3636;g12948bcd1fb_0_22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7" name="Google Shape;3637;g12948bcd1fb_0_22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3"/>
        <p:cNvGrpSpPr/>
        <p:nvPr/>
      </p:nvGrpSpPr>
      <p:grpSpPr>
        <a:xfrm>
          <a:off x="0" y="0"/>
          <a:ext cx="0" cy="0"/>
          <a:chOff x="0" y="0"/>
          <a:chExt cx="0" cy="0"/>
        </a:xfrm>
      </p:grpSpPr>
      <p:sp>
        <p:nvSpPr>
          <p:cNvPr id="3664" name="Google Shape;3664;g12948bcd1fb_0_22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5" name="Google Shape;3665;g12948bcd1fb_0_22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2"/>
        <p:cNvGrpSpPr/>
        <p:nvPr/>
      </p:nvGrpSpPr>
      <p:grpSpPr>
        <a:xfrm>
          <a:off x="0" y="0"/>
          <a:ext cx="0" cy="0"/>
          <a:chOff x="0" y="0"/>
          <a:chExt cx="0" cy="0"/>
        </a:xfrm>
      </p:grpSpPr>
      <p:sp>
        <p:nvSpPr>
          <p:cNvPr id="3733" name="Google Shape;3733;g13e437834e8_0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4" name="Google Shape;3734;g13e437834e8_0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1"/>
        <p:cNvGrpSpPr/>
        <p:nvPr/>
      </p:nvGrpSpPr>
      <p:grpSpPr>
        <a:xfrm>
          <a:off x="0" y="0"/>
          <a:ext cx="0" cy="0"/>
          <a:chOff x="0" y="0"/>
          <a:chExt cx="0" cy="0"/>
        </a:xfrm>
      </p:grpSpPr>
      <p:sp>
        <p:nvSpPr>
          <p:cNvPr id="3812" name="Google Shape;3812;g12948bcd1fb_0_22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3" name="Google Shape;3813;g12948bcd1fb_0_22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0"/>
        <p:cNvGrpSpPr/>
        <p:nvPr/>
      </p:nvGrpSpPr>
      <p:grpSpPr>
        <a:xfrm>
          <a:off x="0" y="0"/>
          <a:ext cx="0" cy="0"/>
          <a:chOff x="0" y="0"/>
          <a:chExt cx="0" cy="0"/>
        </a:xfrm>
      </p:grpSpPr>
      <p:sp>
        <p:nvSpPr>
          <p:cNvPr id="3891" name="Google Shape;3891;g13e437834e8_0_20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2" name="Google Shape;3892;g13e437834e8_0_2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6"/>
        <p:cNvGrpSpPr/>
        <p:nvPr/>
      </p:nvGrpSpPr>
      <p:grpSpPr>
        <a:xfrm>
          <a:off x="0" y="0"/>
          <a:ext cx="0" cy="0"/>
          <a:chOff x="0" y="0"/>
          <a:chExt cx="0" cy="0"/>
        </a:xfrm>
      </p:grpSpPr>
      <p:sp>
        <p:nvSpPr>
          <p:cNvPr id="3957" name="Google Shape;3957;g13e437834e8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8" name="Google Shape;3958;g13e437834e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1"/>
        <p:cNvGrpSpPr/>
        <p:nvPr/>
      </p:nvGrpSpPr>
      <p:grpSpPr>
        <a:xfrm>
          <a:off x="0" y="0"/>
          <a:ext cx="0" cy="0"/>
          <a:chOff x="0" y="0"/>
          <a:chExt cx="0" cy="0"/>
        </a:xfrm>
      </p:grpSpPr>
      <p:sp>
        <p:nvSpPr>
          <p:cNvPr id="3982" name="Google Shape;3982;g13e437834e8_0_1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3" name="Google Shape;3983;g13e437834e8_0_1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5"/>
        <p:cNvGrpSpPr/>
        <p:nvPr/>
      </p:nvGrpSpPr>
      <p:grpSpPr>
        <a:xfrm>
          <a:off x="0" y="0"/>
          <a:ext cx="0" cy="0"/>
          <a:chOff x="0" y="0"/>
          <a:chExt cx="0" cy="0"/>
        </a:xfrm>
      </p:grpSpPr>
      <p:sp>
        <p:nvSpPr>
          <p:cNvPr id="4036" name="Google Shape;4036;g13e437834e8_0_1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7" name="Google Shape;4037;g13e437834e8_0_1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1"/>
        <p:cNvGrpSpPr/>
        <p:nvPr/>
      </p:nvGrpSpPr>
      <p:grpSpPr>
        <a:xfrm>
          <a:off x="0" y="0"/>
          <a:ext cx="0" cy="0"/>
          <a:chOff x="0" y="0"/>
          <a:chExt cx="0" cy="0"/>
        </a:xfrm>
      </p:grpSpPr>
      <p:sp>
        <p:nvSpPr>
          <p:cNvPr id="4102" name="Google Shape;4102;g13e437834e8_0_2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3" name="Google Shape;4103;g13e437834e8_0_2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5"/>
        <p:cNvGrpSpPr/>
        <p:nvPr/>
      </p:nvGrpSpPr>
      <p:grpSpPr>
        <a:xfrm>
          <a:off x="0" y="0"/>
          <a:ext cx="0" cy="0"/>
          <a:chOff x="0" y="0"/>
          <a:chExt cx="0" cy="0"/>
        </a:xfrm>
      </p:grpSpPr>
      <p:sp>
        <p:nvSpPr>
          <p:cNvPr id="2596" name="Google Shape;2596;g127f379f98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7" name="Google Shape;2597;g127f379f98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2"/>
        <p:cNvGrpSpPr/>
        <p:nvPr/>
      </p:nvGrpSpPr>
      <p:grpSpPr>
        <a:xfrm>
          <a:off x="0" y="0"/>
          <a:ext cx="0" cy="0"/>
          <a:chOff x="0" y="0"/>
          <a:chExt cx="0" cy="0"/>
        </a:xfrm>
      </p:grpSpPr>
      <p:sp>
        <p:nvSpPr>
          <p:cNvPr id="4123" name="Google Shape;4123;g12c4531321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4" name="Google Shape;4124;g12c453132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7"/>
        <p:cNvGrpSpPr/>
        <p:nvPr/>
      </p:nvGrpSpPr>
      <p:grpSpPr>
        <a:xfrm>
          <a:off x="0" y="0"/>
          <a:ext cx="0" cy="0"/>
          <a:chOff x="0" y="0"/>
          <a:chExt cx="0" cy="0"/>
        </a:xfrm>
      </p:grpSpPr>
      <p:sp>
        <p:nvSpPr>
          <p:cNvPr id="4148" name="Google Shape;4148;g13e437834e8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9" name="Google Shape;4149;g13e437834e8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3"/>
        <p:cNvGrpSpPr/>
        <p:nvPr/>
      </p:nvGrpSpPr>
      <p:grpSpPr>
        <a:xfrm>
          <a:off x="0" y="0"/>
          <a:ext cx="0" cy="0"/>
          <a:chOff x="0" y="0"/>
          <a:chExt cx="0" cy="0"/>
        </a:xfrm>
      </p:grpSpPr>
      <p:sp>
        <p:nvSpPr>
          <p:cNvPr id="4224" name="Google Shape;4224;g12948bcd1fb_0_22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5" name="Google Shape;4225;g12948bcd1fb_0_22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5"/>
        <p:cNvGrpSpPr/>
        <p:nvPr/>
      </p:nvGrpSpPr>
      <p:grpSpPr>
        <a:xfrm>
          <a:off x="0" y="0"/>
          <a:ext cx="0" cy="0"/>
          <a:chOff x="0" y="0"/>
          <a:chExt cx="0" cy="0"/>
        </a:xfrm>
      </p:grpSpPr>
      <p:sp>
        <p:nvSpPr>
          <p:cNvPr id="4246" name="Google Shape;4246;g13e437834e8_0_1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7" name="Google Shape;4247;g13e437834e8_0_1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4"/>
        <p:cNvGrpSpPr/>
        <p:nvPr/>
      </p:nvGrpSpPr>
      <p:grpSpPr>
        <a:xfrm>
          <a:off x="0" y="0"/>
          <a:ext cx="0" cy="0"/>
          <a:chOff x="0" y="0"/>
          <a:chExt cx="0" cy="0"/>
        </a:xfrm>
      </p:grpSpPr>
      <p:sp>
        <p:nvSpPr>
          <p:cNvPr id="4315" name="Google Shape;4315;g13e437834e8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6" name="Google Shape;4316;g13e437834e8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7"/>
        <p:cNvGrpSpPr/>
        <p:nvPr/>
      </p:nvGrpSpPr>
      <p:grpSpPr>
        <a:xfrm>
          <a:off x="0" y="0"/>
          <a:ext cx="0" cy="0"/>
          <a:chOff x="0" y="0"/>
          <a:chExt cx="0" cy="0"/>
        </a:xfrm>
      </p:grpSpPr>
      <p:sp>
        <p:nvSpPr>
          <p:cNvPr id="4388" name="Google Shape;4388;g13e437834e8_0_1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9" name="Google Shape;4389;g13e437834e8_0_1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9"/>
        <p:cNvGrpSpPr/>
        <p:nvPr/>
      </p:nvGrpSpPr>
      <p:grpSpPr>
        <a:xfrm>
          <a:off x="0" y="0"/>
          <a:ext cx="0" cy="0"/>
          <a:chOff x="0" y="0"/>
          <a:chExt cx="0" cy="0"/>
        </a:xfrm>
      </p:grpSpPr>
      <p:sp>
        <p:nvSpPr>
          <p:cNvPr id="4400" name="Google Shape;4400;g13df85ff7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1" name="Google Shape;4401;g13df85ff7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7"/>
        <p:cNvGrpSpPr/>
        <p:nvPr/>
      </p:nvGrpSpPr>
      <p:grpSpPr>
        <a:xfrm>
          <a:off x="0" y="0"/>
          <a:ext cx="0" cy="0"/>
          <a:chOff x="0" y="0"/>
          <a:chExt cx="0" cy="0"/>
        </a:xfrm>
      </p:grpSpPr>
      <p:sp>
        <p:nvSpPr>
          <p:cNvPr id="4478" name="Google Shape;4478;g12948bcd1fb_0_22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9" name="Google Shape;4479;g12948bcd1fb_0_22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1"/>
        <p:cNvGrpSpPr/>
        <p:nvPr/>
      </p:nvGrpSpPr>
      <p:grpSpPr>
        <a:xfrm>
          <a:off x="0" y="0"/>
          <a:ext cx="0" cy="0"/>
          <a:chOff x="0" y="0"/>
          <a:chExt cx="0" cy="0"/>
        </a:xfrm>
      </p:grpSpPr>
      <p:sp>
        <p:nvSpPr>
          <p:cNvPr id="4492" name="Google Shape;4492;g12948bcd1fb_0_22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3" name="Google Shape;4493;g12948bcd1fb_0_22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7"/>
        <p:cNvGrpSpPr/>
        <p:nvPr/>
      </p:nvGrpSpPr>
      <p:grpSpPr>
        <a:xfrm>
          <a:off x="0" y="0"/>
          <a:ext cx="0" cy="0"/>
          <a:chOff x="0" y="0"/>
          <a:chExt cx="0" cy="0"/>
        </a:xfrm>
      </p:grpSpPr>
      <p:sp>
        <p:nvSpPr>
          <p:cNvPr id="4518" name="Google Shape;4518;g13e437834e8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9" name="Google Shape;4519;g13e437834e8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7"/>
        <p:cNvGrpSpPr/>
        <p:nvPr/>
      </p:nvGrpSpPr>
      <p:grpSpPr>
        <a:xfrm>
          <a:off x="0" y="0"/>
          <a:ext cx="0" cy="0"/>
          <a:chOff x="0" y="0"/>
          <a:chExt cx="0" cy="0"/>
        </a:xfrm>
      </p:grpSpPr>
      <p:sp>
        <p:nvSpPr>
          <p:cNvPr id="2648" name="Google Shape;2648;g13e9dbcaf0c_0_2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9" name="Google Shape;2649;g13e9dbcaf0c_0_2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1"/>
        <p:cNvGrpSpPr/>
        <p:nvPr/>
      </p:nvGrpSpPr>
      <p:grpSpPr>
        <a:xfrm>
          <a:off x="0" y="0"/>
          <a:ext cx="0" cy="0"/>
          <a:chOff x="0" y="0"/>
          <a:chExt cx="0" cy="0"/>
        </a:xfrm>
      </p:grpSpPr>
      <p:sp>
        <p:nvSpPr>
          <p:cNvPr id="4542" name="Google Shape;4542;g12948bcd1fb_0_22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3" name="Google Shape;4543;g12948bcd1fb_0_22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7"/>
        <p:cNvGrpSpPr/>
        <p:nvPr/>
      </p:nvGrpSpPr>
      <p:grpSpPr>
        <a:xfrm>
          <a:off x="0" y="0"/>
          <a:ext cx="0" cy="0"/>
          <a:chOff x="0" y="0"/>
          <a:chExt cx="0" cy="0"/>
        </a:xfrm>
      </p:grpSpPr>
      <p:sp>
        <p:nvSpPr>
          <p:cNvPr id="4638" name="Google Shape;4638;g12948bcd1fb_0_22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9" name="Google Shape;4639;g12948bcd1fb_0_22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8"/>
        <p:cNvGrpSpPr/>
        <p:nvPr/>
      </p:nvGrpSpPr>
      <p:grpSpPr>
        <a:xfrm>
          <a:off x="0" y="0"/>
          <a:ext cx="0" cy="0"/>
          <a:chOff x="0" y="0"/>
          <a:chExt cx="0" cy="0"/>
        </a:xfrm>
      </p:grpSpPr>
      <p:sp>
        <p:nvSpPr>
          <p:cNvPr id="4689" name="Google Shape;4689;g12948bcd1fb_0_22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0" name="Google Shape;4690;g12948bcd1fb_0_22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4"/>
        <p:cNvGrpSpPr/>
        <p:nvPr/>
      </p:nvGrpSpPr>
      <p:grpSpPr>
        <a:xfrm>
          <a:off x="0" y="0"/>
          <a:ext cx="0" cy="0"/>
          <a:chOff x="0" y="0"/>
          <a:chExt cx="0" cy="0"/>
        </a:xfrm>
      </p:grpSpPr>
      <p:sp>
        <p:nvSpPr>
          <p:cNvPr id="4775" name="Google Shape;4775;g13e9dbcaf0c_0_1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6" name="Google Shape;4776;g13e9dbcaf0c_0_1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13e437834e8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13e437834e8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9"/>
        <p:cNvGrpSpPr/>
        <p:nvPr/>
      </p:nvGrpSpPr>
      <p:grpSpPr>
        <a:xfrm>
          <a:off x="0" y="0"/>
          <a:ext cx="0" cy="0"/>
          <a:chOff x="0" y="0"/>
          <a:chExt cx="0" cy="0"/>
        </a:xfrm>
      </p:grpSpPr>
      <p:sp>
        <p:nvSpPr>
          <p:cNvPr id="4950" name="Google Shape;4950;g12948bcd1fb_0_24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1" name="Google Shape;4951;g12948bcd1fb_0_24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1"/>
        <p:cNvGrpSpPr/>
        <p:nvPr/>
      </p:nvGrpSpPr>
      <p:grpSpPr>
        <a:xfrm>
          <a:off x="0" y="0"/>
          <a:ext cx="0" cy="0"/>
          <a:chOff x="0" y="0"/>
          <a:chExt cx="0" cy="0"/>
        </a:xfrm>
      </p:grpSpPr>
      <p:sp>
        <p:nvSpPr>
          <p:cNvPr id="6602" name="Google Shape;6602;g12948bcd1fb_0_26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3" name="Google Shape;6603;g12948bcd1fb_0_26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1"/>
        <p:cNvGrpSpPr/>
        <p:nvPr/>
      </p:nvGrpSpPr>
      <p:grpSpPr>
        <a:xfrm>
          <a:off x="0" y="0"/>
          <a:ext cx="0" cy="0"/>
          <a:chOff x="0" y="0"/>
          <a:chExt cx="0" cy="0"/>
        </a:xfrm>
      </p:grpSpPr>
      <p:sp>
        <p:nvSpPr>
          <p:cNvPr id="6642" name="Google Shape;6642;g13e437834e8_0_2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3" name="Google Shape;6643;g13e437834e8_0_2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3"/>
        <p:cNvGrpSpPr/>
        <p:nvPr/>
      </p:nvGrpSpPr>
      <p:grpSpPr>
        <a:xfrm>
          <a:off x="0" y="0"/>
          <a:ext cx="0" cy="0"/>
          <a:chOff x="0" y="0"/>
          <a:chExt cx="0" cy="0"/>
        </a:xfrm>
      </p:grpSpPr>
      <p:sp>
        <p:nvSpPr>
          <p:cNvPr id="6654" name="Google Shape;6654;g13e437834e8_0_1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5" name="Google Shape;6655;g13e437834e8_0_1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0"/>
        <p:cNvGrpSpPr/>
        <p:nvPr/>
      </p:nvGrpSpPr>
      <p:grpSpPr>
        <a:xfrm>
          <a:off x="0" y="0"/>
          <a:ext cx="0" cy="0"/>
          <a:chOff x="0" y="0"/>
          <a:chExt cx="0" cy="0"/>
        </a:xfrm>
      </p:grpSpPr>
      <p:sp>
        <p:nvSpPr>
          <p:cNvPr id="6721" name="Google Shape;6721;g12948bcd1fb_0_22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2" name="Google Shape;6722;g12948bcd1fb_0_22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4"/>
        <p:cNvGrpSpPr/>
        <p:nvPr/>
      </p:nvGrpSpPr>
      <p:grpSpPr>
        <a:xfrm>
          <a:off x="0" y="0"/>
          <a:ext cx="0" cy="0"/>
          <a:chOff x="0" y="0"/>
          <a:chExt cx="0" cy="0"/>
        </a:xfrm>
      </p:grpSpPr>
      <p:sp>
        <p:nvSpPr>
          <p:cNvPr id="2695" name="Google Shape;2695;g13e9dbcaf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6" name="Google Shape;2696;g13e9dbcaf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6"/>
        <p:cNvGrpSpPr/>
        <p:nvPr/>
      </p:nvGrpSpPr>
      <p:grpSpPr>
        <a:xfrm>
          <a:off x="0" y="0"/>
          <a:ext cx="0" cy="0"/>
          <a:chOff x="0" y="0"/>
          <a:chExt cx="0" cy="0"/>
        </a:xfrm>
      </p:grpSpPr>
      <p:sp>
        <p:nvSpPr>
          <p:cNvPr id="6777" name="Google Shape;6777;g13e9dbcaf0c_0_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8" name="Google Shape;6778;g13e9dbcaf0c_0_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0"/>
        <p:cNvGrpSpPr/>
        <p:nvPr/>
      </p:nvGrpSpPr>
      <p:grpSpPr>
        <a:xfrm>
          <a:off x="0" y="0"/>
          <a:ext cx="0" cy="0"/>
          <a:chOff x="0" y="0"/>
          <a:chExt cx="0" cy="0"/>
        </a:xfrm>
      </p:grpSpPr>
      <p:sp>
        <p:nvSpPr>
          <p:cNvPr id="7061" name="Google Shape;7061;g13e437834e8_0_1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2" name="Google Shape;7062;g13e437834e8_0_1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7"/>
        <p:cNvGrpSpPr/>
        <p:nvPr/>
      </p:nvGrpSpPr>
      <p:grpSpPr>
        <a:xfrm>
          <a:off x="0" y="0"/>
          <a:ext cx="0" cy="0"/>
          <a:chOff x="0" y="0"/>
          <a:chExt cx="0" cy="0"/>
        </a:xfrm>
      </p:grpSpPr>
      <p:sp>
        <p:nvSpPr>
          <p:cNvPr id="7148" name="Google Shape;7148;g12948bcd1fb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9" name="Google Shape;7149;g12948bcd1fb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0"/>
        <p:cNvGrpSpPr/>
        <p:nvPr/>
      </p:nvGrpSpPr>
      <p:grpSpPr>
        <a:xfrm>
          <a:off x="0" y="0"/>
          <a:ext cx="0" cy="0"/>
          <a:chOff x="0" y="0"/>
          <a:chExt cx="0" cy="0"/>
        </a:xfrm>
      </p:grpSpPr>
      <p:sp>
        <p:nvSpPr>
          <p:cNvPr id="7271" name="Google Shape;7271;g13e437834e8_0_1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2" name="Google Shape;7272;g13e437834e8_0_1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3"/>
        <p:cNvGrpSpPr/>
        <p:nvPr/>
      </p:nvGrpSpPr>
      <p:grpSpPr>
        <a:xfrm>
          <a:off x="0" y="0"/>
          <a:ext cx="0" cy="0"/>
          <a:chOff x="0" y="0"/>
          <a:chExt cx="0" cy="0"/>
        </a:xfrm>
      </p:grpSpPr>
      <p:sp>
        <p:nvSpPr>
          <p:cNvPr id="7294" name="Google Shape;7294;g12948bcd1fb_0_22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5" name="Google Shape;7295;g12948bcd1fb_0_22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0"/>
        <p:cNvGrpSpPr/>
        <p:nvPr/>
      </p:nvGrpSpPr>
      <p:grpSpPr>
        <a:xfrm>
          <a:off x="0" y="0"/>
          <a:ext cx="0" cy="0"/>
          <a:chOff x="0" y="0"/>
          <a:chExt cx="0" cy="0"/>
        </a:xfrm>
      </p:grpSpPr>
      <p:sp>
        <p:nvSpPr>
          <p:cNvPr id="7361" name="Google Shape;7361;g13e9dbcaf0c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2" name="Google Shape;7362;g13e9dbcaf0c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0"/>
        <p:cNvGrpSpPr/>
        <p:nvPr/>
      </p:nvGrpSpPr>
      <p:grpSpPr>
        <a:xfrm>
          <a:off x="0" y="0"/>
          <a:ext cx="0" cy="0"/>
          <a:chOff x="0" y="0"/>
          <a:chExt cx="0" cy="0"/>
        </a:xfrm>
      </p:grpSpPr>
      <p:sp>
        <p:nvSpPr>
          <p:cNvPr id="2761" name="Google Shape;2761;g12948bcd1fb_0_22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2" name="Google Shape;2762;g12948bcd1fb_0_22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0"/>
        <p:cNvGrpSpPr/>
        <p:nvPr/>
      </p:nvGrpSpPr>
      <p:grpSpPr>
        <a:xfrm>
          <a:off x="0" y="0"/>
          <a:ext cx="0" cy="0"/>
          <a:chOff x="0" y="0"/>
          <a:chExt cx="0" cy="0"/>
        </a:xfrm>
      </p:grpSpPr>
      <p:sp>
        <p:nvSpPr>
          <p:cNvPr id="2781" name="Google Shape;2781;g127f379f983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2" name="Google Shape;2782;g127f379f98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5"/>
        <p:cNvGrpSpPr/>
        <p:nvPr/>
      </p:nvGrpSpPr>
      <p:grpSpPr>
        <a:xfrm>
          <a:off x="0" y="0"/>
          <a:ext cx="0" cy="0"/>
          <a:chOff x="0" y="0"/>
          <a:chExt cx="0" cy="0"/>
        </a:xfrm>
      </p:grpSpPr>
      <p:sp>
        <p:nvSpPr>
          <p:cNvPr id="2866" name="Google Shape;2866;g13e9dbcaf0c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7" name="Google Shape;2867;g13e9dbcaf0c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10" name="Google Shape;10;p2"/>
          <p:cNvSpPr txBox="1">
            <a:spLocks noGrp="1"/>
          </p:cNvSpPr>
          <p:nvPr>
            <p:ph type="ctrTitle"/>
          </p:nvPr>
        </p:nvSpPr>
        <p:spPr>
          <a:xfrm>
            <a:off x="1248375" y="1541473"/>
            <a:ext cx="6647100" cy="1695900"/>
          </a:xfrm>
          <a:prstGeom prst="rect">
            <a:avLst/>
          </a:prstGeom>
        </p:spPr>
        <p:txBody>
          <a:bodyPr spcFirstLastPara="1" wrap="square" lIns="91425" tIns="0" rIns="91425" bIns="91425" anchor="t" anchorCtr="0">
            <a:noAutofit/>
          </a:bodyPr>
          <a:lstStyle>
            <a:lvl1pPr lvl="0" algn="ctr">
              <a:lnSpc>
                <a:spcPct val="90000"/>
              </a:lnSpc>
              <a:spcBef>
                <a:spcPts val="0"/>
              </a:spcBef>
              <a:spcAft>
                <a:spcPts val="0"/>
              </a:spcAft>
              <a:buSzPts val="5200"/>
              <a:buNone/>
              <a:defRPr sz="6000">
                <a:latin typeface="Aldrich"/>
                <a:ea typeface="Aldrich"/>
                <a:cs typeface="Aldrich"/>
                <a:sym typeface="Aldrich"/>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248525" y="3290708"/>
            <a:ext cx="6647100" cy="378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700">
                <a:solidFill>
                  <a:schemeClr val="lt1"/>
                </a:solidFill>
                <a:latin typeface="Bai Jamjuree"/>
                <a:ea typeface="Bai Jamjuree"/>
                <a:cs typeface="Bai Jamjuree"/>
                <a:sym typeface="Bai Jamjure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2" name="Google Shape;12;p2"/>
          <p:cNvPicPr preferRelativeResize="0"/>
          <p:nvPr/>
        </p:nvPicPr>
        <p:blipFill>
          <a:blip r:embed="rId3">
            <a:alphaModFix/>
          </a:blip>
          <a:stretch>
            <a:fillRect/>
          </a:stretch>
        </p:blipFill>
        <p:spPr>
          <a:xfrm>
            <a:off x="-467701" y="3755650"/>
            <a:ext cx="9353213" cy="2681250"/>
          </a:xfrm>
          <a:prstGeom prst="rect">
            <a:avLst/>
          </a:prstGeom>
          <a:noFill/>
          <a:ln>
            <a:noFill/>
          </a:ln>
        </p:spPr>
      </p:pic>
      <p:grpSp>
        <p:nvGrpSpPr>
          <p:cNvPr id="13" name="Google Shape;13;p2"/>
          <p:cNvGrpSpPr/>
          <p:nvPr/>
        </p:nvGrpSpPr>
        <p:grpSpPr>
          <a:xfrm>
            <a:off x="391864" y="3545270"/>
            <a:ext cx="289170" cy="284718"/>
            <a:chOff x="426000" y="3302025"/>
            <a:chExt cx="220875" cy="217475"/>
          </a:xfrm>
        </p:grpSpPr>
        <p:sp>
          <p:nvSpPr>
            <p:cNvPr id="14" name="Google Shape;14;p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357713" y="905775"/>
            <a:ext cx="357454" cy="956304"/>
            <a:chOff x="357713" y="600975"/>
            <a:chExt cx="357454" cy="956304"/>
          </a:xfrm>
        </p:grpSpPr>
        <p:sp>
          <p:nvSpPr>
            <p:cNvPr id="17" name="Google Shape;17;p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5258308" y="722871"/>
            <a:ext cx="793256" cy="182899"/>
            <a:chOff x="2685575" y="2835950"/>
            <a:chExt cx="433000" cy="99825"/>
          </a:xfrm>
        </p:grpSpPr>
        <p:sp>
          <p:nvSpPr>
            <p:cNvPr id="22" name="Google Shape;22;p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1409864" y="-1010428"/>
            <a:ext cx="2019176" cy="2019176"/>
            <a:chOff x="1943325" y="-220375"/>
            <a:chExt cx="1298672" cy="1298672"/>
          </a:xfrm>
        </p:grpSpPr>
        <p:sp>
          <p:nvSpPr>
            <p:cNvPr id="27" name="Google Shape;27;p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2"/>
          <p:cNvGrpSpPr/>
          <p:nvPr/>
        </p:nvGrpSpPr>
        <p:grpSpPr>
          <a:xfrm>
            <a:off x="8366565" y="3429220"/>
            <a:ext cx="1965289" cy="517060"/>
            <a:chOff x="3539975" y="3523525"/>
            <a:chExt cx="745925" cy="196250"/>
          </a:xfrm>
        </p:grpSpPr>
        <p:sp>
          <p:nvSpPr>
            <p:cNvPr id="76" name="Google Shape;76;p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2"/>
          <p:cNvSpPr/>
          <p:nvPr/>
        </p:nvSpPr>
        <p:spPr>
          <a:xfrm>
            <a:off x="7796285" y="275812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 name="Google Shape;93;p2"/>
          <p:cNvPicPr preferRelativeResize="0"/>
          <p:nvPr/>
        </p:nvPicPr>
        <p:blipFill>
          <a:blip r:embed="rId4">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4"/>
        <p:cNvGrpSpPr/>
        <p:nvPr/>
      </p:nvGrpSpPr>
      <p:grpSpPr>
        <a:xfrm>
          <a:off x="0" y="0"/>
          <a:ext cx="0" cy="0"/>
          <a:chOff x="0" y="0"/>
          <a:chExt cx="0" cy="0"/>
        </a:xfrm>
      </p:grpSpPr>
      <p:pic>
        <p:nvPicPr>
          <p:cNvPr id="525" name="Google Shape;525;p11"/>
          <p:cNvPicPr preferRelativeResize="0"/>
          <p:nvPr/>
        </p:nvPicPr>
        <p:blipFill rotWithShape="1">
          <a:blip r:embed="rId2">
            <a:alphaModFix amt="60000"/>
          </a:blip>
          <a:srcRect l="39" r="29"/>
          <a:stretch/>
        </p:blipFill>
        <p:spPr>
          <a:xfrm>
            <a:off x="0" y="1"/>
            <a:ext cx="9144002" cy="5143499"/>
          </a:xfrm>
          <a:prstGeom prst="rect">
            <a:avLst/>
          </a:prstGeom>
          <a:noFill/>
          <a:ln>
            <a:noFill/>
          </a:ln>
        </p:spPr>
      </p:pic>
      <p:sp>
        <p:nvSpPr>
          <p:cNvPr id="526" name="Google Shape;526;p11"/>
          <p:cNvSpPr txBox="1">
            <a:spLocks noGrp="1"/>
          </p:cNvSpPr>
          <p:nvPr>
            <p:ph type="title" hasCustomPrompt="1"/>
          </p:nvPr>
        </p:nvSpPr>
        <p:spPr>
          <a:xfrm>
            <a:off x="1189500" y="1573088"/>
            <a:ext cx="6765000" cy="1191600"/>
          </a:xfrm>
          <a:prstGeom prst="rect">
            <a:avLst/>
          </a:prstGeom>
        </p:spPr>
        <p:txBody>
          <a:bodyPr spcFirstLastPara="1" wrap="square" lIns="91425" tIns="0" rIns="91425" bIns="91425" anchor="t" anchorCtr="0">
            <a:noAutofit/>
          </a:bodyPr>
          <a:lstStyle>
            <a:lvl1pPr lvl="0" algn="ctr">
              <a:spcBef>
                <a:spcPts val="0"/>
              </a:spcBef>
              <a:spcAft>
                <a:spcPts val="0"/>
              </a:spcAft>
              <a:buSzPts val="12000"/>
              <a:buNone/>
              <a:defRPr sz="7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7" name="Google Shape;527;p11"/>
          <p:cNvSpPr txBox="1">
            <a:spLocks noGrp="1"/>
          </p:cNvSpPr>
          <p:nvPr>
            <p:ph type="subTitle" idx="1"/>
          </p:nvPr>
        </p:nvSpPr>
        <p:spPr>
          <a:xfrm>
            <a:off x="1189500" y="3008635"/>
            <a:ext cx="6765000" cy="348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528" name="Google Shape;528;p11"/>
          <p:cNvPicPr preferRelativeResize="0"/>
          <p:nvPr/>
        </p:nvPicPr>
        <p:blipFill>
          <a:blip r:embed="rId3">
            <a:alphaModFix/>
          </a:blip>
          <a:stretch>
            <a:fillRect/>
          </a:stretch>
        </p:blipFill>
        <p:spPr>
          <a:xfrm flipH="1">
            <a:off x="-1398709" y="3775675"/>
            <a:ext cx="9353213" cy="2681250"/>
          </a:xfrm>
          <a:prstGeom prst="rect">
            <a:avLst/>
          </a:prstGeom>
          <a:noFill/>
          <a:ln>
            <a:noFill/>
          </a:ln>
        </p:spPr>
      </p:pic>
      <p:grpSp>
        <p:nvGrpSpPr>
          <p:cNvPr id="529" name="Google Shape;529;p11"/>
          <p:cNvGrpSpPr/>
          <p:nvPr/>
        </p:nvGrpSpPr>
        <p:grpSpPr>
          <a:xfrm flipH="1">
            <a:off x="8442483" y="3580345"/>
            <a:ext cx="284143" cy="284718"/>
            <a:chOff x="432750" y="3302025"/>
            <a:chExt cx="217035" cy="217475"/>
          </a:xfrm>
        </p:grpSpPr>
        <p:sp>
          <p:nvSpPr>
            <p:cNvPr id="530" name="Google Shape;530;p11"/>
            <p:cNvSpPr/>
            <p:nvPr/>
          </p:nvSpPr>
          <p:spPr>
            <a:xfrm>
              <a:off x="43566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11"/>
          <p:cNvGrpSpPr/>
          <p:nvPr/>
        </p:nvGrpSpPr>
        <p:grpSpPr>
          <a:xfrm flipH="1">
            <a:off x="8412161" y="940850"/>
            <a:ext cx="357454" cy="956304"/>
            <a:chOff x="357713" y="600975"/>
            <a:chExt cx="357454" cy="956304"/>
          </a:xfrm>
        </p:grpSpPr>
        <p:sp>
          <p:nvSpPr>
            <p:cNvPr id="533" name="Google Shape;533;p1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1"/>
          <p:cNvGrpSpPr/>
          <p:nvPr/>
        </p:nvGrpSpPr>
        <p:grpSpPr>
          <a:xfrm flipH="1">
            <a:off x="-1204526" y="3464295"/>
            <a:ext cx="1965289" cy="517060"/>
            <a:chOff x="3539975" y="3523525"/>
            <a:chExt cx="745925" cy="196250"/>
          </a:xfrm>
        </p:grpSpPr>
        <p:sp>
          <p:nvSpPr>
            <p:cNvPr id="538" name="Google Shape;538;p1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555"/>
        <p:cNvGrpSpPr/>
        <p:nvPr/>
      </p:nvGrpSpPr>
      <p:grpSpPr>
        <a:xfrm>
          <a:off x="0" y="0"/>
          <a:ext cx="0" cy="0"/>
          <a:chOff x="0" y="0"/>
          <a:chExt cx="0" cy="0"/>
        </a:xfrm>
      </p:grpSpPr>
      <p:pic>
        <p:nvPicPr>
          <p:cNvPr id="556" name="Google Shape;556;p13"/>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557" name="Google Shape;557;p13"/>
          <p:cNvSpPr txBox="1">
            <a:spLocks noGrp="1"/>
          </p:cNvSpPr>
          <p:nvPr>
            <p:ph type="title" hasCustomPrompt="1"/>
          </p:nvPr>
        </p:nvSpPr>
        <p:spPr>
          <a:xfrm>
            <a:off x="817925" y="1535078"/>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58" name="Google Shape;558;p13"/>
          <p:cNvSpPr txBox="1">
            <a:spLocks noGrp="1"/>
          </p:cNvSpPr>
          <p:nvPr>
            <p:ph type="subTitle" idx="1"/>
          </p:nvPr>
        </p:nvSpPr>
        <p:spPr>
          <a:xfrm>
            <a:off x="1639675" y="1483450"/>
            <a:ext cx="2887200" cy="354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9" name="Google Shape;559;p13"/>
          <p:cNvSpPr txBox="1">
            <a:spLocks noGrp="1"/>
          </p:cNvSpPr>
          <p:nvPr>
            <p:ph type="subTitle" idx="2"/>
          </p:nvPr>
        </p:nvSpPr>
        <p:spPr>
          <a:xfrm>
            <a:off x="1639675" y="183804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0" name="Google Shape;560;p13"/>
          <p:cNvSpPr txBox="1">
            <a:spLocks noGrp="1"/>
          </p:cNvSpPr>
          <p:nvPr>
            <p:ph type="title" idx="3" hasCustomPrompt="1"/>
          </p:nvPr>
        </p:nvSpPr>
        <p:spPr>
          <a:xfrm>
            <a:off x="817925" y="254729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1" name="Google Shape;561;p13"/>
          <p:cNvSpPr txBox="1">
            <a:spLocks noGrp="1"/>
          </p:cNvSpPr>
          <p:nvPr>
            <p:ph type="subTitle" idx="4"/>
          </p:nvPr>
        </p:nvSpPr>
        <p:spPr>
          <a:xfrm>
            <a:off x="1639675" y="2497425"/>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2" name="Google Shape;562;p13"/>
          <p:cNvSpPr txBox="1">
            <a:spLocks noGrp="1"/>
          </p:cNvSpPr>
          <p:nvPr>
            <p:ph type="subTitle" idx="5"/>
          </p:nvPr>
        </p:nvSpPr>
        <p:spPr>
          <a:xfrm>
            <a:off x="1639675" y="2852015"/>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3" name="Google Shape;563;p13"/>
          <p:cNvSpPr txBox="1">
            <a:spLocks noGrp="1"/>
          </p:cNvSpPr>
          <p:nvPr>
            <p:ph type="title" idx="6" hasCustomPrompt="1"/>
          </p:nvPr>
        </p:nvSpPr>
        <p:spPr>
          <a:xfrm>
            <a:off x="817925" y="355951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4" name="Google Shape;564;p13"/>
          <p:cNvSpPr txBox="1">
            <a:spLocks noGrp="1"/>
          </p:cNvSpPr>
          <p:nvPr>
            <p:ph type="subTitle" idx="7"/>
          </p:nvPr>
        </p:nvSpPr>
        <p:spPr>
          <a:xfrm>
            <a:off x="1639675" y="351140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5" name="Google Shape;565;p13"/>
          <p:cNvSpPr txBox="1">
            <a:spLocks noGrp="1"/>
          </p:cNvSpPr>
          <p:nvPr>
            <p:ph type="subTitle" idx="8"/>
          </p:nvPr>
        </p:nvSpPr>
        <p:spPr>
          <a:xfrm>
            <a:off x="1639675" y="386599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6" name="Google Shape;566;p13"/>
          <p:cNvSpPr txBox="1">
            <a:spLocks noGrp="1"/>
          </p:cNvSpPr>
          <p:nvPr>
            <p:ph type="title" idx="9" hasCustomPrompt="1"/>
          </p:nvPr>
        </p:nvSpPr>
        <p:spPr>
          <a:xfrm>
            <a:off x="4707713" y="1535078"/>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67" name="Google Shape;567;p13"/>
          <p:cNvSpPr txBox="1">
            <a:spLocks noGrp="1"/>
          </p:cNvSpPr>
          <p:nvPr>
            <p:ph type="subTitle" idx="13"/>
          </p:nvPr>
        </p:nvSpPr>
        <p:spPr>
          <a:xfrm>
            <a:off x="5529413" y="148345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8" name="Google Shape;568;p13"/>
          <p:cNvSpPr txBox="1">
            <a:spLocks noGrp="1"/>
          </p:cNvSpPr>
          <p:nvPr>
            <p:ph type="subTitle" idx="14"/>
          </p:nvPr>
        </p:nvSpPr>
        <p:spPr>
          <a:xfrm>
            <a:off x="5529413" y="183804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9" name="Google Shape;569;p13"/>
          <p:cNvSpPr txBox="1">
            <a:spLocks noGrp="1"/>
          </p:cNvSpPr>
          <p:nvPr>
            <p:ph type="title" idx="15" hasCustomPrompt="1"/>
          </p:nvPr>
        </p:nvSpPr>
        <p:spPr>
          <a:xfrm>
            <a:off x="4707713" y="254729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70" name="Google Shape;570;p13"/>
          <p:cNvSpPr txBox="1">
            <a:spLocks noGrp="1"/>
          </p:cNvSpPr>
          <p:nvPr>
            <p:ph type="subTitle" idx="16"/>
          </p:nvPr>
        </p:nvSpPr>
        <p:spPr>
          <a:xfrm>
            <a:off x="5529413" y="2497425"/>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1" name="Google Shape;571;p13"/>
          <p:cNvSpPr txBox="1">
            <a:spLocks noGrp="1"/>
          </p:cNvSpPr>
          <p:nvPr>
            <p:ph type="subTitle" idx="17"/>
          </p:nvPr>
        </p:nvSpPr>
        <p:spPr>
          <a:xfrm>
            <a:off x="5529413" y="2852015"/>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2" name="Google Shape;572;p13"/>
          <p:cNvSpPr txBox="1">
            <a:spLocks noGrp="1"/>
          </p:cNvSpPr>
          <p:nvPr>
            <p:ph type="title" idx="18" hasCustomPrompt="1"/>
          </p:nvPr>
        </p:nvSpPr>
        <p:spPr>
          <a:xfrm>
            <a:off x="4707713" y="355951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573" name="Google Shape;573;p13"/>
          <p:cNvSpPr txBox="1">
            <a:spLocks noGrp="1"/>
          </p:cNvSpPr>
          <p:nvPr>
            <p:ph type="subTitle" idx="19"/>
          </p:nvPr>
        </p:nvSpPr>
        <p:spPr>
          <a:xfrm>
            <a:off x="5529413" y="3511400"/>
            <a:ext cx="28872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4" name="Google Shape;574;p13"/>
          <p:cNvSpPr txBox="1">
            <a:spLocks noGrp="1"/>
          </p:cNvSpPr>
          <p:nvPr>
            <p:ph type="subTitle" idx="20"/>
          </p:nvPr>
        </p:nvSpPr>
        <p:spPr>
          <a:xfrm>
            <a:off x="5529413" y="3865990"/>
            <a:ext cx="2349300" cy="5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5" name="Google Shape;575;p13"/>
          <p:cNvSpPr txBox="1">
            <a:spLocks noGrp="1"/>
          </p:cNvSpPr>
          <p:nvPr>
            <p:ph type="title" idx="21"/>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576" name="Google Shape;576;p13"/>
          <p:cNvGrpSpPr/>
          <p:nvPr/>
        </p:nvGrpSpPr>
        <p:grpSpPr>
          <a:xfrm>
            <a:off x="8246982" y="3524700"/>
            <a:ext cx="1039906" cy="679800"/>
            <a:chOff x="4082325" y="3790650"/>
            <a:chExt cx="1039906" cy="679800"/>
          </a:xfrm>
        </p:grpSpPr>
        <p:sp>
          <p:nvSpPr>
            <p:cNvPr id="577" name="Google Shape;577;p13"/>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13"/>
          <p:cNvGrpSpPr/>
          <p:nvPr/>
        </p:nvGrpSpPr>
        <p:grpSpPr>
          <a:xfrm>
            <a:off x="-846423" y="4392645"/>
            <a:ext cx="1965289" cy="517060"/>
            <a:chOff x="3539975" y="3523525"/>
            <a:chExt cx="745925" cy="196250"/>
          </a:xfrm>
        </p:grpSpPr>
        <p:sp>
          <p:nvSpPr>
            <p:cNvPr id="581" name="Google Shape;581;p1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 name="Google Shape;597;p13"/>
          <p:cNvGrpSpPr/>
          <p:nvPr/>
        </p:nvGrpSpPr>
        <p:grpSpPr>
          <a:xfrm flipH="1">
            <a:off x="-3594575" y="-199329"/>
            <a:ext cx="4000413" cy="3175881"/>
            <a:chOff x="5207925" y="-1994879"/>
            <a:chExt cx="4000413" cy="3175881"/>
          </a:xfrm>
        </p:grpSpPr>
        <p:sp>
          <p:nvSpPr>
            <p:cNvPr id="598" name="Google Shape;598;p13"/>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3"/>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3"/>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9">
    <p:spTree>
      <p:nvGrpSpPr>
        <p:cNvPr id="1" name="Shape 601"/>
        <p:cNvGrpSpPr/>
        <p:nvPr/>
      </p:nvGrpSpPr>
      <p:grpSpPr>
        <a:xfrm>
          <a:off x="0" y="0"/>
          <a:ext cx="0" cy="0"/>
          <a:chOff x="0" y="0"/>
          <a:chExt cx="0" cy="0"/>
        </a:xfrm>
      </p:grpSpPr>
      <p:pic>
        <p:nvPicPr>
          <p:cNvPr id="602" name="Google Shape;602;p14"/>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603" name="Google Shape;603;p14"/>
          <p:cNvSpPr txBox="1">
            <a:spLocks noGrp="1"/>
          </p:cNvSpPr>
          <p:nvPr>
            <p:ph type="title" hasCustomPrompt="1"/>
          </p:nvPr>
        </p:nvSpPr>
        <p:spPr>
          <a:xfrm>
            <a:off x="2167181" y="1194994"/>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04" name="Google Shape;604;p14"/>
          <p:cNvSpPr txBox="1">
            <a:spLocks noGrp="1"/>
          </p:cNvSpPr>
          <p:nvPr>
            <p:ph type="subTitle" idx="1"/>
          </p:nvPr>
        </p:nvSpPr>
        <p:spPr>
          <a:xfrm>
            <a:off x="2988905" y="1244525"/>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5" name="Google Shape;605;p14"/>
          <p:cNvSpPr txBox="1">
            <a:spLocks noGrp="1"/>
          </p:cNvSpPr>
          <p:nvPr>
            <p:ph type="subTitle" idx="2"/>
          </p:nvPr>
        </p:nvSpPr>
        <p:spPr>
          <a:xfrm>
            <a:off x="2988888" y="1599134"/>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6" name="Google Shape;606;p14"/>
          <p:cNvSpPr txBox="1">
            <a:spLocks noGrp="1"/>
          </p:cNvSpPr>
          <p:nvPr>
            <p:ph type="title" idx="3" hasCustomPrompt="1"/>
          </p:nvPr>
        </p:nvSpPr>
        <p:spPr>
          <a:xfrm>
            <a:off x="2167181" y="208980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07" name="Google Shape;607;p14"/>
          <p:cNvSpPr txBox="1">
            <a:spLocks noGrp="1"/>
          </p:cNvSpPr>
          <p:nvPr>
            <p:ph type="subTitle" idx="4"/>
          </p:nvPr>
        </p:nvSpPr>
        <p:spPr>
          <a:xfrm>
            <a:off x="2988905" y="2139342"/>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8" name="Google Shape;608;p14"/>
          <p:cNvSpPr txBox="1">
            <a:spLocks noGrp="1"/>
          </p:cNvSpPr>
          <p:nvPr>
            <p:ph type="subTitle" idx="5"/>
          </p:nvPr>
        </p:nvSpPr>
        <p:spPr>
          <a:xfrm>
            <a:off x="2988888" y="2493949"/>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09" name="Google Shape;609;p14"/>
          <p:cNvSpPr txBox="1">
            <a:spLocks noGrp="1"/>
          </p:cNvSpPr>
          <p:nvPr>
            <p:ph type="title" idx="6" hasCustomPrompt="1"/>
          </p:nvPr>
        </p:nvSpPr>
        <p:spPr>
          <a:xfrm>
            <a:off x="2167181" y="2984623"/>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0" name="Google Shape;610;p14"/>
          <p:cNvSpPr txBox="1">
            <a:spLocks noGrp="1"/>
          </p:cNvSpPr>
          <p:nvPr>
            <p:ph type="subTitle" idx="7"/>
          </p:nvPr>
        </p:nvSpPr>
        <p:spPr>
          <a:xfrm>
            <a:off x="2988905" y="3034159"/>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1" name="Google Shape;611;p14"/>
          <p:cNvSpPr txBox="1">
            <a:spLocks noGrp="1"/>
          </p:cNvSpPr>
          <p:nvPr>
            <p:ph type="subTitle" idx="8"/>
          </p:nvPr>
        </p:nvSpPr>
        <p:spPr>
          <a:xfrm>
            <a:off x="2988888" y="3388763"/>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2" name="Google Shape;612;p14"/>
          <p:cNvSpPr txBox="1">
            <a:spLocks noGrp="1"/>
          </p:cNvSpPr>
          <p:nvPr>
            <p:ph type="title" idx="9" hasCustomPrompt="1"/>
          </p:nvPr>
        </p:nvSpPr>
        <p:spPr>
          <a:xfrm>
            <a:off x="2167181" y="3879438"/>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3" name="Google Shape;613;p14"/>
          <p:cNvSpPr txBox="1">
            <a:spLocks noGrp="1"/>
          </p:cNvSpPr>
          <p:nvPr>
            <p:ph type="subTitle" idx="13"/>
          </p:nvPr>
        </p:nvSpPr>
        <p:spPr>
          <a:xfrm>
            <a:off x="2988905" y="3928977"/>
            <a:ext cx="3987900" cy="354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4" name="Google Shape;614;p14"/>
          <p:cNvSpPr txBox="1">
            <a:spLocks noGrp="1"/>
          </p:cNvSpPr>
          <p:nvPr>
            <p:ph type="subTitle" idx="14"/>
          </p:nvPr>
        </p:nvSpPr>
        <p:spPr>
          <a:xfrm>
            <a:off x="2988888" y="4283578"/>
            <a:ext cx="3987900" cy="25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5" name="Google Shape;615;p14"/>
          <p:cNvSpPr txBox="1">
            <a:spLocks noGrp="1"/>
          </p:cNvSpPr>
          <p:nvPr>
            <p:ph type="title" idx="15" hasCustomPrompt="1"/>
          </p:nvPr>
        </p:nvSpPr>
        <p:spPr>
          <a:xfrm>
            <a:off x="4707713" y="254729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6" name="Google Shape;616;p14"/>
          <p:cNvSpPr txBox="1">
            <a:spLocks noGrp="1"/>
          </p:cNvSpPr>
          <p:nvPr>
            <p:ph type="title" idx="16" hasCustomPrompt="1"/>
          </p:nvPr>
        </p:nvSpPr>
        <p:spPr>
          <a:xfrm>
            <a:off x="4707713" y="3559519"/>
            <a:ext cx="821700" cy="554400"/>
          </a:xfrm>
          <a:prstGeom prst="rect">
            <a:avLst/>
          </a:prstGeom>
        </p:spPr>
        <p:txBody>
          <a:bodyPr spcFirstLastPara="1" wrap="square" lIns="91425" tIns="0" rIns="91425" bIns="91425" anchor="t" anchorCtr="0">
            <a:noAutofit/>
          </a:bodyPr>
          <a:lstStyle>
            <a:lvl1pPr lvl="0" algn="ctr" rtl="0">
              <a:spcBef>
                <a:spcPts val="0"/>
              </a:spcBef>
              <a:spcAft>
                <a:spcPts val="0"/>
              </a:spcAft>
              <a:buSzPts val="3700"/>
              <a:buNone/>
              <a:defRPr sz="2300">
                <a:solidFill>
                  <a:schemeClr val="dk1"/>
                </a:solidFill>
              </a:defRPr>
            </a:lvl1pPr>
            <a:lvl2pPr lvl="1" algn="ctr" rtl="0">
              <a:spcBef>
                <a:spcPts val="0"/>
              </a:spcBef>
              <a:spcAft>
                <a:spcPts val="0"/>
              </a:spcAft>
              <a:buSzPts val="3700"/>
              <a:buNone/>
              <a:defRPr sz="3700"/>
            </a:lvl2pPr>
            <a:lvl3pPr lvl="2" algn="ctr" rtl="0">
              <a:spcBef>
                <a:spcPts val="0"/>
              </a:spcBef>
              <a:spcAft>
                <a:spcPts val="0"/>
              </a:spcAft>
              <a:buSzPts val="3700"/>
              <a:buNone/>
              <a:defRPr sz="3700"/>
            </a:lvl3pPr>
            <a:lvl4pPr lvl="3" algn="ctr" rtl="0">
              <a:spcBef>
                <a:spcPts val="0"/>
              </a:spcBef>
              <a:spcAft>
                <a:spcPts val="0"/>
              </a:spcAft>
              <a:buSzPts val="3700"/>
              <a:buNone/>
              <a:defRPr sz="3700"/>
            </a:lvl4pPr>
            <a:lvl5pPr lvl="4" algn="ctr" rtl="0">
              <a:spcBef>
                <a:spcPts val="0"/>
              </a:spcBef>
              <a:spcAft>
                <a:spcPts val="0"/>
              </a:spcAft>
              <a:buSzPts val="3700"/>
              <a:buNone/>
              <a:defRPr sz="3700"/>
            </a:lvl5pPr>
            <a:lvl6pPr lvl="5" algn="ctr" rtl="0">
              <a:spcBef>
                <a:spcPts val="0"/>
              </a:spcBef>
              <a:spcAft>
                <a:spcPts val="0"/>
              </a:spcAft>
              <a:buSzPts val="3700"/>
              <a:buNone/>
              <a:defRPr sz="3700"/>
            </a:lvl6pPr>
            <a:lvl7pPr lvl="6" algn="ctr" rtl="0">
              <a:spcBef>
                <a:spcPts val="0"/>
              </a:spcBef>
              <a:spcAft>
                <a:spcPts val="0"/>
              </a:spcAft>
              <a:buSzPts val="3700"/>
              <a:buNone/>
              <a:defRPr sz="3700"/>
            </a:lvl7pPr>
            <a:lvl8pPr lvl="7" algn="ctr" rtl="0">
              <a:spcBef>
                <a:spcPts val="0"/>
              </a:spcBef>
              <a:spcAft>
                <a:spcPts val="0"/>
              </a:spcAft>
              <a:buSzPts val="3700"/>
              <a:buNone/>
              <a:defRPr sz="3700"/>
            </a:lvl8pPr>
            <a:lvl9pPr lvl="8" algn="ctr" rtl="0">
              <a:spcBef>
                <a:spcPts val="0"/>
              </a:spcBef>
              <a:spcAft>
                <a:spcPts val="0"/>
              </a:spcAft>
              <a:buSzPts val="3700"/>
              <a:buNone/>
              <a:defRPr sz="3700"/>
            </a:lvl9pPr>
          </a:lstStyle>
          <a:p>
            <a:r>
              <a:t>xx%</a:t>
            </a:r>
          </a:p>
        </p:txBody>
      </p:sp>
      <p:sp>
        <p:nvSpPr>
          <p:cNvPr id="617" name="Google Shape;617;p14"/>
          <p:cNvSpPr txBox="1">
            <a:spLocks noGrp="1"/>
          </p:cNvSpPr>
          <p:nvPr>
            <p:ph type="title" idx="17"/>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618" name="Google Shape;618;p14"/>
          <p:cNvGrpSpPr/>
          <p:nvPr/>
        </p:nvGrpSpPr>
        <p:grpSpPr>
          <a:xfrm>
            <a:off x="391864" y="3545270"/>
            <a:ext cx="289170" cy="284718"/>
            <a:chOff x="426000" y="3302025"/>
            <a:chExt cx="220875" cy="217475"/>
          </a:xfrm>
        </p:grpSpPr>
        <p:sp>
          <p:nvSpPr>
            <p:cNvPr id="619" name="Google Shape;619;p1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14"/>
          <p:cNvGrpSpPr/>
          <p:nvPr/>
        </p:nvGrpSpPr>
        <p:grpSpPr>
          <a:xfrm>
            <a:off x="357713" y="1210575"/>
            <a:ext cx="357454" cy="956304"/>
            <a:chOff x="357713" y="600975"/>
            <a:chExt cx="357454" cy="956304"/>
          </a:xfrm>
        </p:grpSpPr>
        <p:sp>
          <p:nvSpPr>
            <p:cNvPr id="622" name="Google Shape;622;p1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14"/>
          <p:cNvGrpSpPr/>
          <p:nvPr/>
        </p:nvGrpSpPr>
        <p:grpSpPr>
          <a:xfrm>
            <a:off x="163264" y="4378897"/>
            <a:ext cx="2019176" cy="2019176"/>
            <a:chOff x="1943325" y="-220375"/>
            <a:chExt cx="1298672" cy="1298672"/>
          </a:xfrm>
        </p:grpSpPr>
        <p:sp>
          <p:nvSpPr>
            <p:cNvPr id="627" name="Google Shape;627;p14"/>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4"/>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4"/>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4"/>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4"/>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4"/>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4"/>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4"/>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4"/>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4"/>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4"/>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4"/>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4"/>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4"/>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4"/>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4"/>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4"/>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4"/>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4"/>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4"/>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4"/>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4"/>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4"/>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4"/>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4"/>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4"/>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4"/>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4"/>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4"/>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4"/>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4"/>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4"/>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4"/>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4"/>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4"/>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4"/>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4"/>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14"/>
          <p:cNvGrpSpPr/>
          <p:nvPr/>
        </p:nvGrpSpPr>
        <p:grpSpPr>
          <a:xfrm>
            <a:off x="8354090" y="2590370"/>
            <a:ext cx="1965289" cy="517060"/>
            <a:chOff x="3539975" y="3523525"/>
            <a:chExt cx="745925" cy="196250"/>
          </a:xfrm>
        </p:grpSpPr>
        <p:sp>
          <p:nvSpPr>
            <p:cNvPr id="676" name="Google Shape;676;p1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1">
  <p:cSld name="CUSTOM_12">
    <p:spTree>
      <p:nvGrpSpPr>
        <p:cNvPr id="1" name="Shape 692"/>
        <p:cNvGrpSpPr/>
        <p:nvPr/>
      </p:nvGrpSpPr>
      <p:grpSpPr>
        <a:xfrm>
          <a:off x="0" y="0"/>
          <a:ext cx="0" cy="0"/>
          <a:chOff x="0" y="0"/>
          <a:chExt cx="0" cy="0"/>
        </a:xfrm>
      </p:grpSpPr>
      <p:grpSp>
        <p:nvGrpSpPr>
          <p:cNvPr id="693" name="Google Shape;693;p15"/>
          <p:cNvGrpSpPr/>
          <p:nvPr/>
        </p:nvGrpSpPr>
        <p:grpSpPr>
          <a:xfrm>
            <a:off x="357713" y="2863850"/>
            <a:ext cx="357454" cy="956304"/>
            <a:chOff x="357713" y="600975"/>
            <a:chExt cx="357454" cy="956304"/>
          </a:xfrm>
        </p:grpSpPr>
        <p:sp>
          <p:nvSpPr>
            <p:cNvPr id="694" name="Google Shape;694;p1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98" name="Google Shape;698;p15"/>
          <p:cNvPicPr preferRelativeResize="0"/>
          <p:nvPr/>
        </p:nvPicPr>
        <p:blipFill>
          <a:blip r:embed="rId2">
            <a:alphaModFix/>
          </a:blip>
          <a:stretch>
            <a:fillRect/>
          </a:stretch>
        </p:blipFill>
        <p:spPr>
          <a:xfrm flipH="1">
            <a:off x="-6295609" y="-883375"/>
            <a:ext cx="9353213" cy="2681250"/>
          </a:xfrm>
          <a:prstGeom prst="rect">
            <a:avLst/>
          </a:prstGeom>
          <a:noFill/>
          <a:ln>
            <a:noFill/>
          </a:ln>
        </p:spPr>
      </p:pic>
      <p:sp>
        <p:nvSpPr>
          <p:cNvPr id="699" name="Google Shape;699;p15"/>
          <p:cNvSpPr txBox="1">
            <a:spLocks noGrp="1"/>
          </p:cNvSpPr>
          <p:nvPr>
            <p:ph type="title"/>
          </p:nvPr>
        </p:nvSpPr>
        <p:spPr>
          <a:xfrm>
            <a:off x="5903275" y="1027175"/>
            <a:ext cx="2525400" cy="1866300"/>
          </a:xfrm>
          <a:prstGeom prst="rect">
            <a:avLst/>
          </a:prstGeom>
        </p:spPr>
        <p:txBody>
          <a:bodyPr spcFirstLastPara="1" wrap="square" lIns="91425" tIns="0" rIns="91425" bIns="91425" anchor="t" anchorCtr="0">
            <a:noAutofit/>
          </a:bodyPr>
          <a:lstStyle>
            <a:lvl1pPr lvl="0" algn="r"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CUSTOM_8">
    <p:spTree>
      <p:nvGrpSpPr>
        <p:cNvPr id="1" name="Shape 700"/>
        <p:cNvGrpSpPr/>
        <p:nvPr/>
      </p:nvGrpSpPr>
      <p:grpSpPr>
        <a:xfrm>
          <a:off x="0" y="0"/>
          <a:ext cx="0" cy="0"/>
          <a:chOff x="0" y="0"/>
          <a:chExt cx="0" cy="0"/>
        </a:xfrm>
      </p:grpSpPr>
      <p:pic>
        <p:nvPicPr>
          <p:cNvPr id="701" name="Google Shape;701;p16"/>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702" name="Google Shape;702;p16"/>
          <p:cNvSpPr txBox="1">
            <a:spLocks noGrp="1"/>
          </p:cNvSpPr>
          <p:nvPr>
            <p:ph type="title"/>
          </p:nvPr>
        </p:nvSpPr>
        <p:spPr>
          <a:xfrm>
            <a:off x="1116375" y="1556340"/>
            <a:ext cx="4509600" cy="1287900"/>
          </a:xfrm>
          <a:prstGeom prst="rect">
            <a:avLst/>
          </a:prstGeom>
        </p:spPr>
        <p:txBody>
          <a:bodyPr spcFirstLastPara="1" wrap="square" lIns="91425" tIns="0" rIns="91425" bIns="91425" anchor="t" anchorCtr="0">
            <a:noAutofit/>
          </a:bodyPr>
          <a:lstStyle>
            <a:lvl1pPr lvl="0" algn="r" rtl="0">
              <a:spcBef>
                <a:spcPts val="0"/>
              </a:spcBef>
              <a:spcAft>
                <a:spcPts val="0"/>
              </a:spcAft>
              <a:buSzPts val="3600"/>
              <a:buNone/>
              <a:defRPr sz="4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03" name="Google Shape;703;p16"/>
          <p:cNvSpPr txBox="1">
            <a:spLocks noGrp="1"/>
          </p:cNvSpPr>
          <p:nvPr>
            <p:ph type="title" idx="2" hasCustomPrompt="1"/>
          </p:nvPr>
        </p:nvSpPr>
        <p:spPr>
          <a:xfrm>
            <a:off x="5638521" y="1356584"/>
            <a:ext cx="2575200" cy="15999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12000">
                <a:solidFill>
                  <a:schemeClr val="l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04" name="Google Shape;704;p16"/>
          <p:cNvSpPr txBox="1">
            <a:spLocks noGrp="1"/>
          </p:cNvSpPr>
          <p:nvPr>
            <p:ph type="subTitle" idx="1"/>
          </p:nvPr>
        </p:nvSpPr>
        <p:spPr>
          <a:xfrm>
            <a:off x="1116121" y="3333247"/>
            <a:ext cx="4509600" cy="348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705" name="Google Shape;705;p16"/>
          <p:cNvGrpSpPr/>
          <p:nvPr/>
        </p:nvGrpSpPr>
        <p:grpSpPr>
          <a:xfrm>
            <a:off x="8428538" y="2148684"/>
            <a:ext cx="357454" cy="956304"/>
            <a:chOff x="357713" y="600975"/>
            <a:chExt cx="357454" cy="956304"/>
          </a:xfrm>
        </p:grpSpPr>
        <p:sp>
          <p:nvSpPr>
            <p:cNvPr id="706" name="Google Shape;706;p1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 name="Google Shape;710;p16"/>
          <p:cNvSpPr/>
          <p:nvPr/>
        </p:nvSpPr>
        <p:spPr>
          <a:xfrm flipH="1">
            <a:off x="5001370" y="48220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16"/>
          <p:cNvGrpSpPr/>
          <p:nvPr/>
        </p:nvGrpSpPr>
        <p:grpSpPr>
          <a:xfrm rot="10800000" flipH="1">
            <a:off x="5556872" y="4363371"/>
            <a:ext cx="3952129" cy="3175881"/>
            <a:chOff x="5256209" y="-1994879"/>
            <a:chExt cx="3952129" cy="3175881"/>
          </a:xfrm>
        </p:grpSpPr>
        <p:sp>
          <p:nvSpPr>
            <p:cNvPr id="712" name="Google Shape;712;p16"/>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6"/>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16"/>
          <p:cNvGrpSpPr/>
          <p:nvPr/>
        </p:nvGrpSpPr>
        <p:grpSpPr>
          <a:xfrm flipH="1">
            <a:off x="2974550" y="4422286"/>
            <a:ext cx="793256" cy="182899"/>
            <a:chOff x="2685575" y="2835950"/>
            <a:chExt cx="433000" cy="99825"/>
          </a:xfrm>
        </p:grpSpPr>
        <p:sp>
          <p:nvSpPr>
            <p:cNvPr id="715" name="Google Shape;715;p1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16"/>
          <p:cNvGrpSpPr/>
          <p:nvPr/>
        </p:nvGrpSpPr>
        <p:grpSpPr>
          <a:xfrm flipH="1">
            <a:off x="896693" y="1036495"/>
            <a:ext cx="283332" cy="284718"/>
            <a:chOff x="423709" y="3302025"/>
            <a:chExt cx="216416" cy="217475"/>
          </a:xfrm>
        </p:grpSpPr>
        <p:sp>
          <p:nvSpPr>
            <p:cNvPr id="720" name="Google Shape;720;p1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6"/>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16"/>
          <p:cNvGrpSpPr/>
          <p:nvPr/>
        </p:nvGrpSpPr>
        <p:grpSpPr>
          <a:xfrm flipH="1">
            <a:off x="2106901" y="-974958"/>
            <a:ext cx="2019176" cy="2019176"/>
            <a:chOff x="1943325" y="-220375"/>
            <a:chExt cx="1298672" cy="1298672"/>
          </a:xfrm>
        </p:grpSpPr>
        <p:sp>
          <p:nvSpPr>
            <p:cNvPr id="723" name="Google Shape;723;p1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7">
    <p:spTree>
      <p:nvGrpSpPr>
        <p:cNvPr id="1" name="Shape 771"/>
        <p:cNvGrpSpPr/>
        <p:nvPr/>
      </p:nvGrpSpPr>
      <p:grpSpPr>
        <a:xfrm>
          <a:off x="0" y="0"/>
          <a:ext cx="0" cy="0"/>
          <a:chOff x="0" y="0"/>
          <a:chExt cx="0" cy="0"/>
        </a:xfrm>
      </p:grpSpPr>
      <p:pic>
        <p:nvPicPr>
          <p:cNvPr id="772" name="Google Shape;772;p17"/>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773" name="Google Shape;773;p17"/>
          <p:cNvSpPr txBox="1">
            <a:spLocks noGrp="1"/>
          </p:cNvSpPr>
          <p:nvPr>
            <p:ph type="body" idx="1"/>
          </p:nvPr>
        </p:nvSpPr>
        <p:spPr>
          <a:xfrm flipH="1">
            <a:off x="4572000" y="1687975"/>
            <a:ext cx="3856500" cy="2921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solidFill>
                  <a:schemeClr val="lt1"/>
                </a:solidFill>
              </a:defRPr>
            </a:lvl1pPr>
            <a:lvl2pPr marL="914400" lvl="1" indent="-304800" rtl="0">
              <a:spcBef>
                <a:spcPts val="0"/>
              </a:spcBef>
              <a:spcAft>
                <a:spcPts val="0"/>
              </a:spcAft>
              <a:buClr>
                <a:schemeClr val="lt1"/>
              </a:buClr>
              <a:buSzPts val="1200"/>
              <a:buChar char="○"/>
              <a:defRPr sz="1200">
                <a:solidFill>
                  <a:schemeClr val="lt1"/>
                </a:solidFill>
              </a:defRPr>
            </a:lvl2pPr>
            <a:lvl3pPr marL="1371600" lvl="2" indent="-304800" rtl="0">
              <a:spcBef>
                <a:spcPts val="0"/>
              </a:spcBef>
              <a:spcAft>
                <a:spcPts val="0"/>
              </a:spcAft>
              <a:buClr>
                <a:schemeClr val="lt1"/>
              </a:buClr>
              <a:buSzPts val="1200"/>
              <a:buChar char="■"/>
              <a:defRPr sz="1200">
                <a:solidFill>
                  <a:schemeClr val="lt1"/>
                </a:solidFill>
              </a:defRPr>
            </a:lvl3pPr>
            <a:lvl4pPr marL="1828800" lvl="3" indent="-304800" rtl="0">
              <a:spcBef>
                <a:spcPts val="0"/>
              </a:spcBef>
              <a:spcAft>
                <a:spcPts val="0"/>
              </a:spcAft>
              <a:buClr>
                <a:schemeClr val="lt1"/>
              </a:buClr>
              <a:buSzPts val="1200"/>
              <a:buChar char="●"/>
              <a:defRPr sz="1200">
                <a:solidFill>
                  <a:schemeClr val="lt1"/>
                </a:solidFill>
              </a:defRPr>
            </a:lvl4pPr>
            <a:lvl5pPr marL="2286000" lvl="4" indent="-304800" rtl="0">
              <a:spcBef>
                <a:spcPts val="0"/>
              </a:spcBef>
              <a:spcAft>
                <a:spcPts val="0"/>
              </a:spcAft>
              <a:buClr>
                <a:schemeClr val="lt1"/>
              </a:buClr>
              <a:buSzPts val="1200"/>
              <a:buChar char="○"/>
              <a:defRPr sz="1200">
                <a:solidFill>
                  <a:schemeClr val="lt1"/>
                </a:solidFill>
              </a:defRPr>
            </a:lvl5pPr>
            <a:lvl6pPr marL="2743200" lvl="5" indent="-304800" rtl="0">
              <a:spcBef>
                <a:spcPts val="0"/>
              </a:spcBef>
              <a:spcAft>
                <a:spcPts val="0"/>
              </a:spcAft>
              <a:buClr>
                <a:schemeClr val="lt1"/>
              </a:buClr>
              <a:buSzPts val="1200"/>
              <a:buChar char="■"/>
              <a:defRPr sz="1200">
                <a:solidFill>
                  <a:schemeClr val="lt1"/>
                </a:solidFill>
              </a:defRPr>
            </a:lvl6pPr>
            <a:lvl7pPr marL="3200400" lvl="6" indent="-304800" rtl="0">
              <a:spcBef>
                <a:spcPts val="0"/>
              </a:spcBef>
              <a:spcAft>
                <a:spcPts val="0"/>
              </a:spcAft>
              <a:buClr>
                <a:schemeClr val="lt1"/>
              </a:buClr>
              <a:buSzPts val="1200"/>
              <a:buChar char="●"/>
              <a:defRPr sz="1200">
                <a:solidFill>
                  <a:schemeClr val="lt1"/>
                </a:solidFill>
              </a:defRPr>
            </a:lvl7pPr>
            <a:lvl8pPr marL="3657600" lvl="7" indent="-304800" rtl="0">
              <a:spcBef>
                <a:spcPts val="0"/>
              </a:spcBef>
              <a:spcAft>
                <a:spcPts val="0"/>
              </a:spcAft>
              <a:buClr>
                <a:schemeClr val="lt1"/>
              </a:buClr>
              <a:buSzPts val="1200"/>
              <a:buChar char="○"/>
              <a:defRPr sz="1200">
                <a:solidFill>
                  <a:schemeClr val="lt1"/>
                </a:solidFill>
              </a:defRPr>
            </a:lvl8pPr>
            <a:lvl9pPr marL="4114800" lvl="8" indent="-304800" rtl="0">
              <a:spcBef>
                <a:spcPts val="0"/>
              </a:spcBef>
              <a:spcAft>
                <a:spcPts val="0"/>
              </a:spcAft>
              <a:buClr>
                <a:schemeClr val="lt1"/>
              </a:buClr>
              <a:buSzPts val="1200"/>
              <a:buChar char="■"/>
              <a:defRPr sz="1200">
                <a:solidFill>
                  <a:schemeClr val="lt1"/>
                </a:solidFill>
              </a:defRPr>
            </a:lvl9pPr>
          </a:lstStyle>
          <a:p>
            <a:endParaRPr/>
          </a:p>
        </p:txBody>
      </p:sp>
      <p:sp>
        <p:nvSpPr>
          <p:cNvPr id="774" name="Google Shape;774;p17"/>
          <p:cNvSpPr txBox="1">
            <a:spLocks noGrp="1"/>
          </p:cNvSpPr>
          <p:nvPr>
            <p:ph type="body" idx="2"/>
          </p:nvPr>
        </p:nvSpPr>
        <p:spPr>
          <a:xfrm flipH="1">
            <a:off x="715500" y="1687975"/>
            <a:ext cx="3856500" cy="2921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solidFill>
                  <a:schemeClr val="lt1"/>
                </a:solidFill>
              </a:defRPr>
            </a:lvl1pPr>
            <a:lvl2pPr marL="914400" lvl="1" indent="-304800" rtl="0">
              <a:spcBef>
                <a:spcPts val="0"/>
              </a:spcBef>
              <a:spcAft>
                <a:spcPts val="0"/>
              </a:spcAft>
              <a:buClr>
                <a:schemeClr val="lt1"/>
              </a:buClr>
              <a:buSzPts val="1200"/>
              <a:buChar char="○"/>
              <a:defRPr sz="1200">
                <a:solidFill>
                  <a:schemeClr val="lt1"/>
                </a:solidFill>
              </a:defRPr>
            </a:lvl2pPr>
            <a:lvl3pPr marL="1371600" lvl="2" indent="-304800" rtl="0">
              <a:spcBef>
                <a:spcPts val="0"/>
              </a:spcBef>
              <a:spcAft>
                <a:spcPts val="0"/>
              </a:spcAft>
              <a:buClr>
                <a:schemeClr val="lt1"/>
              </a:buClr>
              <a:buSzPts val="1200"/>
              <a:buChar char="■"/>
              <a:defRPr sz="1200">
                <a:solidFill>
                  <a:schemeClr val="lt1"/>
                </a:solidFill>
              </a:defRPr>
            </a:lvl3pPr>
            <a:lvl4pPr marL="1828800" lvl="3" indent="-304800" rtl="0">
              <a:spcBef>
                <a:spcPts val="0"/>
              </a:spcBef>
              <a:spcAft>
                <a:spcPts val="0"/>
              </a:spcAft>
              <a:buClr>
                <a:schemeClr val="lt1"/>
              </a:buClr>
              <a:buSzPts val="1200"/>
              <a:buChar char="●"/>
              <a:defRPr sz="1200">
                <a:solidFill>
                  <a:schemeClr val="lt1"/>
                </a:solidFill>
              </a:defRPr>
            </a:lvl4pPr>
            <a:lvl5pPr marL="2286000" lvl="4" indent="-304800" rtl="0">
              <a:spcBef>
                <a:spcPts val="0"/>
              </a:spcBef>
              <a:spcAft>
                <a:spcPts val="0"/>
              </a:spcAft>
              <a:buClr>
                <a:schemeClr val="lt1"/>
              </a:buClr>
              <a:buSzPts val="1200"/>
              <a:buChar char="○"/>
              <a:defRPr sz="1200">
                <a:solidFill>
                  <a:schemeClr val="lt1"/>
                </a:solidFill>
              </a:defRPr>
            </a:lvl5pPr>
            <a:lvl6pPr marL="2743200" lvl="5" indent="-304800" rtl="0">
              <a:spcBef>
                <a:spcPts val="0"/>
              </a:spcBef>
              <a:spcAft>
                <a:spcPts val="0"/>
              </a:spcAft>
              <a:buClr>
                <a:schemeClr val="lt1"/>
              </a:buClr>
              <a:buSzPts val="1200"/>
              <a:buChar char="■"/>
              <a:defRPr sz="1200">
                <a:solidFill>
                  <a:schemeClr val="lt1"/>
                </a:solidFill>
              </a:defRPr>
            </a:lvl6pPr>
            <a:lvl7pPr marL="3200400" lvl="6" indent="-304800" rtl="0">
              <a:spcBef>
                <a:spcPts val="0"/>
              </a:spcBef>
              <a:spcAft>
                <a:spcPts val="0"/>
              </a:spcAft>
              <a:buClr>
                <a:schemeClr val="lt1"/>
              </a:buClr>
              <a:buSzPts val="1200"/>
              <a:buChar char="●"/>
              <a:defRPr sz="1200">
                <a:solidFill>
                  <a:schemeClr val="lt1"/>
                </a:solidFill>
              </a:defRPr>
            </a:lvl7pPr>
            <a:lvl8pPr marL="3657600" lvl="7" indent="-304800" rtl="0">
              <a:spcBef>
                <a:spcPts val="0"/>
              </a:spcBef>
              <a:spcAft>
                <a:spcPts val="0"/>
              </a:spcAft>
              <a:buClr>
                <a:schemeClr val="lt1"/>
              </a:buClr>
              <a:buSzPts val="1200"/>
              <a:buChar char="○"/>
              <a:defRPr sz="1200">
                <a:solidFill>
                  <a:schemeClr val="lt1"/>
                </a:solidFill>
              </a:defRPr>
            </a:lvl8pPr>
            <a:lvl9pPr marL="4114800" lvl="8" indent="-304800" rtl="0">
              <a:spcBef>
                <a:spcPts val="0"/>
              </a:spcBef>
              <a:spcAft>
                <a:spcPts val="0"/>
              </a:spcAft>
              <a:buClr>
                <a:schemeClr val="lt1"/>
              </a:buClr>
              <a:buSzPts val="1200"/>
              <a:buChar char="■"/>
              <a:defRPr sz="1200">
                <a:solidFill>
                  <a:schemeClr val="lt1"/>
                </a:solidFill>
              </a:defRPr>
            </a:lvl9pPr>
          </a:lstStyle>
          <a:p>
            <a:endParaRPr/>
          </a:p>
        </p:txBody>
      </p:sp>
      <p:sp>
        <p:nvSpPr>
          <p:cNvPr id="775" name="Google Shape;775;p1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776" name="Google Shape;776;p17"/>
          <p:cNvGrpSpPr/>
          <p:nvPr/>
        </p:nvGrpSpPr>
        <p:grpSpPr>
          <a:xfrm>
            <a:off x="391864" y="4078670"/>
            <a:ext cx="289170" cy="284718"/>
            <a:chOff x="426000" y="3302025"/>
            <a:chExt cx="220875" cy="217475"/>
          </a:xfrm>
        </p:grpSpPr>
        <p:sp>
          <p:nvSpPr>
            <p:cNvPr id="777" name="Google Shape;777;p1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1_1_1_1_1_2">
    <p:spTree>
      <p:nvGrpSpPr>
        <p:cNvPr id="1" name="Shape 779"/>
        <p:cNvGrpSpPr/>
        <p:nvPr/>
      </p:nvGrpSpPr>
      <p:grpSpPr>
        <a:xfrm>
          <a:off x="0" y="0"/>
          <a:ext cx="0" cy="0"/>
          <a:chOff x="0" y="0"/>
          <a:chExt cx="0" cy="0"/>
        </a:xfrm>
      </p:grpSpPr>
      <p:pic>
        <p:nvPicPr>
          <p:cNvPr id="780" name="Google Shape;780;p18"/>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781" name="Google Shape;781;p18"/>
          <p:cNvSpPr txBox="1">
            <a:spLocks noGrp="1"/>
          </p:cNvSpPr>
          <p:nvPr>
            <p:ph type="subTitle" idx="1"/>
          </p:nvPr>
        </p:nvSpPr>
        <p:spPr>
          <a:xfrm>
            <a:off x="5509997" y="3018746"/>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2" name="Google Shape;782;p18"/>
          <p:cNvSpPr txBox="1">
            <a:spLocks noGrp="1"/>
          </p:cNvSpPr>
          <p:nvPr>
            <p:ph type="subTitle" idx="2"/>
          </p:nvPr>
        </p:nvSpPr>
        <p:spPr>
          <a:xfrm>
            <a:off x="5509984" y="3411654"/>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3" name="Google Shape;783;p18"/>
          <p:cNvSpPr txBox="1">
            <a:spLocks noGrp="1"/>
          </p:cNvSpPr>
          <p:nvPr>
            <p:ph type="subTitle" idx="3"/>
          </p:nvPr>
        </p:nvSpPr>
        <p:spPr>
          <a:xfrm>
            <a:off x="2027671" y="3018746"/>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4" name="Google Shape;784;p18"/>
          <p:cNvSpPr txBox="1">
            <a:spLocks noGrp="1"/>
          </p:cNvSpPr>
          <p:nvPr>
            <p:ph type="subTitle" idx="4"/>
          </p:nvPr>
        </p:nvSpPr>
        <p:spPr>
          <a:xfrm>
            <a:off x="2027646" y="3411654"/>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85" name="Google Shape;785;p1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786" name="Google Shape;786;p18"/>
          <p:cNvGrpSpPr/>
          <p:nvPr/>
        </p:nvGrpSpPr>
        <p:grpSpPr>
          <a:xfrm>
            <a:off x="391864" y="4078670"/>
            <a:ext cx="289170" cy="284718"/>
            <a:chOff x="426000" y="3302025"/>
            <a:chExt cx="220875" cy="217475"/>
          </a:xfrm>
        </p:grpSpPr>
        <p:sp>
          <p:nvSpPr>
            <p:cNvPr id="787" name="Google Shape;787;p1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18"/>
          <p:cNvGrpSpPr/>
          <p:nvPr/>
        </p:nvGrpSpPr>
        <p:grpSpPr>
          <a:xfrm>
            <a:off x="357713" y="1439175"/>
            <a:ext cx="357454" cy="956304"/>
            <a:chOff x="357713" y="600975"/>
            <a:chExt cx="357454" cy="956304"/>
          </a:xfrm>
        </p:grpSpPr>
        <p:sp>
          <p:nvSpPr>
            <p:cNvPr id="790" name="Google Shape;790;p1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18"/>
          <p:cNvGrpSpPr/>
          <p:nvPr/>
        </p:nvGrpSpPr>
        <p:grpSpPr>
          <a:xfrm>
            <a:off x="4216658" y="4528371"/>
            <a:ext cx="793256" cy="182899"/>
            <a:chOff x="2685575" y="2835950"/>
            <a:chExt cx="433000" cy="99825"/>
          </a:xfrm>
        </p:grpSpPr>
        <p:sp>
          <p:nvSpPr>
            <p:cNvPr id="795" name="Google Shape;795;p18"/>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8"/>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8"/>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8"/>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18"/>
          <p:cNvGrpSpPr/>
          <p:nvPr/>
        </p:nvGrpSpPr>
        <p:grpSpPr>
          <a:xfrm>
            <a:off x="8323390" y="3373645"/>
            <a:ext cx="1965289" cy="517060"/>
            <a:chOff x="3539975" y="3523525"/>
            <a:chExt cx="745925" cy="196250"/>
          </a:xfrm>
        </p:grpSpPr>
        <p:sp>
          <p:nvSpPr>
            <p:cNvPr id="800" name="Google Shape;800;p1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16" name="Google Shape;816;p18"/>
          <p:cNvPicPr preferRelativeResize="0"/>
          <p:nvPr/>
        </p:nvPicPr>
        <p:blipFill rotWithShape="1">
          <a:blip r:embed="rId3">
            <a:alphaModFix/>
          </a:blip>
          <a:srcRect l="228" r="238"/>
          <a:stretch/>
        </p:blipFill>
        <p:spPr>
          <a:xfrm rot="10800000" flipH="1">
            <a:off x="6828749" y="-445753"/>
            <a:ext cx="9353213" cy="2681250"/>
          </a:xfrm>
          <a:prstGeom prst="rect">
            <a:avLst/>
          </a:prstGeom>
          <a:noFill/>
          <a:ln>
            <a:noFill/>
          </a:ln>
        </p:spPr>
      </p:pic>
      <p:sp>
        <p:nvSpPr>
          <p:cNvPr id="817" name="Google Shape;817;p18"/>
          <p:cNvSpPr txBox="1">
            <a:spLocks noGrp="1"/>
          </p:cNvSpPr>
          <p:nvPr>
            <p:ph type="subTitle" idx="5"/>
          </p:nvPr>
        </p:nvSpPr>
        <p:spPr>
          <a:xfrm>
            <a:off x="5509997" y="1585321"/>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8" name="Google Shape;818;p18"/>
          <p:cNvSpPr txBox="1">
            <a:spLocks noGrp="1"/>
          </p:cNvSpPr>
          <p:nvPr>
            <p:ph type="subTitle" idx="6"/>
          </p:nvPr>
        </p:nvSpPr>
        <p:spPr>
          <a:xfrm>
            <a:off x="5509984" y="1978229"/>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9" name="Google Shape;819;p18"/>
          <p:cNvSpPr txBox="1">
            <a:spLocks noGrp="1"/>
          </p:cNvSpPr>
          <p:nvPr>
            <p:ph type="subTitle" idx="7"/>
          </p:nvPr>
        </p:nvSpPr>
        <p:spPr>
          <a:xfrm>
            <a:off x="2027671" y="1585321"/>
            <a:ext cx="2281800" cy="3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0" name="Google Shape;820;p18"/>
          <p:cNvSpPr txBox="1">
            <a:spLocks noGrp="1"/>
          </p:cNvSpPr>
          <p:nvPr>
            <p:ph type="subTitle" idx="8"/>
          </p:nvPr>
        </p:nvSpPr>
        <p:spPr>
          <a:xfrm>
            <a:off x="2027646" y="1978229"/>
            <a:ext cx="2281800" cy="84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1">
  <p:cSld name="CUSTOM_1_1_1_1_1_2_1">
    <p:spTree>
      <p:nvGrpSpPr>
        <p:cNvPr id="1" name="Shape 821"/>
        <p:cNvGrpSpPr/>
        <p:nvPr/>
      </p:nvGrpSpPr>
      <p:grpSpPr>
        <a:xfrm>
          <a:off x="0" y="0"/>
          <a:ext cx="0" cy="0"/>
          <a:chOff x="0" y="0"/>
          <a:chExt cx="0" cy="0"/>
        </a:xfrm>
      </p:grpSpPr>
      <p:pic>
        <p:nvPicPr>
          <p:cNvPr id="822" name="Google Shape;822;p19"/>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823" name="Google Shape;823;p19"/>
          <p:cNvSpPr txBox="1">
            <a:spLocks noGrp="1"/>
          </p:cNvSpPr>
          <p:nvPr>
            <p:ph type="subTitle" idx="1"/>
          </p:nvPr>
        </p:nvSpPr>
        <p:spPr>
          <a:xfrm>
            <a:off x="4874072" y="3821141"/>
            <a:ext cx="2040000" cy="35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4" name="Google Shape;824;p19"/>
          <p:cNvSpPr txBox="1">
            <a:spLocks noGrp="1"/>
          </p:cNvSpPr>
          <p:nvPr>
            <p:ph type="subTitle" idx="2"/>
          </p:nvPr>
        </p:nvSpPr>
        <p:spPr>
          <a:xfrm>
            <a:off x="4874053" y="4083223"/>
            <a:ext cx="2040000" cy="5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5" name="Google Shape;825;p19"/>
          <p:cNvSpPr txBox="1">
            <a:spLocks noGrp="1"/>
          </p:cNvSpPr>
          <p:nvPr>
            <p:ph type="subTitle" idx="3"/>
          </p:nvPr>
        </p:nvSpPr>
        <p:spPr>
          <a:xfrm>
            <a:off x="2229956" y="3821141"/>
            <a:ext cx="20400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6" name="Google Shape;826;p19"/>
          <p:cNvSpPr txBox="1">
            <a:spLocks noGrp="1"/>
          </p:cNvSpPr>
          <p:nvPr>
            <p:ph type="subTitle" idx="4"/>
          </p:nvPr>
        </p:nvSpPr>
        <p:spPr>
          <a:xfrm>
            <a:off x="2229928" y="4083223"/>
            <a:ext cx="2040000" cy="5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7" name="Google Shape;827;p1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828" name="Google Shape;828;p19"/>
          <p:cNvSpPr txBox="1">
            <a:spLocks noGrp="1"/>
          </p:cNvSpPr>
          <p:nvPr>
            <p:ph type="subTitle" idx="5"/>
          </p:nvPr>
        </p:nvSpPr>
        <p:spPr>
          <a:xfrm>
            <a:off x="4874072" y="2007179"/>
            <a:ext cx="20400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29" name="Google Shape;829;p19"/>
          <p:cNvSpPr txBox="1">
            <a:spLocks noGrp="1"/>
          </p:cNvSpPr>
          <p:nvPr>
            <p:ph type="subTitle" idx="6"/>
          </p:nvPr>
        </p:nvSpPr>
        <p:spPr>
          <a:xfrm>
            <a:off x="4874053" y="2269265"/>
            <a:ext cx="2040000" cy="5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0" name="Google Shape;830;p19"/>
          <p:cNvSpPr txBox="1">
            <a:spLocks noGrp="1"/>
          </p:cNvSpPr>
          <p:nvPr>
            <p:ph type="subTitle" idx="7"/>
          </p:nvPr>
        </p:nvSpPr>
        <p:spPr>
          <a:xfrm>
            <a:off x="2229956" y="2007179"/>
            <a:ext cx="20400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1" name="Google Shape;831;p19"/>
          <p:cNvSpPr txBox="1">
            <a:spLocks noGrp="1"/>
          </p:cNvSpPr>
          <p:nvPr>
            <p:ph type="subTitle" idx="8"/>
          </p:nvPr>
        </p:nvSpPr>
        <p:spPr>
          <a:xfrm>
            <a:off x="2229928" y="2269265"/>
            <a:ext cx="2040000" cy="51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832" name="Google Shape;832;p19"/>
          <p:cNvGrpSpPr/>
          <p:nvPr/>
        </p:nvGrpSpPr>
        <p:grpSpPr>
          <a:xfrm>
            <a:off x="398750" y="1564070"/>
            <a:ext cx="282284" cy="284718"/>
            <a:chOff x="431259" y="3302025"/>
            <a:chExt cx="215616" cy="217475"/>
          </a:xfrm>
        </p:grpSpPr>
        <p:sp>
          <p:nvSpPr>
            <p:cNvPr id="833" name="Google Shape;833;p19"/>
            <p:cNvSpPr/>
            <p:nvPr/>
          </p:nvSpPr>
          <p:spPr>
            <a:xfrm>
              <a:off x="431259"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19"/>
          <p:cNvGrpSpPr/>
          <p:nvPr/>
        </p:nvGrpSpPr>
        <p:grpSpPr>
          <a:xfrm>
            <a:off x="357713" y="3191775"/>
            <a:ext cx="357454" cy="956304"/>
            <a:chOff x="357713" y="600975"/>
            <a:chExt cx="357454" cy="956304"/>
          </a:xfrm>
        </p:grpSpPr>
        <p:sp>
          <p:nvSpPr>
            <p:cNvPr id="836" name="Google Shape;836;p19"/>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9"/>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9"/>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9"/>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19"/>
          <p:cNvGrpSpPr/>
          <p:nvPr/>
        </p:nvGrpSpPr>
        <p:grpSpPr>
          <a:xfrm>
            <a:off x="239464" y="4378897"/>
            <a:ext cx="2019176" cy="2019176"/>
            <a:chOff x="1943325" y="-220375"/>
            <a:chExt cx="1298672" cy="1298672"/>
          </a:xfrm>
        </p:grpSpPr>
        <p:sp>
          <p:nvSpPr>
            <p:cNvPr id="841" name="Google Shape;841;p1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19"/>
          <p:cNvGrpSpPr/>
          <p:nvPr/>
        </p:nvGrpSpPr>
        <p:grpSpPr>
          <a:xfrm>
            <a:off x="7985565" y="3429220"/>
            <a:ext cx="1965289" cy="517060"/>
            <a:chOff x="3539975" y="3523525"/>
            <a:chExt cx="745925" cy="196250"/>
          </a:xfrm>
        </p:grpSpPr>
        <p:sp>
          <p:nvSpPr>
            <p:cNvPr id="890" name="Google Shape;890;p1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6" name="Google Shape;906;p19"/>
          <p:cNvSpPr/>
          <p:nvPr/>
        </p:nvSpPr>
        <p:spPr>
          <a:xfrm>
            <a:off x="1020350" y="23917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2">
  <p:cSld name="CUSTOM_1_1_1_1_1_2_1_1">
    <p:spTree>
      <p:nvGrpSpPr>
        <p:cNvPr id="1" name="Shape 907"/>
        <p:cNvGrpSpPr/>
        <p:nvPr/>
      </p:nvGrpSpPr>
      <p:grpSpPr>
        <a:xfrm>
          <a:off x="0" y="0"/>
          <a:ext cx="0" cy="0"/>
          <a:chOff x="0" y="0"/>
          <a:chExt cx="0" cy="0"/>
        </a:xfrm>
      </p:grpSpPr>
      <p:pic>
        <p:nvPicPr>
          <p:cNvPr id="908" name="Google Shape;908;p20"/>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909" name="Google Shape;909;p20"/>
          <p:cNvSpPr txBox="1">
            <a:spLocks noGrp="1"/>
          </p:cNvSpPr>
          <p:nvPr>
            <p:ph type="subTitle" idx="1"/>
          </p:nvPr>
        </p:nvSpPr>
        <p:spPr>
          <a:xfrm>
            <a:off x="6500284" y="2800350"/>
            <a:ext cx="1928100" cy="354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0" name="Google Shape;910;p20"/>
          <p:cNvSpPr txBox="1">
            <a:spLocks noGrp="1"/>
          </p:cNvSpPr>
          <p:nvPr>
            <p:ph type="subTitle" idx="2"/>
          </p:nvPr>
        </p:nvSpPr>
        <p:spPr>
          <a:xfrm>
            <a:off x="6500273" y="3062422"/>
            <a:ext cx="1928100" cy="76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1" name="Google Shape;911;p20"/>
          <p:cNvSpPr txBox="1">
            <a:spLocks noGrp="1"/>
          </p:cNvSpPr>
          <p:nvPr>
            <p:ph type="subTitle" idx="3"/>
          </p:nvPr>
        </p:nvSpPr>
        <p:spPr>
          <a:xfrm>
            <a:off x="4572006" y="2800350"/>
            <a:ext cx="19281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2" name="Google Shape;912;p20"/>
          <p:cNvSpPr txBox="1">
            <a:spLocks noGrp="1"/>
          </p:cNvSpPr>
          <p:nvPr>
            <p:ph type="subTitle" idx="4"/>
          </p:nvPr>
        </p:nvSpPr>
        <p:spPr>
          <a:xfrm>
            <a:off x="4571984" y="3062422"/>
            <a:ext cx="1928100" cy="76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3" name="Google Shape;913;p2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914" name="Google Shape;914;p20"/>
          <p:cNvSpPr txBox="1">
            <a:spLocks noGrp="1"/>
          </p:cNvSpPr>
          <p:nvPr>
            <p:ph type="subTitle" idx="5"/>
          </p:nvPr>
        </p:nvSpPr>
        <p:spPr>
          <a:xfrm>
            <a:off x="2643734" y="2800363"/>
            <a:ext cx="19281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5" name="Google Shape;915;p20"/>
          <p:cNvSpPr txBox="1">
            <a:spLocks noGrp="1"/>
          </p:cNvSpPr>
          <p:nvPr>
            <p:ph type="subTitle" idx="6"/>
          </p:nvPr>
        </p:nvSpPr>
        <p:spPr>
          <a:xfrm>
            <a:off x="2643718" y="3062447"/>
            <a:ext cx="1928100" cy="76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6" name="Google Shape;916;p20"/>
          <p:cNvSpPr txBox="1">
            <a:spLocks noGrp="1"/>
          </p:cNvSpPr>
          <p:nvPr>
            <p:ph type="subTitle" idx="7"/>
          </p:nvPr>
        </p:nvSpPr>
        <p:spPr>
          <a:xfrm>
            <a:off x="715527" y="2800363"/>
            <a:ext cx="1928100" cy="3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17" name="Google Shape;917;p20"/>
          <p:cNvSpPr txBox="1">
            <a:spLocks noGrp="1"/>
          </p:cNvSpPr>
          <p:nvPr>
            <p:ph type="subTitle" idx="8"/>
          </p:nvPr>
        </p:nvSpPr>
        <p:spPr>
          <a:xfrm>
            <a:off x="715500" y="3062447"/>
            <a:ext cx="1928100" cy="76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918" name="Google Shape;918;p20"/>
          <p:cNvGrpSpPr/>
          <p:nvPr/>
        </p:nvGrpSpPr>
        <p:grpSpPr>
          <a:xfrm>
            <a:off x="398750" y="1564070"/>
            <a:ext cx="282284" cy="284718"/>
            <a:chOff x="431259" y="3302025"/>
            <a:chExt cx="215616" cy="217475"/>
          </a:xfrm>
        </p:grpSpPr>
        <p:sp>
          <p:nvSpPr>
            <p:cNvPr id="919" name="Google Shape;919;p20"/>
            <p:cNvSpPr/>
            <p:nvPr/>
          </p:nvSpPr>
          <p:spPr>
            <a:xfrm>
              <a:off x="431259"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20"/>
          <p:cNvGrpSpPr/>
          <p:nvPr/>
        </p:nvGrpSpPr>
        <p:grpSpPr>
          <a:xfrm>
            <a:off x="357713" y="3191775"/>
            <a:ext cx="357454" cy="956304"/>
            <a:chOff x="357713" y="600975"/>
            <a:chExt cx="357454" cy="956304"/>
          </a:xfrm>
        </p:grpSpPr>
        <p:sp>
          <p:nvSpPr>
            <p:cNvPr id="922" name="Google Shape;922;p2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20"/>
          <p:cNvGrpSpPr/>
          <p:nvPr/>
        </p:nvGrpSpPr>
        <p:grpSpPr>
          <a:xfrm>
            <a:off x="239464" y="4378897"/>
            <a:ext cx="2019176" cy="2019176"/>
            <a:chOff x="1943325" y="-220375"/>
            <a:chExt cx="1298672" cy="1298672"/>
          </a:xfrm>
        </p:grpSpPr>
        <p:sp>
          <p:nvSpPr>
            <p:cNvPr id="927" name="Google Shape;927;p2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20"/>
          <p:cNvGrpSpPr/>
          <p:nvPr/>
        </p:nvGrpSpPr>
        <p:grpSpPr>
          <a:xfrm>
            <a:off x="7987940" y="1294445"/>
            <a:ext cx="1965289" cy="517060"/>
            <a:chOff x="3539975" y="3523525"/>
            <a:chExt cx="745925" cy="196250"/>
          </a:xfrm>
        </p:grpSpPr>
        <p:sp>
          <p:nvSpPr>
            <p:cNvPr id="976" name="Google Shape;976;p2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4"/>
        <p:cNvGrpSpPr/>
        <p:nvPr/>
      </p:nvGrpSpPr>
      <p:grpSpPr>
        <a:xfrm>
          <a:off x="0" y="0"/>
          <a:ext cx="0" cy="0"/>
          <a:chOff x="0" y="0"/>
          <a:chExt cx="0" cy="0"/>
        </a:xfrm>
      </p:grpSpPr>
      <p:pic>
        <p:nvPicPr>
          <p:cNvPr id="95" name="Google Shape;95;p3"/>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96" name="Google Shape;96;p3"/>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7" name="Google Shape;97;p3"/>
          <p:cNvSpPr txBox="1">
            <a:spLocks noGrp="1"/>
          </p:cNvSpPr>
          <p:nvPr>
            <p:ph type="title" idx="2" hasCustomPrompt="1"/>
          </p:nvPr>
        </p:nvSpPr>
        <p:spPr>
          <a:xfrm>
            <a:off x="2748300" y="965501"/>
            <a:ext cx="3647400" cy="15999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12000">
                <a:solidFill>
                  <a:schemeClr val="l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8" name="Google Shape;98;p3"/>
          <p:cNvSpPr txBox="1">
            <a:spLocks noGrp="1"/>
          </p:cNvSpPr>
          <p:nvPr>
            <p:ph type="subTitle" idx="1"/>
          </p:nvPr>
        </p:nvSpPr>
        <p:spPr>
          <a:xfrm>
            <a:off x="2181900" y="3792111"/>
            <a:ext cx="4780200" cy="34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99" name="Google Shape;99;p3"/>
          <p:cNvPicPr preferRelativeResize="0"/>
          <p:nvPr/>
        </p:nvPicPr>
        <p:blipFill rotWithShape="1">
          <a:blip r:embed="rId3">
            <a:alphaModFix/>
          </a:blip>
          <a:srcRect l="228" r="238"/>
          <a:stretch/>
        </p:blipFill>
        <p:spPr>
          <a:xfrm flipH="1">
            <a:off x="-1227634" y="3946275"/>
            <a:ext cx="9353213" cy="2681250"/>
          </a:xfrm>
          <a:prstGeom prst="rect">
            <a:avLst/>
          </a:prstGeom>
          <a:noFill/>
          <a:ln>
            <a:noFill/>
          </a:ln>
        </p:spPr>
      </p:pic>
      <p:grpSp>
        <p:nvGrpSpPr>
          <p:cNvPr id="100" name="Google Shape;100;p3"/>
          <p:cNvGrpSpPr/>
          <p:nvPr/>
        </p:nvGrpSpPr>
        <p:grpSpPr>
          <a:xfrm flipH="1">
            <a:off x="8483181" y="4016070"/>
            <a:ext cx="283332" cy="284718"/>
            <a:chOff x="423709" y="3302025"/>
            <a:chExt cx="216416" cy="217475"/>
          </a:xfrm>
        </p:grpSpPr>
        <p:sp>
          <p:nvSpPr>
            <p:cNvPr id="101" name="Google Shape;101;p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3"/>
          <p:cNvGrpSpPr/>
          <p:nvPr/>
        </p:nvGrpSpPr>
        <p:grpSpPr>
          <a:xfrm flipH="1">
            <a:off x="8175513" y="140497"/>
            <a:ext cx="2019176" cy="2019176"/>
            <a:chOff x="1943325" y="-220375"/>
            <a:chExt cx="1298672" cy="1298672"/>
          </a:xfrm>
        </p:grpSpPr>
        <p:sp>
          <p:nvSpPr>
            <p:cNvPr id="104" name="Google Shape;104;p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2" name="Google Shape;152;p3"/>
          <p:cNvPicPr preferRelativeResize="0"/>
          <p:nvPr/>
        </p:nvPicPr>
        <p:blipFill>
          <a:blip r:embed="rId4">
            <a:alphaModFix/>
          </a:blip>
          <a:stretch>
            <a:fillRect/>
          </a:stretch>
        </p:blipFill>
        <p:spPr>
          <a:xfrm flipH="1">
            <a:off x="-403499" y="-646075"/>
            <a:ext cx="2527512" cy="2681250"/>
          </a:xfrm>
          <a:prstGeom prst="rect">
            <a:avLst/>
          </a:prstGeom>
          <a:noFill/>
          <a:ln>
            <a:noFill/>
          </a:ln>
        </p:spPr>
      </p:pic>
      <p:grpSp>
        <p:nvGrpSpPr>
          <p:cNvPr id="153" name="Google Shape;153;p3"/>
          <p:cNvGrpSpPr/>
          <p:nvPr/>
        </p:nvGrpSpPr>
        <p:grpSpPr>
          <a:xfrm flipH="1">
            <a:off x="-467701" y="3429220"/>
            <a:ext cx="1965289" cy="517060"/>
            <a:chOff x="3539975" y="3523525"/>
            <a:chExt cx="745925" cy="196250"/>
          </a:xfrm>
        </p:grpSpPr>
        <p:sp>
          <p:nvSpPr>
            <p:cNvPr id="154" name="Google Shape;154;p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3">
  <p:cSld name="CUSTOM_1_1_1_1_1_2_1_1_1">
    <p:spTree>
      <p:nvGrpSpPr>
        <p:cNvPr id="1" name="Shape 992"/>
        <p:cNvGrpSpPr/>
        <p:nvPr/>
      </p:nvGrpSpPr>
      <p:grpSpPr>
        <a:xfrm>
          <a:off x="0" y="0"/>
          <a:ext cx="0" cy="0"/>
          <a:chOff x="0" y="0"/>
          <a:chExt cx="0" cy="0"/>
        </a:xfrm>
      </p:grpSpPr>
      <p:pic>
        <p:nvPicPr>
          <p:cNvPr id="993" name="Google Shape;993;p21"/>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994" name="Google Shape;994;p21"/>
          <p:cNvSpPr txBox="1">
            <a:spLocks noGrp="1"/>
          </p:cNvSpPr>
          <p:nvPr>
            <p:ph type="subTitle" idx="1"/>
          </p:nvPr>
        </p:nvSpPr>
        <p:spPr>
          <a:xfrm>
            <a:off x="2439200" y="3075306"/>
            <a:ext cx="20991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95" name="Google Shape;995;p21"/>
          <p:cNvSpPr txBox="1">
            <a:spLocks noGrp="1"/>
          </p:cNvSpPr>
          <p:nvPr>
            <p:ph type="subTitle" idx="2"/>
          </p:nvPr>
        </p:nvSpPr>
        <p:spPr>
          <a:xfrm>
            <a:off x="2439201" y="3411801"/>
            <a:ext cx="2099100" cy="66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96" name="Google Shape;996;p21"/>
          <p:cNvSpPr txBox="1">
            <a:spLocks noGrp="1"/>
          </p:cNvSpPr>
          <p:nvPr>
            <p:ph type="subTitle" idx="3"/>
          </p:nvPr>
        </p:nvSpPr>
        <p:spPr>
          <a:xfrm>
            <a:off x="2439209" y="1551800"/>
            <a:ext cx="20991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97" name="Google Shape;997;p21"/>
          <p:cNvSpPr txBox="1">
            <a:spLocks noGrp="1"/>
          </p:cNvSpPr>
          <p:nvPr>
            <p:ph type="subTitle" idx="4"/>
          </p:nvPr>
        </p:nvSpPr>
        <p:spPr>
          <a:xfrm>
            <a:off x="2439205" y="1888295"/>
            <a:ext cx="2099100" cy="66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998" name="Google Shape;998;p2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999" name="Google Shape;999;p21"/>
          <p:cNvPicPr preferRelativeResize="0"/>
          <p:nvPr/>
        </p:nvPicPr>
        <p:blipFill>
          <a:blip r:embed="rId3">
            <a:alphaModFix/>
          </a:blip>
          <a:stretch>
            <a:fillRect/>
          </a:stretch>
        </p:blipFill>
        <p:spPr>
          <a:xfrm rot="10800000">
            <a:off x="536574" y="3946275"/>
            <a:ext cx="9353213" cy="2681250"/>
          </a:xfrm>
          <a:prstGeom prst="rect">
            <a:avLst/>
          </a:prstGeom>
          <a:noFill/>
          <a:ln>
            <a:noFill/>
          </a:ln>
        </p:spPr>
      </p:pic>
      <p:grpSp>
        <p:nvGrpSpPr>
          <p:cNvPr id="1000" name="Google Shape;1000;p21"/>
          <p:cNvGrpSpPr/>
          <p:nvPr/>
        </p:nvGrpSpPr>
        <p:grpSpPr>
          <a:xfrm rot="10800000" flipH="1">
            <a:off x="400702" y="1439175"/>
            <a:ext cx="283332" cy="284718"/>
            <a:chOff x="432750" y="3302025"/>
            <a:chExt cx="216416" cy="217475"/>
          </a:xfrm>
        </p:grpSpPr>
        <p:sp>
          <p:nvSpPr>
            <p:cNvPr id="1001" name="Google Shape;1001;p21"/>
            <p:cNvSpPr/>
            <p:nvPr/>
          </p:nvSpPr>
          <p:spPr>
            <a:xfrm>
              <a:off x="435041"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 name="Google Shape;1003;p21"/>
          <p:cNvGrpSpPr/>
          <p:nvPr/>
        </p:nvGrpSpPr>
        <p:grpSpPr>
          <a:xfrm rot="10800000" flipH="1">
            <a:off x="357713" y="2873685"/>
            <a:ext cx="357454" cy="956304"/>
            <a:chOff x="357713" y="600975"/>
            <a:chExt cx="357454" cy="956304"/>
          </a:xfrm>
        </p:grpSpPr>
        <p:sp>
          <p:nvSpPr>
            <p:cNvPr id="1004" name="Google Shape;1004;p2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21"/>
          <p:cNvGrpSpPr/>
          <p:nvPr/>
        </p:nvGrpSpPr>
        <p:grpSpPr>
          <a:xfrm>
            <a:off x="8079415" y="2873670"/>
            <a:ext cx="1965289" cy="517060"/>
            <a:chOff x="3539975" y="3523525"/>
            <a:chExt cx="745925" cy="196250"/>
          </a:xfrm>
        </p:grpSpPr>
        <p:sp>
          <p:nvSpPr>
            <p:cNvPr id="1009" name="Google Shape;1009;p2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5" name="Google Shape;1025;p21"/>
          <p:cNvSpPr txBox="1">
            <a:spLocks noGrp="1"/>
          </p:cNvSpPr>
          <p:nvPr>
            <p:ph type="subTitle" idx="5"/>
          </p:nvPr>
        </p:nvSpPr>
        <p:spPr>
          <a:xfrm>
            <a:off x="5979475" y="3075306"/>
            <a:ext cx="20991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26" name="Google Shape;1026;p21"/>
          <p:cNvSpPr txBox="1">
            <a:spLocks noGrp="1"/>
          </p:cNvSpPr>
          <p:nvPr>
            <p:ph type="subTitle" idx="6"/>
          </p:nvPr>
        </p:nvSpPr>
        <p:spPr>
          <a:xfrm>
            <a:off x="5979476" y="3411801"/>
            <a:ext cx="2099100" cy="66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27" name="Google Shape;1027;p21"/>
          <p:cNvSpPr txBox="1">
            <a:spLocks noGrp="1"/>
          </p:cNvSpPr>
          <p:nvPr>
            <p:ph type="subTitle" idx="7"/>
          </p:nvPr>
        </p:nvSpPr>
        <p:spPr>
          <a:xfrm>
            <a:off x="5979484" y="1551800"/>
            <a:ext cx="20991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28" name="Google Shape;1028;p21"/>
          <p:cNvSpPr txBox="1">
            <a:spLocks noGrp="1"/>
          </p:cNvSpPr>
          <p:nvPr>
            <p:ph type="subTitle" idx="8"/>
          </p:nvPr>
        </p:nvSpPr>
        <p:spPr>
          <a:xfrm>
            <a:off x="5979480" y="1888295"/>
            <a:ext cx="2099100" cy="66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029"/>
        <p:cNvGrpSpPr/>
        <p:nvPr/>
      </p:nvGrpSpPr>
      <p:grpSpPr>
        <a:xfrm>
          <a:off x="0" y="0"/>
          <a:ext cx="0" cy="0"/>
          <a:chOff x="0" y="0"/>
          <a:chExt cx="0" cy="0"/>
        </a:xfrm>
      </p:grpSpPr>
      <p:pic>
        <p:nvPicPr>
          <p:cNvPr id="1030" name="Google Shape;1030;p22"/>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031" name="Google Shape;1031;p22"/>
          <p:cNvSpPr txBox="1">
            <a:spLocks noGrp="1"/>
          </p:cNvSpPr>
          <p:nvPr>
            <p:ph type="subTitle" idx="1"/>
          </p:nvPr>
        </p:nvSpPr>
        <p:spPr>
          <a:xfrm>
            <a:off x="3256861" y="1320575"/>
            <a:ext cx="2204400" cy="4434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2" name="Google Shape;1032;p22"/>
          <p:cNvSpPr txBox="1">
            <a:spLocks noGrp="1"/>
          </p:cNvSpPr>
          <p:nvPr>
            <p:ph type="subTitle" idx="2"/>
          </p:nvPr>
        </p:nvSpPr>
        <p:spPr>
          <a:xfrm>
            <a:off x="3256856" y="17850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3" name="Google Shape;1033;p22"/>
          <p:cNvSpPr txBox="1">
            <a:spLocks noGrp="1"/>
          </p:cNvSpPr>
          <p:nvPr>
            <p:ph type="subTitle" idx="3"/>
          </p:nvPr>
        </p:nvSpPr>
        <p:spPr>
          <a:xfrm>
            <a:off x="3256861" y="2435975"/>
            <a:ext cx="220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4" name="Google Shape;1034;p22"/>
          <p:cNvSpPr txBox="1">
            <a:spLocks noGrp="1"/>
          </p:cNvSpPr>
          <p:nvPr>
            <p:ph type="subTitle" idx="4"/>
          </p:nvPr>
        </p:nvSpPr>
        <p:spPr>
          <a:xfrm>
            <a:off x="3256856" y="29004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5" name="Google Shape;1035;p22"/>
          <p:cNvSpPr txBox="1">
            <a:spLocks noGrp="1"/>
          </p:cNvSpPr>
          <p:nvPr>
            <p:ph type="subTitle" idx="5"/>
          </p:nvPr>
        </p:nvSpPr>
        <p:spPr>
          <a:xfrm>
            <a:off x="3256861" y="3551375"/>
            <a:ext cx="22044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00">
                <a:latin typeface="Aldrich"/>
                <a:ea typeface="Aldrich"/>
                <a:cs typeface="Aldrich"/>
                <a:sym typeface="Aldrich"/>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6" name="Google Shape;1036;p22"/>
          <p:cNvSpPr txBox="1">
            <a:spLocks noGrp="1"/>
          </p:cNvSpPr>
          <p:nvPr>
            <p:ph type="subTitle" idx="6"/>
          </p:nvPr>
        </p:nvSpPr>
        <p:spPr>
          <a:xfrm>
            <a:off x="3256856" y="4015826"/>
            <a:ext cx="3280200" cy="4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37" name="Google Shape;1037;p2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038" name="Google Shape;1038;p22"/>
          <p:cNvGrpSpPr/>
          <p:nvPr/>
        </p:nvGrpSpPr>
        <p:grpSpPr>
          <a:xfrm flipH="1">
            <a:off x="-760312" y="4088195"/>
            <a:ext cx="1965289" cy="517060"/>
            <a:chOff x="3539975" y="3523525"/>
            <a:chExt cx="745925" cy="196250"/>
          </a:xfrm>
        </p:grpSpPr>
        <p:sp>
          <p:nvSpPr>
            <p:cNvPr id="1039" name="Google Shape;1039;p2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22"/>
          <p:cNvGrpSpPr/>
          <p:nvPr/>
        </p:nvGrpSpPr>
        <p:grpSpPr>
          <a:xfrm>
            <a:off x="743688" y="1615450"/>
            <a:ext cx="357454" cy="956304"/>
            <a:chOff x="357713" y="600975"/>
            <a:chExt cx="357454" cy="956304"/>
          </a:xfrm>
        </p:grpSpPr>
        <p:sp>
          <p:nvSpPr>
            <p:cNvPr id="1056" name="Google Shape;1056;p2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CUSTOM_1_1">
    <p:spTree>
      <p:nvGrpSpPr>
        <p:cNvPr id="1" name="Shape 1060"/>
        <p:cNvGrpSpPr/>
        <p:nvPr/>
      </p:nvGrpSpPr>
      <p:grpSpPr>
        <a:xfrm>
          <a:off x="0" y="0"/>
          <a:ext cx="0" cy="0"/>
          <a:chOff x="0" y="0"/>
          <a:chExt cx="0" cy="0"/>
        </a:xfrm>
      </p:grpSpPr>
      <p:pic>
        <p:nvPicPr>
          <p:cNvPr id="1061" name="Google Shape;1061;p23"/>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1062" name="Google Shape;1062;p23"/>
          <p:cNvSpPr txBox="1">
            <a:spLocks noGrp="1"/>
          </p:cNvSpPr>
          <p:nvPr>
            <p:ph type="subTitle" idx="1"/>
          </p:nvPr>
        </p:nvSpPr>
        <p:spPr>
          <a:xfrm>
            <a:off x="3358449" y="2462609"/>
            <a:ext cx="24744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3" name="Google Shape;1063;p23"/>
          <p:cNvSpPr txBox="1">
            <a:spLocks noGrp="1"/>
          </p:cNvSpPr>
          <p:nvPr>
            <p:ph type="subTitle" idx="2"/>
          </p:nvPr>
        </p:nvSpPr>
        <p:spPr>
          <a:xfrm>
            <a:off x="3358449" y="3003259"/>
            <a:ext cx="24744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4" name="Google Shape;1064;p23"/>
          <p:cNvSpPr txBox="1">
            <a:spLocks noGrp="1"/>
          </p:cNvSpPr>
          <p:nvPr>
            <p:ph type="subTitle" idx="3"/>
          </p:nvPr>
        </p:nvSpPr>
        <p:spPr>
          <a:xfrm>
            <a:off x="5977723" y="2462609"/>
            <a:ext cx="24744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5" name="Google Shape;1065;p23"/>
          <p:cNvSpPr txBox="1">
            <a:spLocks noGrp="1"/>
          </p:cNvSpPr>
          <p:nvPr>
            <p:ph type="subTitle" idx="4"/>
          </p:nvPr>
        </p:nvSpPr>
        <p:spPr>
          <a:xfrm>
            <a:off x="5977723" y="3003259"/>
            <a:ext cx="24744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6" name="Google Shape;1066;p23"/>
          <p:cNvSpPr txBox="1">
            <a:spLocks noGrp="1"/>
          </p:cNvSpPr>
          <p:nvPr>
            <p:ph type="subTitle" idx="5"/>
          </p:nvPr>
        </p:nvSpPr>
        <p:spPr>
          <a:xfrm>
            <a:off x="739174" y="2462609"/>
            <a:ext cx="24744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7" name="Google Shape;1067;p23"/>
          <p:cNvSpPr txBox="1">
            <a:spLocks noGrp="1"/>
          </p:cNvSpPr>
          <p:nvPr>
            <p:ph type="subTitle" idx="6"/>
          </p:nvPr>
        </p:nvSpPr>
        <p:spPr>
          <a:xfrm>
            <a:off x="739174" y="3003259"/>
            <a:ext cx="24744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68" name="Google Shape;1068;p2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1069" name="Google Shape;1069;p23"/>
          <p:cNvPicPr preferRelativeResize="0"/>
          <p:nvPr/>
        </p:nvPicPr>
        <p:blipFill rotWithShape="1">
          <a:blip r:embed="rId3">
            <a:alphaModFix/>
          </a:blip>
          <a:srcRect l="228" r="238"/>
          <a:stretch/>
        </p:blipFill>
        <p:spPr>
          <a:xfrm>
            <a:off x="-272534" y="3684650"/>
            <a:ext cx="9353213" cy="2681250"/>
          </a:xfrm>
          <a:prstGeom prst="rect">
            <a:avLst/>
          </a:prstGeom>
          <a:noFill/>
          <a:ln>
            <a:noFill/>
          </a:ln>
        </p:spPr>
      </p:pic>
      <p:grpSp>
        <p:nvGrpSpPr>
          <p:cNvPr id="1070" name="Google Shape;1070;p23"/>
          <p:cNvGrpSpPr/>
          <p:nvPr/>
        </p:nvGrpSpPr>
        <p:grpSpPr>
          <a:xfrm flipH="1">
            <a:off x="6673896" y="4291395"/>
            <a:ext cx="283980" cy="284718"/>
            <a:chOff x="432750" y="3302025"/>
            <a:chExt cx="216911" cy="217475"/>
          </a:xfrm>
        </p:grpSpPr>
        <p:sp>
          <p:nvSpPr>
            <p:cNvPr id="1071" name="Google Shape;1071;p23"/>
            <p:cNvSpPr/>
            <p:nvPr/>
          </p:nvSpPr>
          <p:spPr>
            <a:xfrm>
              <a:off x="435536"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3"/>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23"/>
          <p:cNvGrpSpPr/>
          <p:nvPr/>
        </p:nvGrpSpPr>
        <p:grpSpPr>
          <a:xfrm flipH="1">
            <a:off x="-875276" y="4152020"/>
            <a:ext cx="1965289" cy="517060"/>
            <a:chOff x="3539975" y="3523525"/>
            <a:chExt cx="745925" cy="196250"/>
          </a:xfrm>
        </p:grpSpPr>
        <p:sp>
          <p:nvSpPr>
            <p:cNvPr id="1074" name="Google Shape;1074;p2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23"/>
          <p:cNvSpPr/>
          <p:nvPr/>
        </p:nvSpPr>
        <p:spPr>
          <a:xfrm flipH="1">
            <a:off x="3358461" y="415662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2">
  <p:cSld name="CUSTOM_1_1_1_1">
    <p:spTree>
      <p:nvGrpSpPr>
        <p:cNvPr id="1" name="Shape 1091"/>
        <p:cNvGrpSpPr/>
        <p:nvPr/>
      </p:nvGrpSpPr>
      <p:grpSpPr>
        <a:xfrm>
          <a:off x="0" y="0"/>
          <a:ext cx="0" cy="0"/>
          <a:chOff x="0" y="0"/>
          <a:chExt cx="0" cy="0"/>
        </a:xfrm>
      </p:grpSpPr>
      <p:pic>
        <p:nvPicPr>
          <p:cNvPr id="1092" name="Google Shape;1092;p24"/>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1093" name="Google Shape;1093;p24"/>
          <p:cNvSpPr txBox="1">
            <a:spLocks noGrp="1"/>
          </p:cNvSpPr>
          <p:nvPr>
            <p:ph type="subTitle" idx="1"/>
          </p:nvPr>
        </p:nvSpPr>
        <p:spPr>
          <a:xfrm>
            <a:off x="3431104" y="2569860"/>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4" name="Google Shape;1094;p24"/>
          <p:cNvSpPr txBox="1">
            <a:spLocks noGrp="1"/>
          </p:cNvSpPr>
          <p:nvPr>
            <p:ph type="subTitle" idx="2"/>
          </p:nvPr>
        </p:nvSpPr>
        <p:spPr>
          <a:xfrm>
            <a:off x="3431096" y="3096475"/>
            <a:ext cx="2281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5" name="Google Shape;1095;p24"/>
          <p:cNvSpPr txBox="1">
            <a:spLocks noGrp="1"/>
          </p:cNvSpPr>
          <p:nvPr>
            <p:ph type="subTitle" idx="3"/>
          </p:nvPr>
        </p:nvSpPr>
        <p:spPr>
          <a:xfrm>
            <a:off x="5846645" y="1960260"/>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6" name="Google Shape;1096;p24"/>
          <p:cNvSpPr txBox="1">
            <a:spLocks noGrp="1"/>
          </p:cNvSpPr>
          <p:nvPr>
            <p:ph type="subTitle" idx="4"/>
          </p:nvPr>
        </p:nvSpPr>
        <p:spPr>
          <a:xfrm>
            <a:off x="5846637" y="2486875"/>
            <a:ext cx="2281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7" name="Google Shape;1097;p24"/>
          <p:cNvSpPr txBox="1">
            <a:spLocks noGrp="1"/>
          </p:cNvSpPr>
          <p:nvPr>
            <p:ph type="subTitle" idx="5"/>
          </p:nvPr>
        </p:nvSpPr>
        <p:spPr>
          <a:xfrm>
            <a:off x="1015564" y="3179460"/>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8" name="Google Shape;1098;p24"/>
          <p:cNvSpPr txBox="1">
            <a:spLocks noGrp="1"/>
          </p:cNvSpPr>
          <p:nvPr>
            <p:ph type="subTitle" idx="6"/>
          </p:nvPr>
        </p:nvSpPr>
        <p:spPr>
          <a:xfrm>
            <a:off x="1015555" y="3706075"/>
            <a:ext cx="2281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9" name="Google Shape;1099;p2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1100" name="Google Shape;1100;p24"/>
          <p:cNvPicPr preferRelativeResize="0"/>
          <p:nvPr/>
        </p:nvPicPr>
        <p:blipFill rotWithShape="1">
          <a:blip r:embed="rId3">
            <a:alphaModFix/>
          </a:blip>
          <a:srcRect l="228" r="238"/>
          <a:stretch/>
        </p:blipFill>
        <p:spPr>
          <a:xfrm flipH="1">
            <a:off x="-1010334" y="4059150"/>
            <a:ext cx="9353213" cy="2681250"/>
          </a:xfrm>
          <a:prstGeom prst="rect">
            <a:avLst/>
          </a:prstGeom>
          <a:noFill/>
          <a:ln>
            <a:noFill/>
          </a:ln>
        </p:spPr>
      </p:pic>
      <p:grpSp>
        <p:nvGrpSpPr>
          <p:cNvPr id="1101" name="Google Shape;1101;p24"/>
          <p:cNvGrpSpPr/>
          <p:nvPr/>
        </p:nvGrpSpPr>
        <p:grpSpPr>
          <a:xfrm flipH="1">
            <a:off x="8437331" y="1819645"/>
            <a:ext cx="283332" cy="284718"/>
            <a:chOff x="423709" y="3302025"/>
            <a:chExt cx="216416" cy="217475"/>
          </a:xfrm>
        </p:grpSpPr>
        <p:sp>
          <p:nvSpPr>
            <p:cNvPr id="1102" name="Google Shape;1102;p2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4"/>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24"/>
          <p:cNvGrpSpPr/>
          <p:nvPr/>
        </p:nvGrpSpPr>
        <p:grpSpPr>
          <a:xfrm flipH="1">
            <a:off x="-1085251" y="4215195"/>
            <a:ext cx="1965289" cy="517060"/>
            <a:chOff x="3539975" y="3523525"/>
            <a:chExt cx="745925" cy="196250"/>
          </a:xfrm>
        </p:grpSpPr>
        <p:sp>
          <p:nvSpPr>
            <p:cNvPr id="1105" name="Google Shape;1105;p2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1" name="Google Shape;1121;p24"/>
          <p:cNvPicPr preferRelativeResize="0"/>
          <p:nvPr/>
        </p:nvPicPr>
        <p:blipFill>
          <a:blip r:embed="rId4">
            <a:alphaModFix/>
          </a:blip>
          <a:stretch>
            <a:fillRect/>
          </a:stretch>
        </p:blipFill>
        <p:spPr>
          <a:xfrm flipH="1">
            <a:off x="-1470224" y="1121525"/>
            <a:ext cx="2527512" cy="26812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Numbers and text">
  <p:cSld name="CUSTOM_1_2">
    <p:spTree>
      <p:nvGrpSpPr>
        <p:cNvPr id="1" name="Shape 1158"/>
        <p:cNvGrpSpPr/>
        <p:nvPr/>
      </p:nvGrpSpPr>
      <p:grpSpPr>
        <a:xfrm>
          <a:off x="0" y="0"/>
          <a:ext cx="0" cy="0"/>
          <a:chOff x="0" y="0"/>
          <a:chExt cx="0" cy="0"/>
        </a:xfrm>
      </p:grpSpPr>
      <p:pic>
        <p:nvPicPr>
          <p:cNvPr id="1159" name="Google Shape;1159;p26"/>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160" name="Google Shape;1160;p26"/>
          <p:cNvSpPr txBox="1">
            <a:spLocks noGrp="1"/>
          </p:cNvSpPr>
          <p:nvPr>
            <p:ph type="subTitle" idx="1"/>
          </p:nvPr>
        </p:nvSpPr>
        <p:spPr>
          <a:xfrm>
            <a:off x="2365650" y="1194563"/>
            <a:ext cx="4412700" cy="5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61" name="Google Shape;1161;p26"/>
          <p:cNvSpPr txBox="1">
            <a:spLocks noGrp="1"/>
          </p:cNvSpPr>
          <p:nvPr>
            <p:ph type="subTitle" idx="2"/>
          </p:nvPr>
        </p:nvSpPr>
        <p:spPr>
          <a:xfrm>
            <a:off x="2365650" y="2610875"/>
            <a:ext cx="4412700" cy="5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62" name="Google Shape;1162;p26"/>
          <p:cNvSpPr txBox="1">
            <a:spLocks noGrp="1"/>
          </p:cNvSpPr>
          <p:nvPr>
            <p:ph type="subTitle" idx="3"/>
          </p:nvPr>
        </p:nvSpPr>
        <p:spPr>
          <a:xfrm>
            <a:off x="2365650" y="4027188"/>
            <a:ext cx="4412700" cy="54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163" name="Google Shape;1163;p26"/>
          <p:cNvGrpSpPr/>
          <p:nvPr/>
        </p:nvGrpSpPr>
        <p:grpSpPr>
          <a:xfrm flipH="1">
            <a:off x="-760312" y="4088195"/>
            <a:ext cx="1965289" cy="517060"/>
            <a:chOff x="3539975" y="3523525"/>
            <a:chExt cx="745925" cy="196250"/>
          </a:xfrm>
        </p:grpSpPr>
        <p:sp>
          <p:nvSpPr>
            <p:cNvPr id="1164" name="Google Shape;1164;p2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0" name="Google Shape;1180;p26"/>
          <p:cNvGrpSpPr/>
          <p:nvPr/>
        </p:nvGrpSpPr>
        <p:grpSpPr>
          <a:xfrm>
            <a:off x="743688" y="1615450"/>
            <a:ext cx="357454" cy="956304"/>
            <a:chOff x="357713" y="600975"/>
            <a:chExt cx="357454" cy="956304"/>
          </a:xfrm>
        </p:grpSpPr>
        <p:sp>
          <p:nvSpPr>
            <p:cNvPr id="1181" name="Google Shape;1181;p2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5" name="Google Shape;1185;p26"/>
          <p:cNvSpPr txBox="1">
            <a:spLocks noGrp="1"/>
          </p:cNvSpPr>
          <p:nvPr>
            <p:ph type="title" hasCustomPrompt="1"/>
          </p:nvPr>
        </p:nvSpPr>
        <p:spPr>
          <a:xfrm>
            <a:off x="2365650" y="570312"/>
            <a:ext cx="4412700" cy="6243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86" name="Google Shape;1186;p26"/>
          <p:cNvSpPr txBox="1">
            <a:spLocks noGrp="1"/>
          </p:cNvSpPr>
          <p:nvPr>
            <p:ph type="title" idx="4" hasCustomPrompt="1"/>
          </p:nvPr>
        </p:nvSpPr>
        <p:spPr>
          <a:xfrm>
            <a:off x="2365650" y="1980037"/>
            <a:ext cx="4412700" cy="6243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87" name="Google Shape;1187;p26"/>
          <p:cNvSpPr txBox="1">
            <a:spLocks noGrp="1"/>
          </p:cNvSpPr>
          <p:nvPr>
            <p:ph type="title" idx="5" hasCustomPrompt="1"/>
          </p:nvPr>
        </p:nvSpPr>
        <p:spPr>
          <a:xfrm>
            <a:off x="2365650" y="3389812"/>
            <a:ext cx="4412700" cy="6243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pic>
        <p:nvPicPr>
          <p:cNvPr id="1188" name="Google Shape;1188;p26"/>
          <p:cNvPicPr preferRelativeResize="0"/>
          <p:nvPr/>
        </p:nvPicPr>
        <p:blipFill>
          <a:blip r:embed="rId3">
            <a:alphaModFix/>
          </a:blip>
          <a:stretch>
            <a:fillRect/>
          </a:stretch>
        </p:blipFill>
        <p:spPr>
          <a:xfrm>
            <a:off x="7401689" y="-1039825"/>
            <a:ext cx="2527512" cy="26812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1">
  <p:cSld name="CUSTOM_1_2_1">
    <p:spTree>
      <p:nvGrpSpPr>
        <p:cNvPr id="1" name="Shape 1189"/>
        <p:cNvGrpSpPr/>
        <p:nvPr/>
      </p:nvGrpSpPr>
      <p:grpSpPr>
        <a:xfrm>
          <a:off x="0" y="0"/>
          <a:ext cx="0" cy="0"/>
          <a:chOff x="0" y="0"/>
          <a:chExt cx="0" cy="0"/>
        </a:xfrm>
      </p:grpSpPr>
      <p:pic>
        <p:nvPicPr>
          <p:cNvPr id="1190" name="Google Shape;1190;p27"/>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1191" name="Google Shape;1191;p2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192" name="Google Shape;1192;p27"/>
          <p:cNvSpPr txBox="1">
            <a:spLocks noGrp="1"/>
          </p:cNvSpPr>
          <p:nvPr>
            <p:ph type="subTitle" idx="1"/>
          </p:nvPr>
        </p:nvSpPr>
        <p:spPr>
          <a:xfrm flipH="1">
            <a:off x="1015575" y="23846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3" name="Google Shape;1193;p27"/>
          <p:cNvSpPr txBox="1">
            <a:spLocks noGrp="1"/>
          </p:cNvSpPr>
          <p:nvPr>
            <p:ph type="subTitle" idx="2"/>
          </p:nvPr>
        </p:nvSpPr>
        <p:spPr>
          <a:xfrm>
            <a:off x="3431088" y="2871906"/>
            <a:ext cx="2281800" cy="7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4" name="Google Shape;1194;p27"/>
          <p:cNvSpPr txBox="1">
            <a:spLocks noGrp="1"/>
          </p:cNvSpPr>
          <p:nvPr>
            <p:ph type="subTitle" idx="3"/>
          </p:nvPr>
        </p:nvSpPr>
        <p:spPr>
          <a:xfrm>
            <a:off x="5846652" y="23846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5" name="Google Shape;1195;p27"/>
          <p:cNvSpPr txBox="1">
            <a:spLocks noGrp="1"/>
          </p:cNvSpPr>
          <p:nvPr>
            <p:ph type="subTitle" idx="4"/>
          </p:nvPr>
        </p:nvSpPr>
        <p:spPr>
          <a:xfrm>
            <a:off x="5846625" y="2871906"/>
            <a:ext cx="2281800" cy="7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6" name="Google Shape;1196;p27"/>
          <p:cNvSpPr txBox="1">
            <a:spLocks noGrp="1"/>
          </p:cNvSpPr>
          <p:nvPr>
            <p:ph type="subTitle" idx="5"/>
          </p:nvPr>
        </p:nvSpPr>
        <p:spPr>
          <a:xfrm flipH="1">
            <a:off x="3431114" y="2384693"/>
            <a:ext cx="2281800" cy="35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7" name="Google Shape;1197;p27"/>
          <p:cNvSpPr txBox="1">
            <a:spLocks noGrp="1"/>
          </p:cNvSpPr>
          <p:nvPr>
            <p:ph type="subTitle" idx="6"/>
          </p:nvPr>
        </p:nvSpPr>
        <p:spPr>
          <a:xfrm>
            <a:off x="1015550" y="2871906"/>
            <a:ext cx="2281800" cy="77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98" name="Google Shape;1198;p27"/>
          <p:cNvSpPr txBox="1">
            <a:spLocks noGrp="1"/>
          </p:cNvSpPr>
          <p:nvPr>
            <p:ph type="title" idx="7" hasCustomPrompt="1"/>
          </p:nvPr>
        </p:nvSpPr>
        <p:spPr>
          <a:xfrm>
            <a:off x="1015550" y="1731675"/>
            <a:ext cx="2281800" cy="5169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99" name="Google Shape;1199;p27"/>
          <p:cNvSpPr txBox="1">
            <a:spLocks noGrp="1"/>
          </p:cNvSpPr>
          <p:nvPr>
            <p:ph type="title" idx="8" hasCustomPrompt="1"/>
          </p:nvPr>
        </p:nvSpPr>
        <p:spPr>
          <a:xfrm>
            <a:off x="3431100" y="1735500"/>
            <a:ext cx="2281800" cy="5169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200" name="Google Shape;1200;p27"/>
          <p:cNvSpPr txBox="1">
            <a:spLocks noGrp="1"/>
          </p:cNvSpPr>
          <p:nvPr>
            <p:ph type="title" idx="9" hasCustomPrompt="1"/>
          </p:nvPr>
        </p:nvSpPr>
        <p:spPr>
          <a:xfrm>
            <a:off x="5846650" y="1731513"/>
            <a:ext cx="2281800" cy="516900"/>
          </a:xfrm>
          <a:prstGeom prst="rect">
            <a:avLst/>
          </a:prstGeom>
        </p:spPr>
        <p:txBody>
          <a:bodyPr spcFirstLastPara="1" wrap="square" lIns="91425" tIns="0" rIns="91425" bIns="91425" anchor="t" anchorCtr="0">
            <a:noAutofit/>
          </a:bodyPr>
          <a:lstStyle>
            <a:lvl1pPr lvl="0" algn="ctr"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pic>
        <p:nvPicPr>
          <p:cNvPr id="1201" name="Google Shape;1201;p27"/>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1202" name="Google Shape;1202;p27"/>
          <p:cNvGrpSpPr/>
          <p:nvPr/>
        </p:nvGrpSpPr>
        <p:grpSpPr>
          <a:xfrm>
            <a:off x="8366565" y="3353020"/>
            <a:ext cx="1965289" cy="517060"/>
            <a:chOff x="3539975" y="3523525"/>
            <a:chExt cx="745925" cy="196250"/>
          </a:xfrm>
        </p:grpSpPr>
        <p:sp>
          <p:nvSpPr>
            <p:cNvPr id="1203" name="Google Shape;1203;p2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9" name="Google Shape;1219;p27"/>
          <p:cNvSpPr/>
          <p:nvPr/>
        </p:nvSpPr>
        <p:spPr>
          <a:xfrm>
            <a:off x="258688" y="22578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2">
  <p:cSld name="CUSTOM_11_1">
    <p:spTree>
      <p:nvGrpSpPr>
        <p:cNvPr id="1" name="Shape 1220"/>
        <p:cNvGrpSpPr/>
        <p:nvPr/>
      </p:nvGrpSpPr>
      <p:grpSpPr>
        <a:xfrm>
          <a:off x="0" y="0"/>
          <a:ext cx="0" cy="0"/>
          <a:chOff x="0" y="0"/>
          <a:chExt cx="0" cy="0"/>
        </a:xfrm>
      </p:grpSpPr>
      <p:pic>
        <p:nvPicPr>
          <p:cNvPr id="1221" name="Google Shape;1221;p28"/>
          <p:cNvPicPr preferRelativeResize="0"/>
          <p:nvPr/>
        </p:nvPicPr>
        <p:blipFill rotWithShape="1">
          <a:blip r:embed="rId2">
            <a:alphaModFix amt="60000"/>
          </a:blip>
          <a:srcRect l="39" r="29"/>
          <a:stretch/>
        </p:blipFill>
        <p:spPr>
          <a:xfrm>
            <a:off x="0" y="1"/>
            <a:ext cx="9144002" cy="5143499"/>
          </a:xfrm>
          <a:prstGeom prst="rect">
            <a:avLst/>
          </a:prstGeom>
          <a:noFill/>
          <a:ln>
            <a:noFill/>
          </a:ln>
        </p:spPr>
      </p:pic>
      <p:sp>
        <p:nvSpPr>
          <p:cNvPr id="1222" name="Google Shape;1222;p28"/>
          <p:cNvSpPr txBox="1">
            <a:spLocks noGrp="1"/>
          </p:cNvSpPr>
          <p:nvPr>
            <p:ph type="title" hasCustomPrompt="1"/>
          </p:nvPr>
        </p:nvSpPr>
        <p:spPr>
          <a:xfrm>
            <a:off x="1694250" y="2876163"/>
            <a:ext cx="5755500" cy="9828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6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23" name="Google Shape;1223;p28"/>
          <p:cNvSpPr txBox="1">
            <a:spLocks noGrp="1"/>
          </p:cNvSpPr>
          <p:nvPr>
            <p:ph type="subTitle" idx="1"/>
          </p:nvPr>
        </p:nvSpPr>
        <p:spPr>
          <a:xfrm>
            <a:off x="1694250" y="2215382"/>
            <a:ext cx="5755500" cy="28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224" name="Google Shape;1224;p28"/>
          <p:cNvGrpSpPr/>
          <p:nvPr/>
        </p:nvGrpSpPr>
        <p:grpSpPr>
          <a:xfrm flipH="1">
            <a:off x="-577263" y="3979395"/>
            <a:ext cx="1965289" cy="517060"/>
            <a:chOff x="3539975" y="3523525"/>
            <a:chExt cx="745925" cy="196250"/>
          </a:xfrm>
        </p:grpSpPr>
        <p:sp>
          <p:nvSpPr>
            <p:cNvPr id="1225" name="Google Shape;1225;p2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1" name="Google Shape;1241;p28"/>
          <p:cNvSpPr txBox="1">
            <a:spLocks noGrp="1"/>
          </p:cNvSpPr>
          <p:nvPr>
            <p:ph type="title" idx="2" hasCustomPrompt="1"/>
          </p:nvPr>
        </p:nvSpPr>
        <p:spPr>
          <a:xfrm>
            <a:off x="1694250" y="1082500"/>
            <a:ext cx="5755500" cy="982800"/>
          </a:xfrm>
          <a:prstGeom prst="rect">
            <a:avLst/>
          </a:prstGeom>
        </p:spPr>
        <p:txBody>
          <a:bodyPr spcFirstLastPara="1" wrap="square" lIns="91425" tIns="0" rIns="91425" bIns="91425" anchor="t" anchorCtr="0">
            <a:noAutofit/>
          </a:bodyPr>
          <a:lstStyle>
            <a:lvl1pPr lvl="0" algn="ctr" rtl="0">
              <a:spcBef>
                <a:spcPts val="0"/>
              </a:spcBef>
              <a:spcAft>
                <a:spcPts val="0"/>
              </a:spcAft>
              <a:buSzPts val="12000"/>
              <a:buNone/>
              <a:defRPr sz="6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42" name="Google Shape;1242;p28"/>
          <p:cNvSpPr txBox="1">
            <a:spLocks noGrp="1"/>
          </p:cNvSpPr>
          <p:nvPr>
            <p:ph type="subTitle" idx="3"/>
          </p:nvPr>
        </p:nvSpPr>
        <p:spPr>
          <a:xfrm>
            <a:off x="1694250" y="4008699"/>
            <a:ext cx="5755500" cy="28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ive columns">
  <p:cSld name="CUSTOM_1_1_2_1">
    <p:spTree>
      <p:nvGrpSpPr>
        <p:cNvPr id="1" name="Shape 1243"/>
        <p:cNvGrpSpPr/>
        <p:nvPr/>
      </p:nvGrpSpPr>
      <p:grpSpPr>
        <a:xfrm>
          <a:off x="0" y="0"/>
          <a:ext cx="0" cy="0"/>
          <a:chOff x="0" y="0"/>
          <a:chExt cx="0" cy="0"/>
        </a:xfrm>
      </p:grpSpPr>
      <p:pic>
        <p:nvPicPr>
          <p:cNvPr id="1244" name="Google Shape;1244;p29"/>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245" name="Google Shape;1245;p29"/>
          <p:cNvSpPr txBox="1">
            <a:spLocks noGrp="1"/>
          </p:cNvSpPr>
          <p:nvPr>
            <p:ph type="subTitle" idx="1"/>
          </p:nvPr>
        </p:nvSpPr>
        <p:spPr>
          <a:xfrm>
            <a:off x="4836309" y="1844780"/>
            <a:ext cx="22668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46" name="Google Shape;1246;p29"/>
          <p:cNvSpPr txBox="1">
            <a:spLocks noGrp="1"/>
          </p:cNvSpPr>
          <p:nvPr>
            <p:ph type="subTitle" idx="2"/>
          </p:nvPr>
        </p:nvSpPr>
        <p:spPr>
          <a:xfrm>
            <a:off x="4836300" y="2197450"/>
            <a:ext cx="34803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47" name="Google Shape;1247;p29"/>
          <p:cNvSpPr txBox="1">
            <a:spLocks noGrp="1"/>
          </p:cNvSpPr>
          <p:nvPr>
            <p:ph type="subTitle" idx="3"/>
          </p:nvPr>
        </p:nvSpPr>
        <p:spPr>
          <a:xfrm>
            <a:off x="4836305" y="2833230"/>
            <a:ext cx="22668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48" name="Google Shape;1248;p29"/>
          <p:cNvSpPr txBox="1">
            <a:spLocks noGrp="1"/>
          </p:cNvSpPr>
          <p:nvPr>
            <p:ph type="subTitle" idx="4"/>
          </p:nvPr>
        </p:nvSpPr>
        <p:spPr>
          <a:xfrm>
            <a:off x="4836303" y="3185900"/>
            <a:ext cx="34803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49" name="Google Shape;1249;p29"/>
          <p:cNvSpPr txBox="1">
            <a:spLocks noGrp="1"/>
          </p:cNvSpPr>
          <p:nvPr>
            <p:ph type="subTitle" idx="5"/>
          </p:nvPr>
        </p:nvSpPr>
        <p:spPr>
          <a:xfrm>
            <a:off x="1167897" y="1350555"/>
            <a:ext cx="22668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50" name="Google Shape;1250;p29"/>
          <p:cNvSpPr txBox="1">
            <a:spLocks noGrp="1"/>
          </p:cNvSpPr>
          <p:nvPr>
            <p:ph type="subTitle" idx="6"/>
          </p:nvPr>
        </p:nvSpPr>
        <p:spPr>
          <a:xfrm>
            <a:off x="1167902" y="1703225"/>
            <a:ext cx="34803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51" name="Google Shape;1251;p2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252" name="Google Shape;1252;p29"/>
          <p:cNvSpPr txBox="1">
            <a:spLocks noGrp="1"/>
          </p:cNvSpPr>
          <p:nvPr>
            <p:ph type="subTitle" idx="7"/>
          </p:nvPr>
        </p:nvSpPr>
        <p:spPr>
          <a:xfrm>
            <a:off x="1167909" y="3327455"/>
            <a:ext cx="22668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53" name="Google Shape;1253;p29"/>
          <p:cNvSpPr txBox="1">
            <a:spLocks noGrp="1"/>
          </p:cNvSpPr>
          <p:nvPr>
            <p:ph type="subTitle" idx="8"/>
          </p:nvPr>
        </p:nvSpPr>
        <p:spPr>
          <a:xfrm>
            <a:off x="1167900" y="3680125"/>
            <a:ext cx="34803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54" name="Google Shape;1254;p29"/>
          <p:cNvSpPr txBox="1">
            <a:spLocks noGrp="1"/>
          </p:cNvSpPr>
          <p:nvPr>
            <p:ph type="subTitle" idx="9"/>
          </p:nvPr>
        </p:nvSpPr>
        <p:spPr>
          <a:xfrm>
            <a:off x="1167897" y="2339005"/>
            <a:ext cx="2266800" cy="443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55" name="Google Shape;1255;p29"/>
          <p:cNvSpPr txBox="1">
            <a:spLocks noGrp="1"/>
          </p:cNvSpPr>
          <p:nvPr>
            <p:ph type="subTitle" idx="13"/>
          </p:nvPr>
        </p:nvSpPr>
        <p:spPr>
          <a:xfrm>
            <a:off x="1167902" y="2691675"/>
            <a:ext cx="34803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pic>
        <p:nvPicPr>
          <p:cNvPr id="1256" name="Google Shape;1256;p29"/>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1257" name="Google Shape;1257;p29"/>
          <p:cNvGrpSpPr/>
          <p:nvPr/>
        </p:nvGrpSpPr>
        <p:grpSpPr>
          <a:xfrm>
            <a:off x="391864" y="3850070"/>
            <a:ext cx="289170" cy="284718"/>
            <a:chOff x="426000" y="3302025"/>
            <a:chExt cx="220875" cy="217475"/>
          </a:xfrm>
        </p:grpSpPr>
        <p:sp>
          <p:nvSpPr>
            <p:cNvPr id="1258" name="Google Shape;1258;p29"/>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29"/>
          <p:cNvGrpSpPr/>
          <p:nvPr/>
        </p:nvGrpSpPr>
        <p:grpSpPr>
          <a:xfrm>
            <a:off x="357713" y="1058175"/>
            <a:ext cx="357454" cy="956304"/>
            <a:chOff x="357713" y="600975"/>
            <a:chExt cx="357454" cy="956304"/>
          </a:xfrm>
        </p:grpSpPr>
        <p:sp>
          <p:nvSpPr>
            <p:cNvPr id="1261" name="Google Shape;1261;p29"/>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9"/>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9"/>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9"/>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29"/>
          <p:cNvGrpSpPr/>
          <p:nvPr/>
        </p:nvGrpSpPr>
        <p:grpSpPr>
          <a:xfrm>
            <a:off x="8366565" y="3353020"/>
            <a:ext cx="1965289" cy="517060"/>
            <a:chOff x="3539975" y="3523525"/>
            <a:chExt cx="745925" cy="196250"/>
          </a:xfrm>
        </p:grpSpPr>
        <p:sp>
          <p:nvSpPr>
            <p:cNvPr id="1266" name="Google Shape;1266;p2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2" name="Google Shape;1282;p29"/>
          <p:cNvSpPr/>
          <p:nvPr/>
        </p:nvSpPr>
        <p:spPr>
          <a:xfrm>
            <a:off x="258688" y="26388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ive columns 1">
  <p:cSld name="CUSTOM_1_1_2_1_1">
    <p:spTree>
      <p:nvGrpSpPr>
        <p:cNvPr id="1" name="Shape 1283"/>
        <p:cNvGrpSpPr/>
        <p:nvPr/>
      </p:nvGrpSpPr>
      <p:grpSpPr>
        <a:xfrm>
          <a:off x="0" y="0"/>
          <a:ext cx="0" cy="0"/>
          <a:chOff x="0" y="0"/>
          <a:chExt cx="0" cy="0"/>
        </a:xfrm>
      </p:grpSpPr>
      <p:pic>
        <p:nvPicPr>
          <p:cNvPr id="1284" name="Google Shape;1284;p30"/>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285" name="Google Shape;1285;p30"/>
          <p:cNvSpPr txBox="1">
            <a:spLocks noGrp="1"/>
          </p:cNvSpPr>
          <p:nvPr>
            <p:ph type="subTitle" idx="1"/>
          </p:nvPr>
        </p:nvSpPr>
        <p:spPr>
          <a:xfrm flipH="1">
            <a:off x="6591267" y="1641425"/>
            <a:ext cx="18066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86" name="Google Shape;1286;p30"/>
          <p:cNvSpPr txBox="1">
            <a:spLocks noGrp="1"/>
          </p:cNvSpPr>
          <p:nvPr>
            <p:ph type="subTitle" idx="2"/>
          </p:nvPr>
        </p:nvSpPr>
        <p:spPr>
          <a:xfrm flipH="1">
            <a:off x="6591274" y="2105875"/>
            <a:ext cx="18066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87" name="Google Shape;1287;p30"/>
          <p:cNvSpPr txBox="1">
            <a:spLocks noGrp="1"/>
          </p:cNvSpPr>
          <p:nvPr>
            <p:ph type="subTitle" idx="3"/>
          </p:nvPr>
        </p:nvSpPr>
        <p:spPr>
          <a:xfrm flipH="1">
            <a:off x="971843" y="1641425"/>
            <a:ext cx="18066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88" name="Google Shape;1288;p30"/>
          <p:cNvSpPr txBox="1">
            <a:spLocks noGrp="1"/>
          </p:cNvSpPr>
          <p:nvPr>
            <p:ph type="subTitle" idx="4"/>
          </p:nvPr>
        </p:nvSpPr>
        <p:spPr>
          <a:xfrm flipH="1">
            <a:off x="971849" y="2105875"/>
            <a:ext cx="18066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89" name="Google Shape;1289;p30"/>
          <p:cNvSpPr txBox="1">
            <a:spLocks noGrp="1"/>
          </p:cNvSpPr>
          <p:nvPr>
            <p:ph type="subTitle" idx="5"/>
          </p:nvPr>
        </p:nvSpPr>
        <p:spPr>
          <a:xfrm>
            <a:off x="3781555" y="1641425"/>
            <a:ext cx="18066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0" name="Google Shape;1290;p30"/>
          <p:cNvSpPr txBox="1">
            <a:spLocks noGrp="1"/>
          </p:cNvSpPr>
          <p:nvPr>
            <p:ph type="subTitle" idx="6"/>
          </p:nvPr>
        </p:nvSpPr>
        <p:spPr>
          <a:xfrm>
            <a:off x="3781562" y="2105875"/>
            <a:ext cx="18066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1" name="Google Shape;1291;p3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292" name="Google Shape;1292;p30"/>
          <p:cNvSpPr txBox="1">
            <a:spLocks noGrp="1"/>
          </p:cNvSpPr>
          <p:nvPr>
            <p:ph type="subTitle" idx="7"/>
          </p:nvPr>
        </p:nvSpPr>
        <p:spPr>
          <a:xfrm>
            <a:off x="5186411" y="2858475"/>
            <a:ext cx="18066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3" name="Google Shape;1293;p30"/>
          <p:cNvSpPr txBox="1">
            <a:spLocks noGrp="1"/>
          </p:cNvSpPr>
          <p:nvPr>
            <p:ph type="subTitle" idx="8"/>
          </p:nvPr>
        </p:nvSpPr>
        <p:spPr>
          <a:xfrm>
            <a:off x="5186418" y="3322925"/>
            <a:ext cx="18066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4" name="Google Shape;1294;p30"/>
          <p:cNvSpPr txBox="1">
            <a:spLocks noGrp="1"/>
          </p:cNvSpPr>
          <p:nvPr>
            <p:ph type="subTitle" idx="9"/>
          </p:nvPr>
        </p:nvSpPr>
        <p:spPr>
          <a:xfrm>
            <a:off x="2376699" y="2858475"/>
            <a:ext cx="1806600" cy="44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95" name="Google Shape;1295;p30"/>
          <p:cNvSpPr txBox="1">
            <a:spLocks noGrp="1"/>
          </p:cNvSpPr>
          <p:nvPr>
            <p:ph type="subTitle" idx="13"/>
          </p:nvPr>
        </p:nvSpPr>
        <p:spPr>
          <a:xfrm>
            <a:off x="2376705" y="3322925"/>
            <a:ext cx="1806600" cy="7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pic>
        <p:nvPicPr>
          <p:cNvPr id="1296" name="Google Shape;1296;p30"/>
          <p:cNvPicPr preferRelativeResize="0"/>
          <p:nvPr/>
        </p:nvPicPr>
        <p:blipFill>
          <a:blip r:embed="rId3">
            <a:alphaModFix/>
          </a:blip>
          <a:stretch>
            <a:fillRect/>
          </a:stretch>
        </p:blipFill>
        <p:spPr>
          <a:xfrm rot="10800000">
            <a:off x="-1762901" y="3752275"/>
            <a:ext cx="9353213" cy="2681250"/>
          </a:xfrm>
          <a:prstGeom prst="rect">
            <a:avLst/>
          </a:prstGeom>
          <a:noFill/>
          <a:ln>
            <a:noFill/>
          </a:ln>
        </p:spPr>
      </p:pic>
      <p:grpSp>
        <p:nvGrpSpPr>
          <p:cNvPr id="1297" name="Google Shape;1297;p30"/>
          <p:cNvGrpSpPr/>
          <p:nvPr/>
        </p:nvGrpSpPr>
        <p:grpSpPr>
          <a:xfrm rot="10800000" flipH="1">
            <a:off x="400702" y="1439175"/>
            <a:ext cx="283332" cy="284718"/>
            <a:chOff x="432750" y="3302025"/>
            <a:chExt cx="216416" cy="217475"/>
          </a:xfrm>
        </p:grpSpPr>
        <p:sp>
          <p:nvSpPr>
            <p:cNvPr id="1298" name="Google Shape;1298;p30"/>
            <p:cNvSpPr/>
            <p:nvPr/>
          </p:nvSpPr>
          <p:spPr>
            <a:xfrm>
              <a:off x="435041"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0" name="Google Shape;1300;p30"/>
          <p:cNvGrpSpPr/>
          <p:nvPr/>
        </p:nvGrpSpPr>
        <p:grpSpPr>
          <a:xfrm rot="10800000" flipH="1">
            <a:off x="357713" y="2873685"/>
            <a:ext cx="357454" cy="956304"/>
            <a:chOff x="357713" y="600975"/>
            <a:chExt cx="357454" cy="956304"/>
          </a:xfrm>
        </p:grpSpPr>
        <p:sp>
          <p:nvSpPr>
            <p:cNvPr id="1301" name="Google Shape;1301;p3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5" name="Google Shape;1305;p30"/>
          <p:cNvGrpSpPr/>
          <p:nvPr/>
        </p:nvGrpSpPr>
        <p:grpSpPr>
          <a:xfrm>
            <a:off x="8013814" y="-799203"/>
            <a:ext cx="2019176" cy="2019176"/>
            <a:chOff x="1943325" y="-220375"/>
            <a:chExt cx="1298672" cy="1298672"/>
          </a:xfrm>
        </p:grpSpPr>
        <p:sp>
          <p:nvSpPr>
            <p:cNvPr id="1306" name="Google Shape;1306;p3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4" name="Google Shape;1354;p30"/>
          <p:cNvGrpSpPr/>
          <p:nvPr/>
        </p:nvGrpSpPr>
        <p:grpSpPr>
          <a:xfrm>
            <a:off x="7743940" y="3454070"/>
            <a:ext cx="1965289" cy="517060"/>
            <a:chOff x="3539975" y="3523525"/>
            <a:chExt cx="745925" cy="196250"/>
          </a:xfrm>
        </p:grpSpPr>
        <p:sp>
          <p:nvSpPr>
            <p:cNvPr id="1355" name="Google Shape;1355;p3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CUSTOM_1_1_2">
    <p:spTree>
      <p:nvGrpSpPr>
        <p:cNvPr id="1" name="Shape 1371"/>
        <p:cNvGrpSpPr/>
        <p:nvPr/>
      </p:nvGrpSpPr>
      <p:grpSpPr>
        <a:xfrm>
          <a:off x="0" y="0"/>
          <a:ext cx="0" cy="0"/>
          <a:chOff x="0" y="0"/>
          <a:chExt cx="0" cy="0"/>
        </a:xfrm>
      </p:grpSpPr>
      <p:pic>
        <p:nvPicPr>
          <p:cNvPr id="1372" name="Google Shape;1372;p31"/>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373" name="Google Shape;1373;p31"/>
          <p:cNvSpPr txBox="1">
            <a:spLocks noGrp="1"/>
          </p:cNvSpPr>
          <p:nvPr>
            <p:ph type="subTitle" idx="1"/>
          </p:nvPr>
        </p:nvSpPr>
        <p:spPr>
          <a:xfrm>
            <a:off x="3438593" y="148902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4" name="Google Shape;1374;p31"/>
          <p:cNvSpPr txBox="1">
            <a:spLocks noGrp="1"/>
          </p:cNvSpPr>
          <p:nvPr>
            <p:ph type="subTitle" idx="2"/>
          </p:nvPr>
        </p:nvSpPr>
        <p:spPr>
          <a:xfrm>
            <a:off x="3438584" y="195347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5" name="Google Shape;1375;p31"/>
          <p:cNvSpPr txBox="1">
            <a:spLocks noGrp="1"/>
          </p:cNvSpPr>
          <p:nvPr>
            <p:ph type="subTitle" idx="3"/>
          </p:nvPr>
        </p:nvSpPr>
        <p:spPr>
          <a:xfrm>
            <a:off x="5905480" y="148902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6" name="Google Shape;1376;p31"/>
          <p:cNvSpPr txBox="1">
            <a:spLocks noGrp="1"/>
          </p:cNvSpPr>
          <p:nvPr>
            <p:ph type="subTitle" idx="4"/>
          </p:nvPr>
        </p:nvSpPr>
        <p:spPr>
          <a:xfrm>
            <a:off x="5905472" y="195347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7" name="Google Shape;1377;p31"/>
          <p:cNvSpPr txBox="1">
            <a:spLocks noGrp="1"/>
          </p:cNvSpPr>
          <p:nvPr>
            <p:ph type="subTitle" idx="5"/>
          </p:nvPr>
        </p:nvSpPr>
        <p:spPr>
          <a:xfrm>
            <a:off x="971706" y="148902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8" name="Google Shape;1378;p31"/>
          <p:cNvSpPr txBox="1">
            <a:spLocks noGrp="1"/>
          </p:cNvSpPr>
          <p:nvPr>
            <p:ph type="subTitle" idx="6"/>
          </p:nvPr>
        </p:nvSpPr>
        <p:spPr>
          <a:xfrm>
            <a:off x="971697" y="195347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79" name="Google Shape;1379;p3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380" name="Google Shape;1380;p31"/>
          <p:cNvSpPr txBox="1">
            <a:spLocks noGrp="1"/>
          </p:cNvSpPr>
          <p:nvPr>
            <p:ph type="subTitle" idx="7"/>
          </p:nvPr>
        </p:nvSpPr>
        <p:spPr>
          <a:xfrm>
            <a:off x="3438616" y="293467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1" name="Google Shape;1381;p31"/>
          <p:cNvSpPr txBox="1">
            <a:spLocks noGrp="1"/>
          </p:cNvSpPr>
          <p:nvPr>
            <p:ph type="subTitle" idx="8"/>
          </p:nvPr>
        </p:nvSpPr>
        <p:spPr>
          <a:xfrm>
            <a:off x="3438607" y="339912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2" name="Google Shape;1382;p31"/>
          <p:cNvSpPr txBox="1">
            <a:spLocks noGrp="1"/>
          </p:cNvSpPr>
          <p:nvPr>
            <p:ph type="subTitle" idx="9"/>
          </p:nvPr>
        </p:nvSpPr>
        <p:spPr>
          <a:xfrm>
            <a:off x="5905503" y="293467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3" name="Google Shape;1383;p31"/>
          <p:cNvSpPr txBox="1">
            <a:spLocks noGrp="1"/>
          </p:cNvSpPr>
          <p:nvPr>
            <p:ph type="subTitle" idx="13"/>
          </p:nvPr>
        </p:nvSpPr>
        <p:spPr>
          <a:xfrm>
            <a:off x="5905495" y="339912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4" name="Google Shape;1384;p31"/>
          <p:cNvSpPr txBox="1">
            <a:spLocks noGrp="1"/>
          </p:cNvSpPr>
          <p:nvPr>
            <p:ph type="subTitle" idx="14"/>
          </p:nvPr>
        </p:nvSpPr>
        <p:spPr>
          <a:xfrm>
            <a:off x="971729" y="2934675"/>
            <a:ext cx="2266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385" name="Google Shape;1385;p31"/>
          <p:cNvSpPr txBox="1">
            <a:spLocks noGrp="1"/>
          </p:cNvSpPr>
          <p:nvPr>
            <p:ph type="subTitle" idx="15"/>
          </p:nvPr>
        </p:nvSpPr>
        <p:spPr>
          <a:xfrm>
            <a:off x="971720" y="3399125"/>
            <a:ext cx="2266800" cy="76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pic>
        <p:nvPicPr>
          <p:cNvPr id="1386" name="Google Shape;1386;p31"/>
          <p:cNvPicPr preferRelativeResize="0"/>
          <p:nvPr/>
        </p:nvPicPr>
        <p:blipFill>
          <a:blip r:embed="rId3">
            <a:alphaModFix/>
          </a:blip>
          <a:stretch>
            <a:fillRect/>
          </a:stretch>
        </p:blipFill>
        <p:spPr>
          <a:xfrm>
            <a:off x="-417276" y="3996875"/>
            <a:ext cx="9353213" cy="2681250"/>
          </a:xfrm>
          <a:prstGeom prst="rect">
            <a:avLst/>
          </a:prstGeom>
          <a:noFill/>
          <a:ln>
            <a:noFill/>
          </a:ln>
        </p:spPr>
      </p:pic>
      <p:grpSp>
        <p:nvGrpSpPr>
          <p:cNvPr id="1387" name="Google Shape;1387;p31"/>
          <p:cNvGrpSpPr/>
          <p:nvPr/>
        </p:nvGrpSpPr>
        <p:grpSpPr>
          <a:xfrm>
            <a:off x="391864" y="3850070"/>
            <a:ext cx="289170" cy="284718"/>
            <a:chOff x="426000" y="3302025"/>
            <a:chExt cx="220875" cy="217475"/>
          </a:xfrm>
        </p:grpSpPr>
        <p:sp>
          <p:nvSpPr>
            <p:cNvPr id="1388" name="Google Shape;1388;p3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31"/>
          <p:cNvGrpSpPr/>
          <p:nvPr/>
        </p:nvGrpSpPr>
        <p:grpSpPr>
          <a:xfrm>
            <a:off x="357713" y="1058175"/>
            <a:ext cx="357454" cy="956304"/>
            <a:chOff x="357713" y="600975"/>
            <a:chExt cx="357454" cy="956304"/>
          </a:xfrm>
        </p:grpSpPr>
        <p:sp>
          <p:nvSpPr>
            <p:cNvPr id="1391" name="Google Shape;1391;p3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31"/>
          <p:cNvGrpSpPr/>
          <p:nvPr/>
        </p:nvGrpSpPr>
        <p:grpSpPr>
          <a:xfrm>
            <a:off x="8366565" y="3353020"/>
            <a:ext cx="1965289" cy="517060"/>
            <a:chOff x="3539975" y="3523525"/>
            <a:chExt cx="745925" cy="196250"/>
          </a:xfrm>
        </p:grpSpPr>
        <p:sp>
          <p:nvSpPr>
            <p:cNvPr id="1396" name="Google Shape;1396;p3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2" name="Google Shape;1412;p31"/>
          <p:cNvSpPr/>
          <p:nvPr/>
        </p:nvSpPr>
        <p:spPr>
          <a:xfrm>
            <a:off x="258688" y="26388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0"/>
        <p:cNvGrpSpPr/>
        <p:nvPr/>
      </p:nvGrpSpPr>
      <p:grpSpPr>
        <a:xfrm>
          <a:off x="0" y="0"/>
          <a:ext cx="0" cy="0"/>
          <a:chOff x="0" y="0"/>
          <a:chExt cx="0" cy="0"/>
        </a:xfrm>
      </p:grpSpPr>
      <p:pic>
        <p:nvPicPr>
          <p:cNvPr id="171" name="Google Shape;171;p4"/>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72" name="Google Shape;172;p4"/>
          <p:cNvSpPr txBox="1">
            <a:spLocks noGrp="1"/>
          </p:cNvSpPr>
          <p:nvPr>
            <p:ph type="body" idx="1"/>
          </p:nvPr>
        </p:nvSpPr>
        <p:spPr>
          <a:xfrm>
            <a:off x="715550" y="1152475"/>
            <a:ext cx="7713000" cy="8691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173" name="Google Shape;173;p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74" name="Google Shape;174;p4"/>
          <p:cNvGrpSpPr/>
          <p:nvPr/>
        </p:nvGrpSpPr>
        <p:grpSpPr>
          <a:xfrm>
            <a:off x="391864" y="4078670"/>
            <a:ext cx="289170" cy="284718"/>
            <a:chOff x="426000" y="3302025"/>
            <a:chExt cx="220875" cy="217475"/>
          </a:xfrm>
        </p:grpSpPr>
        <p:sp>
          <p:nvSpPr>
            <p:cNvPr id="175" name="Google Shape;175;p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4"/>
          <p:cNvGrpSpPr/>
          <p:nvPr/>
        </p:nvGrpSpPr>
        <p:grpSpPr>
          <a:xfrm>
            <a:off x="357713" y="1439175"/>
            <a:ext cx="357454" cy="956304"/>
            <a:chOff x="357713" y="600975"/>
            <a:chExt cx="357454" cy="956304"/>
          </a:xfrm>
        </p:grpSpPr>
        <p:sp>
          <p:nvSpPr>
            <p:cNvPr id="178" name="Google Shape;178;p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413"/>
        <p:cNvGrpSpPr/>
        <p:nvPr/>
      </p:nvGrpSpPr>
      <p:grpSpPr>
        <a:xfrm>
          <a:off x="0" y="0"/>
          <a:ext cx="0" cy="0"/>
          <a:chOff x="0" y="0"/>
          <a:chExt cx="0" cy="0"/>
        </a:xfrm>
      </p:grpSpPr>
      <p:pic>
        <p:nvPicPr>
          <p:cNvPr id="1414" name="Google Shape;1414;p32"/>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1415" name="Google Shape;1415;p32"/>
          <p:cNvSpPr txBox="1">
            <a:spLocks noGrp="1"/>
          </p:cNvSpPr>
          <p:nvPr>
            <p:ph type="title"/>
          </p:nvPr>
        </p:nvSpPr>
        <p:spPr>
          <a:xfrm>
            <a:off x="5880200" y="1545007"/>
            <a:ext cx="2548200" cy="794400"/>
          </a:xfrm>
          <a:prstGeom prst="rect">
            <a:avLst/>
          </a:prstGeom>
        </p:spPr>
        <p:txBody>
          <a:bodyPr spcFirstLastPara="1" wrap="square" lIns="91425" tIns="0" rIns="91425" bIns="91425" anchor="t" anchorCtr="0">
            <a:noAutofit/>
          </a:bodyPr>
          <a:lstStyle>
            <a:lvl1pPr lvl="0" algn="r">
              <a:spcBef>
                <a:spcPts val="0"/>
              </a:spcBef>
              <a:spcAft>
                <a:spcPts val="0"/>
              </a:spcAft>
              <a:buSzPts val="2900"/>
              <a:buNone/>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endParaRPr/>
          </a:p>
        </p:txBody>
      </p:sp>
      <p:sp>
        <p:nvSpPr>
          <p:cNvPr id="1416" name="Google Shape;1416;p32"/>
          <p:cNvSpPr txBox="1">
            <a:spLocks noGrp="1"/>
          </p:cNvSpPr>
          <p:nvPr>
            <p:ph type="subTitle" idx="1"/>
          </p:nvPr>
        </p:nvSpPr>
        <p:spPr>
          <a:xfrm>
            <a:off x="4572000" y="2466700"/>
            <a:ext cx="3856200" cy="1289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417" name="Google Shape;1417;p32"/>
          <p:cNvPicPr preferRelativeResize="0"/>
          <p:nvPr/>
        </p:nvPicPr>
        <p:blipFill>
          <a:blip r:embed="rId3">
            <a:alphaModFix/>
          </a:blip>
          <a:stretch>
            <a:fillRect/>
          </a:stretch>
        </p:blipFill>
        <p:spPr>
          <a:xfrm>
            <a:off x="2495026" y="-1108430"/>
            <a:ext cx="2733675" cy="2899964"/>
          </a:xfrm>
          <a:prstGeom prst="rect">
            <a:avLst/>
          </a:prstGeom>
          <a:noFill/>
          <a:ln>
            <a:noFill/>
          </a:ln>
        </p:spPr>
      </p:pic>
      <p:grpSp>
        <p:nvGrpSpPr>
          <p:cNvPr id="1418" name="Google Shape;1418;p32"/>
          <p:cNvGrpSpPr/>
          <p:nvPr/>
        </p:nvGrpSpPr>
        <p:grpSpPr>
          <a:xfrm>
            <a:off x="4093457" y="3925450"/>
            <a:ext cx="1039906" cy="679800"/>
            <a:chOff x="4082325" y="3790650"/>
            <a:chExt cx="1039906" cy="679800"/>
          </a:xfrm>
        </p:grpSpPr>
        <p:sp>
          <p:nvSpPr>
            <p:cNvPr id="1419" name="Google Shape;1419;p32"/>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2"/>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2"/>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32"/>
          <p:cNvGrpSpPr/>
          <p:nvPr/>
        </p:nvGrpSpPr>
        <p:grpSpPr>
          <a:xfrm>
            <a:off x="7538846" y="4021496"/>
            <a:ext cx="793256" cy="182899"/>
            <a:chOff x="2685575" y="2835950"/>
            <a:chExt cx="433000" cy="99825"/>
          </a:xfrm>
        </p:grpSpPr>
        <p:sp>
          <p:nvSpPr>
            <p:cNvPr id="1423" name="Google Shape;1423;p3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32"/>
          <p:cNvGrpSpPr/>
          <p:nvPr/>
        </p:nvGrpSpPr>
        <p:grpSpPr>
          <a:xfrm>
            <a:off x="6492952" y="563770"/>
            <a:ext cx="1965289" cy="517060"/>
            <a:chOff x="3539975" y="3523525"/>
            <a:chExt cx="745925" cy="196250"/>
          </a:xfrm>
        </p:grpSpPr>
        <p:sp>
          <p:nvSpPr>
            <p:cNvPr id="1428" name="Google Shape;1428;p3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4" name="Google Shape;1444;p32"/>
          <p:cNvSpPr/>
          <p:nvPr/>
        </p:nvSpPr>
        <p:spPr>
          <a:xfrm>
            <a:off x="6088025" y="39882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1">
  <p:cSld name="CUSTOM_2_2">
    <p:spTree>
      <p:nvGrpSpPr>
        <p:cNvPr id="1" name="Shape 1445"/>
        <p:cNvGrpSpPr/>
        <p:nvPr/>
      </p:nvGrpSpPr>
      <p:grpSpPr>
        <a:xfrm>
          <a:off x="0" y="0"/>
          <a:ext cx="0" cy="0"/>
          <a:chOff x="0" y="0"/>
          <a:chExt cx="0" cy="0"/>
        </a:xfrm>
      </p:grpSpPr>
      <p:pic>
        <p:nvPicPr>
          <p:cNvPr id="1446" name="Google Shape;1446;p33"/>
          <p:cNvPicPr preferRelativeResize="0"/>
          <p:nvPr/>
        </p:nvPicPr>
        <p:blipFill rotWithShape="1">
          <a:blip r:embed="rId2">
            <a:alphaModFix amt="60000"/>
          </a:blip>
          <a:srcRect l="39" r="29"/>
          <a:stretch/>
        </p:blipFill>
        <p:spPr>
          <a:xfrm flipH="1">
            <a:off x="0" y="1"/>
            <a:ext cx="9144002" cy="5143499"/>
          </a:xfrm>
          <a:prstGeom prst="rect">
            <a:avLst/>
          </a:prstGeom>
          <a:noFill/>
          <a:ln>
            <a:noFill/>
          </a:ln>
        </p:spPr>
      </p:pic>
      <p:sp>
        <p:nvSpPr>
          <p:cNvPr id="1447" name="Google Shape;1447;p33"/>
          <p:cNvSpPr txBox="1">
            <a:spLocks noGrp="1"/>
          </p:cNvSpPr>
          <p:nvPr>
            <p:ph type="title"/>
          </p:nvPr>
        </p:nvSpPr>
        <p:spPr>
          <a:xfrm>
            <a:off x="4963975" y="1838875"/>
            <a:ext cx="3396300" cy="371700"/>
          </a:xfrm>
          <a:prstGeom prst="rect">
            <a:avLst/>
          </a:prstGeom>
        </p:spPr>
        <p:txBody>
          <a:bodyPr spcFirstLastPara="1" wrap="square" lIns="91425" tIns="0" rIns="91425" bIns="91425" anchor="t" anchorCtr="0">
            <a:noAutofit/>
          </a:bodyPr>
          <a:lstStyle>
            <a:lvl1pPr lvl="0" algn="r"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448" name="Google Shape;1448;p33"/>
          <p:cNvSpPr txBox="1">
            <a:spLocks noGrp="1"/>
          </p:cNvSpPr>
          <p:nvPr>
            <p:ph type="subTitle" idx="1"/>
          </p:nvPr>
        </p:nvSpPr>
        <p:spPr>
          <a:xfrm>
            <a:off x="4963950" y="2332050"/>
            <a:ext cx="3396300" cy="1181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449" name="Google Shape;1449;p33"/>
          <p:cNvGrpSpPr/>
          <p:nvPr/>
        </p:nvGrpSpPr>
        <p:grpSpPr>
          <a:xfrm>
            <a:off x="391864" y="3545270"/>
            <a:ext cx="289170" cy="284718"/>
            <a:chOff x="426000" y="3302025"/>
            <a:chExt cx="220875" cy="217475"/>
          </a:xfrm>
        </p:grpSpPr>
        <p:sp>
          <p:nvSpPr>
            <p:cNvPr id="1450" name="Google Shape;1450;p3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3"/>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33"/>
          <p:cNvGrpSpPr/>
          <p:nvPr/>
        </p:nvGrpSpPr>
        <p:grpSpPr>
          <a:xfrm>
            <a:off x="357713" y="905775"/>
            <a:ext cx="357454" cy="956304"/>
            <a:chOff x="357713" y="600975"/>
            <a:chExt cx="357454" cy="956304"/>
          </a:xfrm>
        </p:grpSpPr>
        <p:sp>
          <p:nvSpPr>
            <p:cNvPr id="1453" name="Google Shape;1453;p33"/>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3"/>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3"/>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3"/>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33"/>
          <p:cNvGrpSpPr/>
          <p:nvPr/>
        </p:nvGrpSpPr>
        <p:grpSpPr>
          <a:xfrm>
            <a:off x="5258308" y="722871"/>
            <a:ext cx="793256" cy="182899"/>
            <a:chOff x="2685575" y="2835950"/>
            <a:chExt cx="433000" cy="99825"/>
          </a:xfrm>
        </p:grpSpPr>
        <p:sp>
          <p:nvSpPr>
            <p:cNvPr id="1458" name="Google Shape;1458;p3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2" name="Google Shape;1462;p33"/>
          <p:cNvGrpSpPr/>
          <p:nvPr/>
        </p:nvGrpSpPr>
        <p:grpSpPr>
          <a:xfrm>
            <a:off x="1587414" y="-1495728"/>
            <a:ext cx="2019176" cy="2019176"/>
            <a:chOff x="1943325" y="-220375"/>
            <a:chExt cx="1298672" cy="1298672"/>
          </a:xfrm>
        </p:grpSpPr>
        <p:sp>
          <p:nvSpPr>
            <p:cNvPr id="1463" name="Google Shape;1463;p3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33"/>
          <p:cNvGrpSpPr/>
          <p:nvPr/>
        </p:nvGrpSpPr>
        <p:grpSpPr>
          <a:xfrm>
            <a:off x="8366565" y="3429220"/>
            <a:ext cx="1965289" cy="517060"/>
            <a:chOff x="3539975" y="3523525"/>
            <a:chExt cx="745925" cy="196250"/>
          </a:xfrm>
        </p:grpSpPr>
        <p:sp>
          <p:nvSpPr>
            <p:cNvPr id="1512" name="Google Shape;1512;p3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8" name="Google Shape;1528;p33"/>
          <p:cNvSpPr/>
          <p:nvPr/>
        </p:nvSpPr>
        <p:spPr>
          <a:xfrm rot="-5400000">
            <a:off x="6334322" y="335567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3"/>
          <p:cNvSpPr/>
          <p:nvPr/>
        </p:nvSpPr>
        <p:spPr>
          <a:xfrm>
            <a:off x="4572000" y="405096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0" name="Google Shape;1530;p33"/>
          <p:cNvPicPr preferRelativeResize="0"/>
          <p:nvPr/>
        </p:nvPicPr>
        <p:blipFill>
          <a:blip r:embed="rId3">
            <a:alphaModFix/>
          </a:blip>
          <a:stretch>
            <a:fillRect/>
          </a:stretch>
        </p:blipFill>
        <p:spPr>
          <a:xfrm>
            <a:off x="7294914" y="-963850"/>
            <a:ext cx="2527512" cy="2681250"/>
          </a:xfrm>
          <a:prstGeom prst="rect">
            <a:avLst/>
          </a:prstGeom>
          <a:noFill/>
          <a:ln>
            <a:noFill/>
          </a:ln>
        </p:spPr>
      </p:pic>
      <p:grpSp>
        <p:nvGrpSpPr>
          <p:cNvPr id="1531" name="Google Shape;1531;p33"/>
          <p:cNvGrpSpPr/>
          <p:nvPr/>
        </p:nvGrpSpPr>
        <p:grpSpPr>
          <a:xfrm rot="10800000">
            <a:off x="-1284662" y="4546071"/>
            <a:ext cx="3952129" cy="3175881"/>
            <a:chOff x="5256209" y="-1994879"/>
            <a:chExt cx="3952129" cy="3175881"/>
          </a:xfrm>
        </p:grpSpPr>
        <p:sp>
          <p:nvSpPr>
            <p:cNvPr id="1532" name="Google Shape;1532;p33"/>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3"/>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2">
  <p:cSld name="CUSTOM_2_2_1">
    <p:spTree>
      <p:nvGrpSpPr>
        <p:cNvPr id="1" name="Shape 1534"/>
        <p:cNvGrpSpPr/>
        <p:nvPr/>
      </p:nvGrpSpPr>
      <p:grpSpPr>
        <a:xfrm>
          <a:off x="0" y="0"/>
          <a:ext cx="0" cy="0"/>
          <a:chOff x="0" y="0"/>
          <a:chExt cx="0" cy="0"/>
        </a:xfrm>
      </p:grpSpPr>
      <p:pic>
        <p:nvPicPr>
          <p:cNvPr id="1535" name="Google Shape;1535;p34"/>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536" name="Google Shape;1536;p34"/>
          <p:cNvSpPr txBox="1">
            <a:spLocks noGrp="1"/>
          </p:cNvSpPr>
          <p:nvPr>
            <p:ph type="title"/>
          </p:nvPr>
        </p:nvSpPr>
        <p:spPr>
          <a:xfrm>
            <a:off x="783900" y="1838875"/>
            <a:ext cx="3396000" cy="3717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537" name="Google Shape;1537;p34"/>
          <p:cNvSpPr txBox="1">
            <a:spLocks noGrp="1"/>
          </p:cNvSpPr>
          <p:nvPr>
            <p:ph type="subTitle" idx="1"/>
          </p:nvPr>
        </p:nvSpPr>
        <p:spPr>
          <a:xfrm>
            <a:off x="784010" y="2332050"/>
            <a:ext cx="3396000" cy="118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538" name="Google Shape;1538;p34"/>
          <p:cNvPicPr preferRelativeResize="0"/>
          <p:nvPr/>
        </p:nvPicPr>
        <p:blipFill rotWithShape="1">
          <a:blip r:embed="rId3">
            <a:alphaModFix/>
          </a:blip>
          <a:srcRect l="228" r="238"/>
          <a:stretch/>
        </p:blipFill>
        <p:spPr>
          <a:xfrm rot="10800000" flipH="1">
            <a:off x="-731476" y="-1253478"/>
            <a:ext cx="9353213" cy="2681250"/>
          </a:xfrm>
          <a:prstGeom prst="rect">
            <a:avLst/>
          </a:prstGeom>
          <a:noFill/>
          <a:ln>
            <a:noFill/>
          </a:ln>
        </p:spPr>
      </p:pic>
      <p:grpSp>
        <p:nvGrpSpPr>
          <p:cNvPr id="1539" name="Google Shape;1539;p34"/>
          <p:cNvGrpSpPr/>
          <p:nvPr/>
        </p:nvGrpSpPr>
        <p:grpSpPr>
          <a:xfrm rot="10800000" flipH="1">
            <a:off x="391864" y="1215484"/>
            <a:ext cx="289170" cy="284718"/>
            <a:chOff x="426000" y="3302025"/>
            <a:chExt cx="220875" cy="217475"/>
          </a:xfrm>
        </p:grpSpPr>
        <p:sp>
          <p:nvSpPr>
            <p:cNvPr id="1540" name="Google Shape;1540;p3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4"/>
          <p:cNvGrpSpPr/>
          <p:nvPr/>
        </p:nvGrpSpPr>
        <p:grpSpPr>
          <a:xfrm rot="10800000" flipH="1">
            <a:off x="357713" y="3564393"/>
            <a:ext cx="357454" cy="956304"/>
            <a:chOff x="357713" y="600975"/>
            <a:chExt cx="357454" cy="956304"/>
          </a:xfrm>
        </p:grpSpPr>
        <p:sp>
          <p:nvSpPr>
            <p:cNvPr id="1543" name="Google Shape;1543;p3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7" name="Google Shape;1547;p34"/>
          <p:cNvGrpSpPr/>
          <p:nvPr/>
        </p:nvGrpSpPr>
        <p:grpSpPr>
          <a:xfrm rot="10800000" flipH="1">
            <a:off x="5258308" y="4520702"/>
            <a:ext cx="793256" cy="182899"/>
            <a:chOff x="2685575" y="2835950"/>
            <a:chExt cx="433000" cy="99825"/>
          </a:xfrm>
        </p:grpSpPr>
        <p:sp>
          <p:nvSpPr>
            <p:cNvPr id="1548" name="Google Shape;1548;p3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34"/>
          <p:cNvGrpSpPr/>
          <p:nvPr/>
        </p:nvGrpSpPr>
        <p:grpSpPr>
          <a:xfrm rot="10800000" flipH="1">
            <a:off x="1363114" y="3961574"/>
            <a:ext cx="2019176" cy="2019176"/>
            <a:chOff x="1943325" y="-220375"/>
            <a:chExt cx="1298672" cy="1298672"/>
          </a:xfrm>
        </p:grpSpPr>
        <p:sp>
          <p:nvSpPr>
            <p:cNvPr id="1553" name="Google Shape;1553;p34"/>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4"/>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4"/>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4"/>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4"/>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4"/>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4"/>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4"/>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4"/>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4"/>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4"/>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4"/>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4"/>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4"/>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4"/>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4"/>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4"/>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4"/>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4"/>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4"/>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4"/>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4"/>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4"/>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4"/>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4"/>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4"/>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4"/>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4"/>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4"/>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4"/>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4"/>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4"/>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4"/>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4"/>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4"/>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4"/>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4"/>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4"/>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4"/>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4"/>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4"/>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4"/>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4"/>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4"/>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4"/>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4"/>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4"/>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4"/>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1" name="Google Shape;1601;p34"/>
          <p:cNvGrpSpPr/>
          <p:nvPr/>
        </p:nvGrpSpPr>
        <p:grpSpPr>
          <a:xfrm rot="10800000" flipH="1">
            <a:off x="8366565" y="1480192"/>
            <a:ext cx="1965289" cy="517060"/>
            <a:chOff x="3539975" y="3523525"/>
            <a:chExt cx="745925" cy="196250"/>
          </a:xfrm>
        </p:grpSpPr>
        <p:sp>
          <p:nvSpPr>
            <p:cNvPr id="1602" name="Google Shape;1602;p3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8" name="Google Shape;1618;p34"/>
          <p:cNvSpPr/>
          <p:nvPr/>
        </p:nvSpPr>
        <p:spPr>
          <a:xfrm rot="10800000" flipH="1">
            <a:off x="3819050" y="3824417"/>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3">
  <p:cSld name="CUSTOM_2_2_1_1">
    <p:spTree>
      <p:nvGrpSpPr>
        <p:cNvPr id="1" name="Shape 1619"/>
        <p:cNvGrpSpPr/>
        <p:nvPr/>
      </p:nvGrpSpPr>
      <p:grpSpPr>
        <a:xfrm>
          <a:off x="0" y="0"/>
          <a:ext cx="0" cy="0"/>
          <a:chOff x="0" y="0"/>
          <a:chExt cx="0" cy="0"/>
        </a:xfrm>
      </p:grpSpPr>
      <p:pic>
        <p:nvPicPr>
          <p:cNvPr id="1620" name="Google Shape;1620;p35"/>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1621" name="Google Shape;1621;p35"/>
          <p:cNvSpPr txBox="1">
            <a:spLocks noGrp="1"/>
          </p:cNvSpPr>
          <p:nvPr>
            <p:ph type="title"/>
          </p:nvPr>
        </p:nvSpPr>
        <p:spPr>
          <a:xfrm>
            <a:off x="713750" y="1225788"/>
            <a:ext cx="3367200" cy="17265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622" name="Google Shape;1622;p35"/>
          <p:cNvSpPr txBox="1">
            <a:spLocks noGrp="1"/>
          </p:cNvSpPr>
          <p:nvPr>
            <p:ph type="subTitle" idx="1"/>
          </p:nvPr>
        </p:nvSpPr>
        <p:spPr>
          <a:xfrm>
            <a:off x="713875" y="3105588"/>
            <a:ext cx="3856500" cy="97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623" name="Google Shape;1623;p35"/>
          <p:cNvGrpSpPr/>
          <p:nvPr/>
        </p:nvGrpSpPr>
        <p:grpSpPr>
          <a:xfrm flipH="1">
            <a:off x="-495776" y="4383620"/>
            <a:ext cx="1965289" cy="517060"/>
            <a:chOff x="3539975" y="3523525"/>
            <a:chExt cx="745925" cy="196250"/>
          </a:xfrm>
        </p:grpSpPr>
        <p:sp>
          <p:nvSpPr>
            <p:cNvPr id="1624" name="Google Shape;1624;p3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40" name="Google Shape;1640;p35"/>
          <p:cNvPicPr preferRelativeResize="0"/>
          <p:nvPr/>
        </p:nvPicPr>
        <p:blipFill>
          <a:blip r:embed="rId3">
            <a:alphaModFix/>
          </a:blip>
          <a:stretch>
            <a:fillRect/>
          </a:stretch>
        </p:blipFill>
        <p:spPr>
          <a:xfrm flipH="1">
            <a:off x="-936799" y="-1543012"/>
            <a:ext cx="2527512" cy="26812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4">
  <p:cSld name="CUSTOM_2_2_1_1_1">
    <p:spTree>
      <p:nvGrpSpPr>
        <p:cNvPr id="1" name="Shape 1641"/>
        <p:cNvGrpSpPr/>
        <p:nvPr/>
      </p:nvGrpSpPr>
      <p:grpSpPr>
        <a:xfrm>
          <a:off x="0" y="0"/>
          <a:ext cx="0" cy="0"/>
          <a:chOff x="0" y="0"/>
          <a:chExt cx="0" cy="0"/>
        </a:xfrm>
      </p:grpSpPr>
      <p:pic>
        <p:nvPicPr>
          <p:cNvPr id="1642" name="Google Shape;1642;p36"/>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643" name="Google Shape;1643;p36"/>
          <p:cNvSpPr txBox="1">
            <a:spLocks noGrp="1"/>
          </p:cNvSpPr>
          <p:nvPr>
            <p:ph type="subTitle" idx="1"/>
          </p:nvPr>
        </p:nvSpPr>
        <p:spPr>
          <a:xfrm>
            <a:off x="5071875" y="2238850"/>
            <a:ext cx="3288300" cy="1185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4" name="Google Shape;1644;p3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645" name="Google Shape;1645;p36"/>
          <p:cNvGrpSpPr/>
          <p:nvPr/>
        </p:nvGrpSpPr>
        <p:grpSpPr>
          <a:xfrm rot="10800000" flipH="1">
            <a:off x="391864" y="1596484"/>
            <a:ext cx="289170" cy="284718"/>
            <a:chOff x="426000" y="3302025"/>
            <a:chExt cx="220875" cy="217475"/>
          </a:xfrm>
        </p:grpSpPr>
        <p:sp>
          <p:nvSpPr>
            <p:cNvPr id="1646" name="Google Shape;1646;p3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6"/>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36"/>
          <p:cNvGrpSpPr/>
          <p:nvPr/>
        </p:nvGrpSpPr>
        <p:grpSpPr>
          <a:xfrm rot="10800000" flipH="1">
            <a:off x="357713" y="3564393"/>
            <a:ext cx="357454" cy="956304"/>
            <a:chOff x="357713" y="600975"/>
            <a:chExt cx="357454" cy="956304"/>
          </a:xfrm>
        </p:grpSpPr>
        <p:sp>
          <p:nvSpPr>
            <p:cNvPr id="1649" name="Google Shape;1649;p36"/>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6"/>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6"/>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6"/>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36"/>
          <p:cNvGrpSpPr/>
          <p:nvPr/>
        </p:nvGrpSpPr>
        <p:grpSpPr>
          <a:xfrm rot="10800000" flipH="1">
            <a:off x="2065283" y="4732777"/>
            <a:ext cx="793256" cy="182899"/>
            <a:chOff x="2685575" y="2835950"/>
            <a:chExt cx="433000" cy="99825"/>
          </a:xfrm>
        </p:grpSpPr>
        <p:sp>
          <p:nvSpPr>
            <p:cNvPr id="1654" name="Google Shape;1654;p3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8" name="Google Shape;1658;p36"/>
          <p:cNvGrpSpPr/>
          <p:nvPr/>
        </p:nvGrpSpPr>
        <p:grpSpPr>
          <a:xfrm rot="10800000" flipH="1">
            <a:off x="4571989" y="4152949"/>
            <a:ext cx="2019176" cy="2019176"/>
            <a:chOff x="1943325" y="-220375"/>
            <a:chExt cx="1298672" cy="1298672"/>
          </a:xfrm>
        </p:grpSpPr>
        <p:sp>
          <p:nvSpPr>
            <p:cNvPr id="1659" name="Google Shape;1659;p3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36"/>
          <p:cNvGrpSpPr/>
          <p:nvPr/>
        </p:nvGrpSpPr>
        <p:grpSpPr>
          <a:xfrm rot="10800000" flipH="1">
            <a:off x="7601640" y="490017"/>
            <a:ext cx="1965289" cy="517060"/>
            <a:chOff x="3539975" y="3523525"/>
            <a:chExt cx="745925" cy="196250"/>
          </a:xfrm>
        </p:grpSpPr>
        <p:sp>
          <p:nvSpPr>
            <p:cNvPr id="1708" name="Google Shape;1708;p3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24" name="Google Shape;1724;p36"/>
          <p:cNvPicPr preferRelativeResize="0"/>
          <p:nvPr/>
        </p:nvPicPr>
        <p:blipFill rotWithShape="1">
          <a:blip r:embed="rId3">
            <a:alphaModFix/>
          </a:blip>
          <a:srcRect t="1770" r="38199" b="-1770"/>
          <a:stretch/>
        </p:blipFill>
        <p:spPr>
          <a:xfrm rot="10800000" flipH="1">
            <a:off x="7676541" y="3065075"/>
            <a:ext cx="6276551" cy="26812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5">
  <p:cSld name="CUSTOM_2_2_1_1_1_1">
    <p:spTree>
      <p:nvGrpSpPr>
        <p:cNvPr id="1" name="Shape 1725"/>
        <p:cNvGrpSpPr/>
        <p:nvPr/>
      </p:nvGrpSpPr>
      <p:grpSpPr>
        <a:xfrm>
          <a:off x="0" y="0"/>
          <a:ext cx="0" cy="0"/>
          <a:chOff x="0" y="0"/>
          <a:chExt cx="0" cy="0"/>
        </a:xfrm>
      </p:grpSpPr>
      <p:pic>
        <p:nvPicPr>
          <p:cNvPr id="1726" name="Google Shape;1726;p37"/>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727" name="Google Shape;1727;p37"/>
          <p:cNvSpPr txBox="1">
            <a:spLocks noGrp="1"/>
          </p:cNvSpPr>
          <p:nvPr>
            <p:ph type="subTitle" idx="1"/>
          </p:nvPr>
        </p:nvSpPr>
        <p:spPr>
          <a:xfrm>
            <a:off x="4045548" y="1648529"/>
            <a:ext cx="3867600" cy="208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Char char="●"/>
              <a:defRPr sz="1400">
                <a:solidFill>
                  <a:schemeClr val="lt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28" name="Google Shape;1728;p3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729" name="Google Shape;1729;p37"/>
          <p:cNvSpPr txBox="1">
            <a:spLocks noGrp="1"/>
          </p:cNvSpPr>
          <p:nvPr>
            <p:ph type="subTitle" idx="2"/>
          </p:nvPr>
        </p:nvSpPr>
        <p:spPr>
          <a:xfrm>
            <a:off x="1592525" y="2303425"/>
            <a:ext cx="2453100" cy="772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100">
                <a:latin typeface="Aldrich"/>
                <a:ea typeface="Aldrich"/>
                <a:cs typeface="Aldrich"/>
                <a:sym typeface="Aldrich"/>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730" name="Google Shape;1730;p37"/>
          <p:cNvGrpSpPr/>
          <p:nvPr/>
        </p:nvGrpSpPr>
        <p:grpSpPr>
          <a:xfrm>
            <a:off x="8147051" y="2303422"/>
            <a:ext cx="2019176" cy="2019176"/>
            <a:chOff x="1943325" y="-220375"/>
            <a:chExt cx="1298672" cy="1298672"/>
          </a:xfrm>
        </p:grpSpPr>
        <p:sp>
          <p:nvSpPr>
            <p:cNvPr id="1731" name="Google Shape;1731;p3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37"/>
          <p:cNvGrpSpPr/>
          <p:nvPr/>
        </p:nvGrpSpPr>
        <p:grpSpPr>
          <a:xfrm>
            <a:off x="1571802" y="4088183"/>
            <a:ext cx="1965289" cy="517060"/>
            <a:chOff x="3539975" y="3523525"/>
            <a:chExt cx="745925" cy="196250"/>
          </a:xfrm>
        </p:grpSpPr>
        <p:sp>
          <p:nvSpPr>
            <p:cNvPr id="1780" name="Google Shape;1780;p3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6" name="Google Shape;1796;p37"/>
          <p:cNvGrpSpPr/>
          <p:nvPr/>
        </p:nvGrpSpPr>
        <p:grpSpPr>
          <a:xfrm rot="-5400000" flipH="1">
            <a:off x="-2692775" y="2018671"/>
            <a:ext cx="4000413" cy="3175881"/>
            <a:chOff x="5207925" y="-1994879"/>
            <a:chExt cx="4000413" cy="3175881"/>
          </a:xfrm>
        </p:grpSpPr>
        <p:sp>
          <p:nvSpPr>
            <p:cNvPr id="1797" name="Google Shape;1797;p37"/>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7"/>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7"/>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0" name="Google Shape;1800;p37"/>
          <p:cNvGrpSpPr/>
          <p:nvPr/>
        </p:nvGrpSpPr>
        <p:grpSpPr>
          <a:xfrm>
            <a:off x="5255192" y="4184363"/>
            <a:ext cx="1039906" cy="679800"/>
            <a:chOff x="4082325" y="3790650"/>
            <a:chExt cx="1039906" cy="679800"/>
          </a:xfrm>
        </p:grpSpPr>
        <p:sp>
          <p:nvSpPr>
            <p:cNvPr id="1801" name="Google Shape;1801;p37"/>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7"/>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7"/>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6">
  <p:cSld name="CUSTOM_2_2_1_1_1_1_1">
    <p:spTree>
      <p:nvGrpSpPr>
        <p:cNvPr id="1" name="Shape 1804"/>
        <p:cNvGrpSpPr/>
        <p:nvPr/>
      </p:nvGrpSpPr>
      <p:grpSpPr>
        <a:xfrm>
          <a:off x="0" y="0"/>
          <a:ext cx="0" cy="0"/>
          <a:chOff x="0" y="0"/>
          <a:chExt cx="0" cy="0"/>
        </a:xfrm>
      </p:grpSpPr>
      <p:pic>
        <p:nvPicPr>
          <p:cNvPr id="1805" name="Google Shape;1805;p38"/>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806" name="Google Shape;1806;p38"/>
          <p:cNvSpPr txBox="1">
            <a:spLocks noGrp="1"/>
          </p:cNvSpPr>
          <p:nvPr>
            <p:ph type="title"/>
          </p:nvPr>
        </p:nvSpPr>
        <p:spPr>
          <a:xfrm>
            <a:off x="1825050" y="1909850"/>
            <a:ext cx="5493900" cy="420600"/>
          </a:xfrm>
          <a:prstGeom prst="rect">
            <a:avLst/>
          </a:prstGeom>
        </p:spPr>
        <p:txBody>
          <a:bodyPr spcFirstLastPara="1" wrap="square" lIns="91425" tIns="0" rIns="91425" bIns="91425" anchor="t" anchorCtr="0">
            <a:noAutofit/>
          </a:bodyPr>
          <a:lstStyle>
            <a:lvl1pPr lvl="0" algn="ctr"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1807" name="Google Shape;1807;p38"/>
          <p:cNvGrpSpPr/>
          <p:nvPr/>
        </p:nvGrpSpPr>
        <p:grpSpPr>
          <a:xfrm>
            <a:off x="1364665" y="639534"/>
            <a:ext cx="1965289" cy="517060"/>
            <a:chOff x="3539975" y="3523525"/>
            <a:chExt cx="745925" cy="196250"/>
          </a:xfrm>
        </p:grpSpPr>
        <p:sp>
          <p:nvSpPr>
            <p:cNvPr id="1808" name="Google Shape;1808;p3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24" name="Google Shape;1824;p38"/>
          <p:cNvPicPr preferRelativeResize="0"/>
          <p:nvPr/>
        </p:nvPicPr>
        <p:blipFill>
          <a:blip r:embed="rId3">
            <a:alphaModFix/>
          </a:blip>
          <a:stretch>
            <a:fillRect/>
          </a:stretch>
        </p:blipFill>
        <p:spPr>
          <a:xfrm rot="10800000">
            <a:off x="-201200" y="3499563"/>
            <a:ext cx="7194375" cy="2062375"/>
          </a:xfrm>
          <a:prstGeom prst="rect">
            <a:avLst/>
          </a:prstGeom>
          <a:noFill/>
          <a:ln>
            <a:noFill/>
          </a:ln>
        </p:spPr>
      </p:pic>
      <p:grpSp>
        <p:nvGrpSpPr>
          <p:cNvPr id="1825" name="Google Shape;1825;p38"/>
          <p:cNvGrpSpPr/>
          <p:nvPr/>
        </p:nvGrpSpPr>
        <p:grpSpPr>
          <a:xfrm>
            <a:off x="8063763" y="2173397"/>
            <a:ext cx="357454" cy="956304"/>
            <a:chOff x="357713" y="600975"/>
            <a:chExt cx="357454" cy="956304"/>
          </a:xfrm>
        </p:grpSpPr>
        <p:sp>
          <p:nvSpPr>
            <p:cNvPr id="1826" name="Google Shape;1826;p3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0" name="Google Shape;1830;p38"/>
          <p:cNvSpPr/>
          <p:nvPr/>
        </p:nvSpPr>
        <p:spPr>
          <a:xfrm flipH="1">
            <a:off x="4294245" y="62091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38"/>
          <p:cNvGrpSpPr/>
          <p:nvPr/>
        </p:nvGrpSpPr>
        <p:grpSpPr>
          <a:xfrm rot="-5400000">
            <a:off x="-2779003" y="-1736891"/>
            <a:ext cx="3952129" cy="3175881"/>
            <a:chOff x="5256209" y="-1994879"/>
            <a:chExt cx="3952129" cy="3175881"/>
          </a:xfrm>
        </p:grpSpPr>
        <p:sp>
          <p:nvSpPr>
            <p:cNvPr id="1832" name="Google Shape;1832;p38"/>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8"/>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4" name="Google Shape;1834;p38"/>
          <p:cNvSpPr txBox="1">
            <a:spLocks noGrp="1"/>
          </p:cNvSpPr>
          <p:nvPr>
            <p:ph type="subTitle" idx="1"/>
          </p:nvPr>
        </p:nvSpPr>
        <p:spPr>
          <a:xfrm>
            <a:off x="1825050" y="2427700"/>
            <a:ext cx="5493900" cy="9420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7">
  <p:cSld name="CUSTOM_2_2_1_2">
    <p:spTree>
      <p:nvGrpSpPr>
        <p:cNvPr id="1" name="Shape 1835"/>
        <p:cNvGrpSpPr/>
        <p:nvPr/>
      </p:nvGrpSpPr>
      <p:grpSpPr>
        <a:xfrm>
          <a:off x="0" y="0"/>
          <a:ext cx="0" cy="0"/>
          <a:chOff x="0" y="0"/>
          <a:chExt cx="0" cy="0"/>
        </a:xfrm>
      </p:grpSpPr>
      <p:pic>
        <p:nvPicPr>
          <p:cNvPr id="1836" name="Google Shape;1836;p39"/>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1837" name="Google Shape;1837;p39"/>
          <p:cNvSpPr txBox="1">
            <a:spLocks noGrp="1"/>
          </p:cNvSpPr>
          <p:nvPr>
            <p:ph type="title"/>
          </p:nvPr>
        </p:nvSpPr>
        <p:spPr>
          <a:xfrm>
            <a:off x="715500" y="1645975"/>
            <a:ext cx="2708700" cy="8949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838" name="Google Shape;1838;p39"/>
          <p:cNvSpPr txBox="1">
            <a:spLocks noGrp="1"/>
          </p:cNvSpPr>
          <p:nvPr>
            <p:ph type="subTitle" idx="1"/>
          </p:nvPr>
        </p:nvSpPr>
        <p:spPr>
          <a:xfrm>
            <a:off x="715500" y="2576346"/>
            <a:ext cx="2708700" cy="89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839" name="Google Shape;1839;p39"/>
          <p:cNvGrpSpPr/>
          <p:nvPr/>
        </p:nvGrpSpPr>
        <p:grpSpPr>
          <a:xfrm rot="-5400000" flipH="1">
            <a:off x="3194861" y="792409"/>
            <a:ext cx="285266" cy="284718"/>
            <a:chOff x="432750" y="3302025"/>
            <a:chExt cx="217894" cy="217475"/>
          </a:xfrm>
        </p:grpSpPr>
        <p:sp>
          <p:nvSpPr>
            <p:cNvPr id="1840" name="Google Shape;1840;p39"/>
            <p:cNvSpPr/>
            <p:nvPr/>
          </p:nvSpPr>
          <p:spPr>
            <a:xfrm>
              <a:off x="436519"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39"/>
          <p:cNvGrpSpPr/>
          <p:nvPr/>
        </p:nvGrpSpPr>
        <p:grpSpPr>
          <a:xfrm rot="10800000" flipH="1">
            <a:off x="357713" y="3647479"/>
            <a:ext cx="357454" cy="956304"/>
            <a:chOff x="357713" y="600975"/>
            <a:chExt cx="357454" cy="956304"/>
          </a:xfrm>
        </p:grpSpPr>
        <p:sp>
          <p:nvSpPr>
            <p:cNvPr id="1843" name="Google Shape;1843;p39"/>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9"/>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9"/>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9"/>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7" name="Google Shape;1847;p39"/>
          <p:cNvGrpSpPr/>
          <p:nvPr/>
        </p:nvGrpSpPr>
        <p:grpSpPr>
          <a:xfrm rot="10800000" flipH="1">
            <a:off x="4175371" y="4700177"/>
            <a:ext cx="793256" cy="182899"/>
            <a:chOff x="2685575" y="2835950"/>
            <a:chExt cx="433000" cy="99825"/>
          </a:xfrm>
        </p:grpSpPr>
        <p:sp>
          <p:nvSpPr>
            <p:cNvPr id="1848" name="Google Shape;1848;p3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2" name="Google Shape;1852;p39"/>
          <p:cNvGrpSpPr/>
          <p:nvPr/>
        </p:nvGrpSpPr>
        <p:grpSpPr>
          <a:xfrm rot="10800000" flipH="1">
            <a:off x="-736135" y="676229"/>
            <a:ext cx="1965289" cy="517060"/>
            <a:chOff x="3539975" y="3523525"/>
            <a:chExt cx="745925" cy="196250"/>
          </a:xfrm>
        </p:grpSpPr>
        <p:sp>
          <p:nvSpPr>
            <p:cNvPr id="1853" name="Google Shape;1853;p3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9" name="Google Shape;1869;p39"/>
          <p:cNvSpPr/>
          <p:nvPr/>
        </p:nvSpPr>
        <p:spPr>
          <a:xfrm rot="-5400000" flipH="1">
            <a:off x="1697102" y="65761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0" name="Google Shape;1870;p39"/>
          <p:cNvGrpSpPr/>
          <p:nvPr/>
        </p:nvGrpSpPr>
        <p:grpSpPr>
          <a:xfrm rot="10800000" flipH="1">
            <a:off x="8126152" y="382099"/>
            <a:ext cx="2019176" cy="2019176"/>
            <a:chOff x="1943325" y="-220375"/>
            <a:chExt cx="1298672" cy="1298672"/>
          </a:xfrm>
        </p:grpSpPr>
        <p:sp>
          <p:nvSpPr>
            <p:cNvPr id="1871" name="Google Shape;1871;p3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9" name="Google Shape;1919;p39"/>
          <p:cNvGrpSpPr/>
          <p:nvPr/>
        </p:nvGrpSpPr>
        <p:grpSpPr>
          <a:xfrm rot="10800000" flipH="1">
            <a:off x="6557650" y="4369421"/>
            <a:ext cx="4000413" cy="3175881"/>
            <a:chOff x="5207925" y="-1994879"/>
            <a:chExt cx="4000413" cy="3175881"/>
          </a:xfrm>
        </p:grpSpPr>
        <p:sp>
          <p:nvSpPr>
            <p:cNvPr id="1920" name="Google Shape;1920;p39"/>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9"/>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9"/>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8">
  <p:cSld name="CUSTOM_2_1_1_1">
    <p:spTree>
      <p:nvGrpSpPr>
        <p:cNvPr id="1" name="Shape 1923"/>
        <p:cNvGrpSpPr/>
        <p:nvPr/>
      </p:nvGrpSpPr>
      <p:grpSpPr>
        <a:xfrm>
          <a:off x="0" y="0"/>
          <a:ext cx="0" cy="0"/>
          <a:chOff x="0" y="0"/>
          <a:chExt cx="0" cy="0"/>
        </a:xfrm>
      </p:grpSpPr>
      <p:pic>
        <p:nvPicPr>
          <p:cNvPr id="1924" name="Google Shape;1924;p40"/>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1925" name="Google Shape;1925;p40"/>
          <p:cNvSpPr txBox="1">
            <a:spLocks noGrp="1"/>
          </p:cNvSpPr>
          <p:nvPr>
            <p:ph type="title"/>
          </p:nvPr>
        </p:nvSpPr>
        <p:spPr>
          <a:xfrm>
            <a:off x="6119944" y="1739251"/>
            <a:ext cx="2308800" cy="942000"/>
          </a:xfrm>
          <a:prstGeom prst="rect">
            <a:avLst/>
          </a:prstGeom>
        </p:spPr>
        <p:txBody>
          <a:bodyPr spcFirstLastPara="1" wrap="square" lIns="91425" tIns="0" rIns="91425" bIns="91425" anchor="t" anchorCtr="0">
            <a:noAutofit/>
          </a:bodyPr>
          <a:lstStyle>
            <a:lvl1pPr lvl="0" algn="r" rtl="0">
              <a:spcBef>
                <a:spcPts val="0"/>
              </a:spcBef>
              <a:spcAft>
                <a:spcPts val="0"/>
              </a:spcAft>
              <a:buSzPts val="2900"/>
              <a:buNone/>
              <a:defRPr>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1926" name="Google Shape;1926;p40"/>
          <p:cNvSpPr txBox="1">
            <a:spLocks noGrp="1"/>
          </p:cNvSpPr>
          <p:nvPr>
            <p:ph type="subTitle" idx="1"/>
          </p:nvPr>
        </p:nvSpPr>
        <p:spPr>
          <a:xfrm>
            <a:off x="6119925" y="2841000"/>
            <a:ext cx="2308800" cy="73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latin typeface="Bai Jamjuree"/>
                <a:ea typeface="Bai Jamjuree"/>
                <a:cs typeface="Bai Jamjuree"/>
                <a:sym typeface="Bai Jamjure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927" name="Google Shape;1927;p40"/>
          <p:cNvGrpSpPr/>
          <p:nvPr/>
        </p:nvGrpSpPr>
        <p:grpSpPr>
          <a:xfrm rot="10800000" flipH="1">
            <a:off x="628764" y="4605178"/>
            <a:ext cx="2019176" cy="2019176"/>
            <a:chOff x="1943325" y="-220375"/>
            <a:chExt cx="1298672" cy="1298672"/>
          </a:xfrm>
        </p:grpSpPr>
        <p:sp>
          <p:nvSpPr>
            <p:cNvPr id="1928" name="Google Shape;1928;p4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6" name="Google Shape;1976;p40"/>
          <p:cNvGrpSpPr/>
          <p:nvPr/>
        </p:nvGrpSpPr>
        <p:grpSpPr>
          <a:xfrm rot="10800000" flipH="1">
            <a:off x="6387690" y="3917547"/>
            <a:ext cx="1965289" cy="517060"/>
            <a:chOff x="3539975" y="3523525"/>
            <a:chExt cx="745925" cy="196250"/>
          </a:xfrm>
        </p:grpSpPr>
        <p:sp>
          <p:nvSpPr>
            <p:cNvPr id="1977" name="Google Shape;1977;p4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3" name="Google Shape;1993;p40"/>
          <p:cNvPicPr preferRelativeResize="0"/>
          <p:nvPr/>
        </p:nvPicPr>
        <p:blipFill rotWithShape="1">
          <a:blip r:embed="rId3">
            <a:alphaModFix/>
          </a:blip>
          <a:srcRect t="1770" r="4580" b="-1770"/>
          <a:stretch/>
        </p:blipFill>
        <p:spPr>
          <a:xfrm>
            <a:off x="-319850" y="-1224475"/>
            <a:ext cx="9691050" cy="2681250"/>
          </a:xfrm>
          <a:prstGeom prst="rect">
            <a:avLst/>
          </a:prstGeom>
          <a:noFill/>
          <a:ln>
            <a:noFill/>
          </a:ln>
        </p:spPr>
      </p:pic>
      <p:grpSp>
        <p:nvGrpSpPr>
          <p:cNvPr id="1994" name="Google Shape;1994;p40"/>
          <p:cNvGrpSpPr/>
          <p:nvPr/>
        </p:nvGrpSpPr>
        <p:grpSpPr>
          <a:xfrm rot="5400000" flipH="1">
            <a:off x="1693743" y="359223"/>
            <a:ext cx="357454" cy="956304"/>
            <a:chOff x="357713" y="600975"/>
            <a:chExt cx="357454" cy="956304"/>
          </a:xfrm>
        </p:grpSpPr>
        <p:sp>
          <p:nvSpPr>
            <p:cNvPr id="1995" name="Google Shape;1995;p4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Quote">
  <p:cSld name="CUSTOM_2_1">
    <p:spTree>
      <p:nvGrpSpPr>
        <p:cNvPr id="1" name="Shape 1999"/>
        <p:cNvGrpSpPr/>
        <p:nvPr/>
      </p:nvGrpSpPr>
      <p:grpSpPr>
        <a:xfrm>
          <a:off x="0" y="0"/>
          <a:ext cx="0" cy="0"/>
          <a:chOff x="0" y="0"/>
          <a:chExt cx="0" cy="0"/>
        </a:xfrm>
      </p:grpSpPr>
      <p:pic>
        <p:nvPicPr>
          <p:cNvPr id="2000" name="Google Shape;2000;p41"/>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001" name="Google Shape;2001;p41"/>
          <p:cNvSpPr txBox="1">
            <a:spLocks noGrp="1"/>
          </p:cNvSpPr>
          <p:nvPr>
            <p:ph type="title"/>
          </p:nvPr>
        </p:nvSpPr>
        <p:spPr>
          <a:xfrm>
            <a:off x="2185650" y="3095408"/>
            <a:ext cx="4772700" cy="473100"/>
          </a:xfrm>
          <a:prstGeom prst="rect">
            <a:avLst/>
          </a:prstGeom>
        </p:spPr>
        <p:txBody>
          <a:bodyPr spcFirstLastPara="1" wrap="square" lIns="91425" tIns="0" rIns="91425" bIns="91425" anchor="t" anchorCtr="0">
            <a:noAutofit/>
          </a:bodyPr>
          <a:lstStyle>
            <a:lvl1pPr lvl="0" algn="ctr" rtl="0">
              <a:spcBef>
                <a:spcPts val="0"/>
              </a:spcBef>
              <a:spcAft>
                <a:spcPts val="0"/>
              </a:spcAft>
              <a:buSzPts val="2900"/>
              <a:buNone/>
              <a:defRPr sz="2100">
                <a:solidFill>
                  <a:schemeClr val="dk2"/>
                </a:solidFill>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2002" name="Google Shape;2002;p41"/>
          <p:cNvSpPr txBox="1">
            <a:spLocks noGrp="1"/>
          </p:cNvSpPr>
          <p:nvPr>
            <p:ph type="subTitle" idx="1"/>
          </p:nvPr>
        </p:nvSpPr>
        <p:spPr>
          <a:xfrm>
            <a:off x="1226850" y="1453218"/>
            <a:ext cx="6690300" cy="15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3000">
                <a:solidFill>
                  <a:schemeClr val="lt1"/>
                </a:solidFill>
                <a:latin typeface="Bai Jamjuree"/>
                <a:ea typeface="Bai Jamjuree"/>
                <a:cs typeface="Bai Jamjuree"/>
                <a:sym typeface="Bai Jamjure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2003" name="Google Shape;2003;p41"/>
          <p:cNvGrpSpPr/>
          <p:nvPr/>
        </p:nvGrpSpPr>
        <p:grpSpPr>
          <a:xfrm rot="-5400000" flipH="1">
            <a:off x="3352827" y="574632"/>
            <a:ext cx="289170" cy="284718"/>
            <a:chOff x="426000" y="3302025"/>
            <a:chExt cx="220875" cy="217475"/>
          </a:xfrm>
        </p:grpSpPr>
        <p:sp>
          <p:nvSpPr>
            <p:cNvPr id="2004" name="Google Shape;2004;p4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6" name="Google Shape;2006;p41"/>
          <p:cNvGrpSpPr/>
          <p:nvPr/>
        </p:nvGrpSpPr>
        <p:grpSpPr>
          <a:xfrm rot="-5400000" flipH="1">
            <a:off x="1014983" y="238830"/>
            <a:ext cx="357454" cy="956304"/>
            <a:chOff x="357713" y="600975"/>
            <a:chExt cx="357454" cy="956304"/>
          </a:xfrm>
        </p:grpSpPr>
        <p:sp>
          <p:nvSpPr>
            <p:cNvPr id="2007" name="Google Shape;2007;p4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41"/>
          <p:cNvGrpSpPr/>
          <p:nvPr/>
        </p:nvGrpSpPr>
        <p:grpSpPr>
          <a:xfrm>
            <a:off x="7917151" y="2136847"/>
            <a:ext cx="2019176" cy="2019176"/>
            <a:chOff x="1943325" y="-220375"/>
            <a:chExt cx="1298672" cy="1298672"/>
          </a:xfrm>
        </p:grpSpPr>
        <p:sp>
          <p:nvSpPr>
            <p:cNvPr id="2012" name="Google Shape;2012;p41"/>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1"/>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1"/>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1"/>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1"/>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1"/>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1"/>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1"/>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1"/>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1"/>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1"/>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1"/>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1"/>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1"/>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1"/>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1"/>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1"/>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1"/>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1"/>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1"/>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1"/>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1"/>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1"/>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1"/>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1"/>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1"/>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1"/>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1"/>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1"/>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1"/>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1"/>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1"/>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1"/>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1"/>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1"/>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1"/>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1"/>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1"/>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1"/>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1"/>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1"/>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1"/>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1"/>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1"/>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1"/>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1"/>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1"/>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1"/>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0" name="Google Shape;2060;p41"/>
          <p:cNvGrpSpPr/>
          <p:nvPr/>
        </p:nvGrpSpPr>
        <p:grpSpPr>
          <a:xfrm>
            <a:off x="1020340" y="4088183"/>
            <a:ext cx="1965289" cy="517060"/>
            <a:chOff x="3539975" y="3523525"/>
            <a:chExt cx="745925" cy="196250"/>
          </a:xfrm>
        </p:grpSpPr>
        <p:sp>
          <p:nvSpPr>
            <p:cNvPr id="2061" name="Google Shape;2061;p4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2"/>
        <p:cNvGrpSpPr/>
        <p:nvPr/>
      </p:nvGrpSpPr>
      <p:grpSpPr>
        <a:xfrm>
          <a:off x="0" y="0"/>
          <a:ext cx="0" cy="0"/>
          <a:chOff x="0" y="0"/>
          <a:chExt cx="0" cy="0"/>
        </a:xfrm>
      </p:grpSpPr>
      <p:pic>
        <p:nvPicPr>
          <p:cNvPr id="183" name="Google Shape;183;p5"/>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184" name="Google Shape;184;p5"/>
          <p:cNvSpPr txBox="1">
            <a:spLocks noGrp="1"/>
          </p:cNvSpPr>
          <p:nvPr>
            <p:ph type="subTitle" idx="1"/>
          </p:nvPr>
        </p:nvSpPr>
        <p:spPr>
          <a:xfrm>
            <a:off x="4981770" y="2451554"/>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5" name="Google Shape;185;p5"/>
          <p:cNvSpPr txBox="1">
            <a:spLocks noGrp="1"/>
          </p:cNvSpPr>
          <p:nvPr>
            <p:ph type="subTitle" idx="2"/>
          </p:nvPr>
        </p:nvSpPr>
        <p:spPr>
          <a:xfrm>
            <a:off x="4981771" y="2964124"/>
            <a:ext cx="2281800" cy="6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6" name="Google Shape;186;p5"/>
          <p:cNvSpPr txBox="1">
            <a:spLocks noGrp="1"/>
          </p:cNvSpPr>
          <p:nvPr>
            <p:ph type="subTitle" idx="3"/>
          </p:nvPr>
        </p:nvSpPr>
        <p:spPr>
          <a:xfrm>
            <a:off x="1880430" y="2451554"/>
            <a:ext cx="2281800" cy="44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100">
                <a:latin typeface="Aldrich"/>
                <a:ea typeface="Aldrich"/>
                <a:cs typeface="Aldrich"/>
                <a:sym typeface="Aldrich"/>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7" name="Google Shape;187;p5"/>
          <p:cNvSpPr txBox="1">
            <a:spLocks noGrp="1"/>
          </p:cNvSpPr>
          <p:nvPr>
            <p:ph type="subTitle" idx="4"/>
          </p:nvPr>
        </p:nvSpPr>
        <p:spPr>
          <a:xfrm>
            <a:off x="1880425" y="2964124"/>
            <a:ext cx="2281800" cy="6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88" name="Google Shape;188;p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189" name="Google Shape;189;p5"/>
          <p:cNvPicPr preferRelativeResize="0"/>
          <p:nvPr/>
        </p:nvPicPr>
        <p:blipFill>
          <a:blip r:embed="rId3">
            <a:alphaModFix/>
          </a:blip>
          <a:stretch>
            <a:fillRect/>
          </a:stretch>
        </p:blipFill>
        <p:spPr>
          <a:xfrm rot="10800000">
            <a:off x="-2384751" y="3735300"/>
            <a:ext cx="9353213" cy="2681250"/>
          </a:xfrm>
          <a:prstGeom prst="rect">
            <a:avLst/>
          </a:prstGeom>
          <a:noFill/>
          <a:ln>
            <a:noFill/>
          </a:ln>
        </p:spPr>
      </p:pic>
      <p:grpSp>
        <p:nvGrpSpPr>
          <p:cNvPr id="190" name="Google Shape;190;p5"/>
          <p:cNvGrpSpPr/>
          <p:nvPr/>
        </p:nvGrpSpPr>
        <p:grpSpPr>
          <a:xfrm rot="10800000" flipH="1">
            <a:off x="400702" y="1439175"/>
            <a:ext cx="283332" cy="284718"/>
            <a:chOff x="432750" y="3302025"/>
            <a:chExt cx="216416" cy="217475"/>
          </a:xfrm>
        </p:grpSpPr>
        <p:sp>
          <p:nvSpPr>
            <p:cNvPr id="191" name="Google Shape;191;p5"/>
            <p:cNvSpPr/>
            <p:nvPr/>
          </p:nvSpPr>
          <p:spPr>
            <a:xfrm>
              <a:off x="435041"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 name="Google Shape;193;p5"/>
          <p:cNvGrpSpPr/>
          <p:nvPr/>
        </p:nvGrpSpPr>
        <p:grpSpPr>
          <a:xfrm rot="10800000" flipH="1">
            <a:off x="357713" y="2873685"/>
            <a:ext cx="357454" cy="956304"/>
            <a:chOff x="357713" y="600975"/>
            <a:chExt cx="357454" cy="956304"/>
          </a:xfrm>
        </p:grpSpPr>
        <p:sp>
          <p:nvSpPr>
            <p:cNvPr id="194" name="Google Shape;194;p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5"/>
          <p:cNvGrpSpPr/>
          <p:nvPr/>
        </p:nvGrpSpPr>
        <p:grpSpPr>
          <a:xfrm>
            <a:off x="8013814" y="-799203"/>
            <a:ext cx="2019176" cy="2019176"/>
            <a:chOff x="1943325" y="-220375"/>
            <a:chExt cx="1298672" cy="1298672"/>
          </a:xfrm>
        </p:grpSpPr>
        <p:sp>
          <p:nvSpPr>
            <p:cNvPr id="199" name="Google Shape;199;p5"/>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 name="Google Shape;247;p5"/>
          <p:cNvGrpSpPr/>
          <p:nvPr/>
        </p:nvGrpSpPr>
        <p:grpSpPr>
          <a:xfrm>
            <a:off x="8366565" y="3429220"/>
            <a:ext cx="1965289" cy="517060"/>
            <a:chOff x="3539975" y="3523525"/>
            <a:chExt cx="745925" cy="196250"/>
          </a:xfrm>
        </p:grpSpPr>
        <p:sp>
          <p:nvSpPr>
            <p:cNvPr id="248" name="Google Shape;248;p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2077"/>
        <p:cNvGrpSpPr/>
        <p:nvPr/>
      </p:nvGrpSpPr>
      <p:grpSpPr>
        <a:xfrm>
          <a:off x="0" y="0"/>
          <a:ext cx="0" cy="0"/>
          <a:chOff x="0" y="0"/>
          <a:chExt cx="0" cy="0"/>
        </a:xfrm>
      </p:grpSpPr>
      <p:pic>
        <p:nvPicPr>
          <p:cNvPr id="2078" name="Google Shape;2078;p42"/>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079" name="Google Shape;2079;p4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080" name="Google Shape;2080;p42"/>
          <p:cNvGrpSpPr/>
          <p:nvPr/>
        </p:nvGrpSpPr>
        <p:grpSpPr>
          <a:xfrm>
            <a:off x="391864" y="4555820"/>
            <a:ext cx="289170" cy="284718"/>
            <a:chOff x="426000" y="3302025"/>
            <a:chExt cx="220875" cy="217475"/>
          </a:xfrm>
        </p:grpSpPr>
        <p:sp>
          <p:nvSpPr>
            <p:cNvPr id="2081" name="Google Shape;2081;p4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2"/>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42"/>
          <p:cNvGrpSpPr/>
          <p:nvPr/>
        </p:nvGrpSpPr>
        <p:grpSpPr>
          <a:xfrm>
            <a:off x="357713" y="1134375"/>
            <a:ext cx="357454" cy="956304"/>
            <a:chOff x="357713" y="600975"/>
            <a:chExt cx="357454" cy="956304"/>
          </a:xfrm>
        </p:grpSpPr>
        <p:sp>
          <p:nvSpPr>
            <p:cNvPr id="2084" name="Google Shape;2084;p4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8" name="Google Shape;2088;p42"/>
          <p:cNvGrpSpPr/>
          <p:nvPr/>
        </p:nvGrpSpPr>
        <p:grpSpPr>
          <a:xfrm>
            <a:off x="8022690" y="202570"/>
            <a:ext cx="1965289" cy="517060"/>
            <a:chOff x="3539975" y="3523525"/>
            <a:chExt cx="745925" cy="196250"/>
          </a:xfrm>
        </p:grpSpPr>
        <p:sp>
          <p:nvSpPr>
            <p:cNvPr id="2089" name="Google Shape;2089;p4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2105"/>
        <p:cNvGrpSpPr/>
        <p:nvPr/>
      </p:nvGrpSpPr>
      <p:grpSpPr>
        <a:xfrm>
          <a:off x="0" y="0"/>
          <a:ext cx="0" cy="0"/>
          <a:chOff x="0" y="0"/>
          <a:chExt cx="0" cy="0"/>
        </a:xfrm>
      </p:grpSpPr>
      <p:pic>
        <p:nvPicPr>
          <p:cNvPr id="2106" name="Google Shape;2106;p43"/>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107" name="Google Shape;2107;p4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108" name="Google Shape;2108;p43"/>
          <p:cNvGrpSpPr/>
          <p:nvPr/>
        </p:nvGrpSpPr>
        <p:grpSpPr>
          <a:xfrm>
            <a:off x="391864" y="3545270"/>
            <a:ext cx="289170" cy="284718"/>
            <a:chOff x="426000" y="3302025"/>
            <a:chExt cx="220875" cy="217475"/>
          </a:xfrm>
        </p:grpSpPr>
        <p:sp>
          <p:nvSpPr>
            <p:cNvPr id="2109" name="Google Shape;2109;p43"/>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3"/>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1" name="Google Shape;2111;p43"/>
          <p:cNvGrpSpPr/>
          <p:nvPr/>
        </p:nvGrpSpPr>
        <p:grpSpPr>
          <a:xfrm>
            <a:off x="357713" y="1210575"/>
            <a:ext cx="357454" cy="956304"/>
            <a:chOff x="357713" y="600975"/>
            <a:chExt cx="357454" cy="956304"/>
          </a:xfrm>
        </p:grpSpPr>
        <p:sp>
          <p:nvSpPr>
            <p:cNvPr id="2112" name="Google Shape;2112;p43"/>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3"/>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3"/>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3"/>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6" name="Google Shape;2116;p43"/>
          <p:cNvGrpSpPr/>
          <p:nvPr/>
        </p:nvGrpSpPr>
        <p:grpSpPr>
          <a:xfrm>
            <a:off x="8366565" y="3429220"/>
            <a:ext cx="1965289" cy="517060"/>
            <a:chOff x="3539975" y="3523525"/>
            <a:chExt cx="745925" cy="196250"/>
          </a:xfrm>
        </p:grpSpPr>
        <p:sp>
          <p:nvSpPr>
            <p:cNvPr id="2117" name="Google Shape;2117;p43"/>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3"/>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3"/>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3"/>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3"/>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3"/>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3"/>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3"/>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3"/>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3"/>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3"/>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3"/>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3"/>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3"/>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3"/>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3"/>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33" name="Google Shape;2133;p43"/>
          <p:cNvPicPr preferRelativeResize="0"/>
          <p:nvPr/>
        </p:nvPicPr>
        <p:blipFill>
          <a:blip r:embed="rId3">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2134"/>
        <p:cNvGrpSpPr/>
        <p:nvPr/>
      </p:nvGrpSpPr>
      <p:grpSpPr>
        <a:xfrm>
          <a:off x="0" y="0"/>
          <a:ext cx="0" cy="0"/>
          <a:chOff x="0" y="0"/>
          <a:chExt cx="0" cy="0"/>
        </a:xfrm>
      </p:grpSpPr>
      <p:pic>
        <p:nvPicPr>
          <p:cNvPr id="2135" name="Google Shape;2135;p44"/>
          <p:cNvPicPr preferRelativeResize="0"/>
          <p:nvPr/>
        </p:nvPicPr>
        <p:blipFill rotWithShape="1">
          <a:blip r:embed="rId2">
            <a:alphaModFix amt="60000"/>
          </a:blip>
          <a:srcRect l="39" r="29"/>
          <a:stretch/>
        </p:blipFill>
        <p:spPr>
          <a:xfrm rot="10800000" flipH="1">
            <a:off x="0" y="1"/>
            <a:ext cx="9144002" cy="5143499"/>
          </a:xfrm>
          <a:prstGeom prst="rect">
            <a:avLst/>
          </a:prstGeom>
          <a:noFill/>
          <a:ln>
            <a:noFill/>
          </a:ln>
        </p:spPr>
      </p:pic>
      <p:sp>
        <p:nvSpPr>
          <p:cNvPr id="2136" name="Google Shape;2136;p4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137" name="Google Shape;2137;p44"/>
          <p:cNvGrpSpPr/>
          <p:nvPr/>
        </p:nvGrpSpPr>
        <p:grpSpPr>
          <a:xfrm>
            <a:off x="391864" y="4078670"/>
            <a:ext cx="289170" cy="284718"/>
            <a:chOff x="426000" y="3302025"/>
            <a:chExt cx="220875" cy="217475"/>
          </a:xfrm>
        </p:grpSpPr>
        <p:sp>
          <p:nvSpPr>
            <p:cNvPr id="2138" name="Google Shape;2138;p44"/>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4"/>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0" name="Google Shape;2140;p44"/>
          <p:cNvGrpSpPr/>
          <p:nvPr/>
        </p:nvGrpSpPr>
        <p:grpSpPr>
          <a:xfrm>
            <a:off x="357713" y="1439175"/>
            <a:ext cx="357454" cy="956304"/>
            <a:chOff x="357713" y="600975"/>
            <a:chExt cx="357454" cy="956304"/>
          </a:xfrm>
        </p:grpSpPr>
        <p:sp>
          <p:nvSpPr>
            <p:cNvPr id="2141" name="Google Shape;2141;p44"/>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4"/>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4"/>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4"/>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5" name="Google Shape;2145;p44"/>
          <p:cNvGrpSpPr/>
          <p:nvPr/>
        </p:nvGrpSpPr>
        <p:grpSpPr>
          <a:xfrm>
            <a:off x="8366565" y="3429220"/>
            <a:ext cx="1965289" cy="517060"/>
            <a:chOff x="3539975" y="3523525"/>
            <a:chExt cx="745925" cy="196250"/>
          </a:xfrm>
        </p:grpSpPr>
        <p:sp>
          <p:nvSpPr>
            <p:cNvPr id="2146" name="Google Shape;2146;p44"/>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4"/>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4"/>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4"/>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4"/>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4"/>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4"/>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4"/>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4"/>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4"/>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4"/>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4"/>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4"/>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4"/>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4"/>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4"/>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2" name="Google Shape;2162;p44"/>
          <p:cNvSpPr/>
          <p:nvPr/>
        </p:nvSpPr>
        <p:spPr>
          <a:xfrm>
            <a:off x="715550" y="29251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63" name="Google Shape;2163;p44"/>
          <p:cNvPicPr preferRelativeResize="0"/>
          <p:nvPr/>
        </p:nvPicPr>
        <p:blipFill>
          <a:blip r:embed="rId3">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4">
  <p:cSld name="CUSTOM_3_1_1_1">
    <p:spTree>
      <p:nvGrpSpPr>
        <p:cNvPr id="1" name="Shape 2164"/>
        <p:cNvGrpSpPr/>
        <p:nvPr/>
      </p:nvGrpSpPr>
      <p:grpSpPr>
        <a:xfrm>
          <a:off x="0" y="0"/>
          <a:ext cx="0" cy="0"/>
          <a:chOff x="0" y="0"/>
          <a:chExt cx="0" cy="0"/>
        </a:xfrm>
      </p:grpSpPr>
      <p:pic>
        <p:nvPicPr>
          <p:cNvPr id="2165" name="Google Shape;2165;p45"/>
          <p:cNvPicPr preferRelativeResize="0"/>
          <p:nvPr/>
        </p:nvPicPr>
        <p:blipFill rotWithShape="1">
          <a:blip r:embed="rId2">
            <a:alphaModFix amt="60000"/>
          </a:blip>
          <a:srcRect l="39" r="29"/>
          <a:stretch/>
        </p:blipFill>
        <p:spPr>
          <a:xfrm flipH="1">
            <a:off x="0" y="1"/>
            <a:ext cx="9144002" cy="5143499"/>
          </a:xfrm>
          <a:prstGeom prst="rect">
            <a:avLst/>
          </a:prstGeom>
          <a:noFill/>
          <a:ln>
            <a:noFill/>
          </a:ln>
        </p:spPr>
      </p:pic>
      <p:sp>
        <p:nvSpPr>
          <p:cNvPr id="2166" name="Google Shape;2166;p4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167" name="Google Shape;2167;p45"/>
          <p:cNvGrpSpPr/>
          <p:nvPr/>
        </p:nvGrpSpPr>
        <p:grpSpPr>
          <a:xfrm>
            <a:off x="391864" y="3545270"/>
            <a:ext cx="289170" cy="284718"/>
            <a:chOff x="426000" y="3302025"/>
            <a:chExt cx="220875" cy="217475"/>
          </a:xfrm>
        </p:grpSpPr>
        <p:sp>
          <p:nvSpPr>
            <p:cNvPr id="2168" name="Google Shape;2168;p45"/>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5"/>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0" name="Google Shape;2170;p45"/>
          <p:cNvGrpSpPr/>
          <p:nvPr/>
        </p:nvGrpSpPr>
        <p:grpSpPr>
          <a:xfrm>
            <a:off x="357713" y="1210575"/>
            <a:ext cx="357454" cy="956304"/>
            <a:chOff x="357713" y="600975"/>
            <a:chExt cx="357454" cy="956304"/>
          </a:xfrm>
        </p:grpSpPr>
        <p:sp>
          <p:nvSpPr>
            <p:cNvPr id="2171" name="Google Shape;2171;p45"/>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5"/>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5"/>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5"/>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5" name="Google Shape;2175;p45"/>
          <p:cNvGrpSpPr/>
          <p:nvPr/>
        </p:nvGrpSpPr>
        <p:grpSpPr>
          <a:xfrm>
            <a:off x="8366565" y="3429220"/>
            <a:ext cx="1965289" cy="517060"/>
            <a:chOff x="3539975" y="3523525"/>
            <a:chExt cx="745925" cy="196250"/>
          </a:xfrm>
        </p:grpSpPr>
        <p:sp>
          <p:nvSpPr>
            <p:cNvPr id="2176" name="Google Shape;2176;p45"/>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5"/>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5"/>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5"/>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5"/>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5"/>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5"/>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5"/>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5"/>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5"/>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5"/>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5"/>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5"/>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5"/>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5"/>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5"/>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only 5">
  <p:cSld name="CUSTOM_3_1_1_1_1">
    <p:spTree>
      <p:nvGrpSpPr>
        <p:cNvPr id="1" name="Shape 2192"/>
        <p:cNvGrpSpPr/>
        <p:nvPr/>
      </p:nvGrpSpPr>
      <p:grpSpPr>
        <a:xfrm>
          <a:off x="0" y="0"/>
          <a:ext cx="0" cy="0"/>
          <a:chOff x="0" y="0"/>
          <a:chExt cx="0" cy="0"/>
        </a:xfrm>
      </p:grpSpPr>
      <p:pic>
        <p:nvPicPr>
          <p:cNvPr id="2193" name="Google Shape;2193;p46"/>
          <p:cNvPicPr preferRelativeResize="0"/>
          <p:nvPr/>
        </p:nvPicPr>
        <p:blipFill rotWithShape="1">
          <a:blip r:embed="rId2">
            <a:alphaModFix amt="60000"/>
          </a:blip>
          <a:srcRect l="39" r="29"/>
          <a:stretch/>
        </p:blipFill>
        <p:spPr>
          <a:xfrm>
            <a:off x="0" y="1"/>
            <a:ext cx="9144002" cy="5143499"/>
          </a:xfrm>
          <a:prstGeom prst="rect">
            <a:avLst/>
          </a:prstGeom>
          <a:noFill/>
          <a:ln>
            <a:noFill/>
          </a:ln>
        </p:spPr>
      </p:pic>
      <p:sp>
        <p:nvSpPr>
          <p:cNvPr id="2194" name="Google Shape;2194;p4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2195" name="Google Shape;2195;p46"/>
          <p:cNvPicPr preferRelativeResize="0"/>
          <p:nvPr/>
        </p:nvPicPr>
        <p:blipFill>
          <a:blip r:embed="rId3">
            <a:alphaModFix/>
          </a:blip>
          <a:stretch>
            <a:fillRect/>
          </a:stretch>
        </p:blipFill>
        <p:spPr>
          <a:xfrm rot="150349" flipH="1">
            <a:off x="-1128684" y="4246704"/>
            <a:ext cx="9353212" cy="2681250"/>
          </a:xfrm>
          <a:prstGeom prst="rect">
            <a:avLst/>
          </a:prstGeom>
          <a:noFill/>
          <a:ln>
            <a:noFill/>
          </a:ln>
        </p:spPr>
      </p:pic>
      <p:grpSp>
        <p:nvGrpSpPr>
          <p:cNvPr id="2196" name="Google Shape;2196;p46"/>
          <p:cNvGrpSpPr/>
          <p:nvPr/>
        </p:nvGrpSpPr>
        <p:grpSpPr>
          <a:xfrm flipH="1">
            <a:off x="435156" y="4236070"/>
            <a:ext cx="289285" cy="284718"/>
            <a:chOff x="419162" y="3302025"/>
            <a:chExt cx="220963" cy="217475"/>
          </a:xfrm>
        </p:grpSpPr>
        <p:sp>
          <p:nvSpPr>
            <p:cNvPr id="2197" name="Google Shape;2197;p46"/>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6"/>
            <p:cNvSpPr/>
            <p:nvPr/>
          </p:nvSpPr>
          <p:spPr>
            <a:xfrm>
              <a:off x="419162"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9" name="Google Shape;2199;p46"/>
          <p:cNvGrpSpPr/>
          <p:nvPr/>
        </p:nvGrpSpPr>
        <p:grpSpPr>
          <a:xfrm flipH="1">
            <a:off x="-1328926" y="2418978"/>
            <a:ext cx="1965289" cy="517060"/>
            <a:chOff x="3539975" y="3523525"/>
            <a:chExt cx="745925" cy="196250"/>
          </a:xfrm>
        </p:grpSpPr>
        <p:sp>
          <p:nvSpPr>
            <p:cNvPr id="2200" name="Google Shape;2200;p4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6">
  <p:cSld name="CUSTOM_3_1_1_1_1_1">
    <p:spTree>
      <p:nvGrpSpPr>
        <p:cNvPr id="1" name="Shape 2216"/>
        <p:cNvGrpSpPr/>
        <p:nvPr/>
      </p:nvGrpSpPr>
      <p:grpSpPr>
        <a:xfrm>
          <a:off x="0" y="0"/>
          <a:ext cx="0" cy="0"/>
          <a:chOff x="0" y="0"/>
          <a:chExt cx="0" cy="0"/>
        </a:xfrm>
      </p:grpSpPr>
      <p:pic>
        <p:nvPicPr>
          <p:cNvPr id="2217" name="Google Shape;2217;p47"/>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2218" name="Google Shape;2218;p4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219" name="Google Shape;2219;p47"/>
          <p:cNvGrpSpPr/>
          <p:nvPr/>
        </p:nvGrpSpPr>
        <p:grpSpPr>
          <a:xfrm>
            <a:off x="391864" y="1291684"/>
            <a:ext cx="289170" cy="284718"/>
            <a:chOff x="426000" y="3302025"/>
            <a:chExt cx="220875" cy="217475"/>
          </a:xfrm>
        </p:grpSpPr>
        <p:sp>
          <p:nvSpPr>
            <p:cNvPr id="2220" name="Google Shape;2220;p4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2" name="Google Shape;2222;p47"/>
          <p:cNvGrpSpPr/>
          <p:nvPr/>
        </p:nvGrpSpPr>
        <p:grpSpPr>
          <a:xfrm rot="10800000" flipH="1">
            <a:off x="357713" y="3259593"/>
            <a:ext cx="357454" cy="956304"/>
            <a:chOff x="357713" y="600975"/>
            <a:chExt cx="357454" cy="956304"/>
          </a:xfrm>
        </p:grpSpPr>
        <p:sp>
          <p:nvSpPr>
            <p:cNvPr id="2223" name="Google Shape;2223;p4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7" name="Google Shape;2227;p47"/>
          <p:cNvGrpSpPr/>
          <p:nvPr/>
        </p:nvGrpSpPr>
        <p:grpSpPr>
          <a:xfrm rot="10800000" flipH="1">
            <a:off x="5872083" y="4723023"/>
            <a:ext cx="793256" cy="182899"/>
            <a:chOff x="2685575" y="2835950"/>
            <a:chExt cx="433000" cy="99825"/>
          </a:xfrm>
        </p:grpSpPr>
        <p:sp>
          <p:nvSpPr>
            <p:cNvPr id="2228" name="Google Shape;2228;p47"/>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2" name="Google Shape;2232;p47"/>
          <p:cNvGrpSpPr/>
          <p:nvPr/>
        </p:nvGrpSpPr>
        <p:grpSpPr>
          <a:xfrm rot="10800000" flipH="1">
            <a:off x="507239" y="4684974"/>
            <a:ext cx="2019176" cy="2019176"/>
            <a:chOff x="1943325" y="-220375"/>
            <a:chExt cx="1298672" cy="1298672"/>
          </a:xfrm>
        </p:grpSpPr>
        <p:sp>
          <p:nvSpPr>
            <p:cNvPr id="2233" name="Google Shape;2233;p4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1" name="Google Shape;2281;p47"/>
          <p:cNvGrpSpPr/>
          <p:nvPr/>
        </p:nvGrpSpPr>
        <p:grpSpPr>
          <a:xfrm rot="10800000" flipH="1">
            <a:off x="7907690" y="538242"/>
            <a:ext cx="1965289" cy="517060"/>
            <a:chOff x="3539975" y="3523525"/>
            <a:chExt cx="745925" cy="196250"/>
          </a:xfrm>
        </p:grpSpPr>
        <p:sp>
          <p:nvSpPr>
            <p:cNvPr id="2282" name="Google Shape;2282;p4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7">
  <p:cSld name="CUSTOM_3_1_1_1_1_1_1">
    <p:spTree>
      <p:nvGrpSpPr>
        <p:cNvPr id="1" name="Shape 2298"/>
        <p:cNvGrpSpPr/>
        <p:nvPr/>
      </p:nvGrpSpPr>
      <p:grpSpPr>
        <a:xfrm>
          <a:off x="0" y="0"/>
          <a:ext cx="0" cy="0"/>
          <a:chOff x="0" y="0"/>
          <a:chExt cx="0" cy="0"/>
        </a:xfrm>
      </p:grpSpPr>
      <p:pic>
        <p:nvPicPr>
          <p:cNvPr id="2299" name="Google Shape;2299;p48"/>
          <p:cNvPicPr preferRelativeResize="0"/>
          <p:nvPr/>
        </p:nvPicPr>
        <p:blipFill rotWithShape="1">
          <a:blip r:embed="rId2">
            <a:alphaModFix amt="60000"/>
          </a:blip>
          <a:srcRect t="9" b="9"/>
          <a:stretch/>
        </p:blipFill>
        <p:spPr>
          <a:xfrm>
            <a:off x="0" y="1"/>
            <a:ext cx="9144002" cy="5143499"/>
          </a:xfrm>
          <a:prstGeom prst="rect">
            <a:avLst/>
          </a:prstGeom>
          <a:noFill/>
          <a:ln>
            <a:noFill/>
          </a:ln>
        </p:spPr>
      </p:pic>
      <p:sp>
        <p:nvSpPr>
          <p:cNvPr id="2300" name="Google Shape;2300;p4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grpSp>
        <p:nvGrpSpPr>
          <p:cNvPr id="2301" name="Google Shape;2301;p48"/>
          <p:cNvGrpSpPr/>
          <p:nvPr/>
        </p:nvGrpSpPr>
        <p:grpSpPr>
          <a:xfrm>
            <a:off x="391864" y="3545270"/>
            <a:ext cx="289170" cy="284718"/>
            <a:chOff x="426000" y="3302025"/>
            <a:chExt cx="220875" cy="217475"/>
          </a:xfrm>
        </p:grpSpPr>
        <p:sp>
          <p:nvSpPr>
            <p:cNvPr id="2302" name="Google Shape;2302;p4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4" name="Google Shape;2304;p48"/>
          <p:cNvGrpSpPr/>
          <p:nvPr/>
        </p:nvGrpSpPr>
        <p:grpSpPr>
          <a:xfrm>
            <a:off x="357713" y="1210575"/>
            <a:ext cx="357454" cy="956304"/>
            <a:chOff x="357713" y="600975"/>
            <a:chExt cx="357454" cy="956304"/>
          </a:xfrm>
        </p:grpSpPr>
        <p:sp>
          <p:nvSpPr>
            <p:cNvPr id="2305" name="Google Shape;2305;p4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9" name="Google Shape;2309;p48"/>
          <p:cNvGrpSpPr/>
          <p:nvPr/>
        </p:nvGrpSpPr>
        <p:grpSpPr>
          <a:xfrm>
            <a:off x="391864" y="4378897"/>
            <a:ext cx="2019176" cy="2019176"/>
            <a:chOff x="1943325" y="-220375"/>
            <a:chExt cx="1298672" cy="1298672"/>
          </a:xfrm>
        </p:grpSpPr>
        <p:sp>
          <p:nvSpPr>
            <p:cNvPr id="2310" name="Google Shape;2310;p48"/>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8"/>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8"/>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8"/>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8"/>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8"/>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8"/>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8"/>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8"/>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8"/>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8"/>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8"/>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8"/>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8"/>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8"/>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8"/>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8"/>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8"/>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8"/>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8"/>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8"/>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8"/>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8"/>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8"/>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8"/>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8"/>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8"/>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8"/>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8"/>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8"/>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8"/>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8"/>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8"/>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8"/>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8"/>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8"/>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8"/>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8"/>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8"/>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8"/>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8"/>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8"/>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8"/>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8"/>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8"/>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8"/>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8"/>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8"/>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8" name="Google Shape;2358;p48"/>
          <p:cNvGrpSpPr/>
          <p:nvPr/>
        </p:nvGrpSpPr>
        <p:grpSpPr>
          <a:xfrm>
            <a:off x="8366565" y="3429220"/>
            <a:ext cx="1965289" cy="517060"/>
            <a:chOff x="3539975" y="3523525"/>
            <a:chExt cx="745925" cy="196250"/>
          </a:xfrm>
        </p:grpSpPr>
        <p:sp>
          <p:nvSpPr>
            <p:cNvPr id="2359" name="Google Shape;2359;p48"/>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8"/>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8"/>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8"/>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8"/>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8"/>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8"/>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8"/>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8"/>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8"/>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8"/>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8"/>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8"/>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8"/>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8"/>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8"/>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5" name="Google Shape;2375;p48"/>
          <p:cNvSpPr/>
          <p:nvPr/>
        </p:nvSpPr>
        <p:spPr>
          <a:xfrm>
            <a:off x="7796285" y="275812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8"/>
          <p:cNvSpPr/>
          <p:nvPr/>
        </p:nvSpPr>
        <p:spPr>
          <a:xfrm>
            <a:off x="715550" y="23917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77" name="Google Shape;2377;p48"/>
          <p:cNvPicPr preferRelativeResize="0"/>
          <p:nvPr/>
        </p:nvPicPr>
        <p:blipFill>
          <a:blip r:embed="rId3">
            <a:alphaModFix/>
          </a:blip>
          <a:stretch>
            <a:fillRect/>
          </a:stretch>
        </p:blipFill>
        <p:spPr>
          <a:xfrm>
            <a:off x="8144627" y="-592075"/>
            <a:ext cx="2527512" cy="26812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8">
  <p:cSld name="CUSTOM_3_1_1_1_1_1_1_1">
    <p:spTree>
      <p:nvGrpSpPr>
        <p:cNvPr id="1" name="Shape 2378"/>
        <p:cNvGrpSpPr/>
        <p:nvPr/>
      </p:nvGrpSpPr>
      <p:grpSpPr>
        <a:xfrm>
          <a:off x="0" y="0"/>
          <a:ext cx="0" cy="0"/>
          <a:chOff x="0" y="0"/>
          <a:chExt cx="0" cy="0"/>
        </a:xfrm>
      </p:grpSpPr>
      <p:pic>
        <p:nvPicPr>
          <p:cNvPr id="2379" name="Google Shape;2379;p49"/>
          <p:cNvPicPr preferRelativeResize="0"/>
          <p:nvPr/>
        </p:nvPicPr>
        <p:blipFill rotWithShape="1">
          <a:blip r:embed="rId2">
            <a:alphaModFix amt="60000"/>
          </a:blip>
          <a:srcRect t="9" b="9"/>
          <a:stretch/>
        </p:blipFill>
        <p:spPr>
          <a:xfrm>
            <a:off x="0" y="1"/>
            <a:ext cx="9144002" cy="5143499"/>
          </a:xfrm>
          <a:prstGeom prst="rect">
            <a:avLst/>
          </a:prstGeom>
          <a:noFill/>
          <a:ln>
            <a:noFill/>
          </a:ln>
        </p:spPr>
      </p:pic>
      <p:grpSp>
        <p:nvGrpSpPr>
          <p:cNvPr id="2380" name="Google Shape;2380;p49"/>
          <p:cNvGrpSpPr/>
          <p:nvPr/>
        </p:nvGrpSpPr>
        <p:grpSpPr>
          <a:xfrm rot="-5400000" flipH="1">
            <a:off x="-2692775" y="2018671"/>
            <a:ext cx="4000413" cy="3175881"/>
            <a:chOff x="5207925" y="-1994879"/>
            <a:chExt cx="4000413" cy="3175881"/>
          </a:xfrm>
        </p:grpSpPr>
        <p:sp>
          <p:nvSpPr>
            <p:cNvPr id="2381" name="Google Shape;2381;p49"/>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9"/>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9"/>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4" name="Google Shape;2384;p49"/>
          <p:cNvSpPr/>
          <p:nvPr/>
        </p:nvSpPr>
        <p:spPr>
          <a:xfrm>
            <a:off x="8515238" y="3221356"/>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5" name="Google Shape;2385;p49"/>
          <p:cNvGrpSpPr/>
          <p:nvPr/>
        </p:nvGrpSpPr>
        <p:grpSpPr>
          <a:xfrm>
            <a:off x="1664883" y="4680673"/>
            <a:ext cx="793256" cy="182899"/>
            <a:chOff x="2685575" y="2835950"/>
            <a:chExt cx="433000" cy="99825"/>
          </a:xfrm>
        </p:grpSpPr>
        <p:sp>
          <p:nvSpPr>
            <p:cNvPr id="2386" name="Google Shape;2386;p4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49"/>
          <p:cNvGrpSpPr/>
          <p:nvPr/>
        </p:nvGrpSpPr>
        <p:grpSpPr>
          <a:xfrm>
            <a:off x="3755452" y="4863578"/>
            <a:ext cx="1965289" cy="517060"/>
            <a:chOff x="3539975" y="3523525"/>
            <a:chExt cx="745925" cy="196250"/>
          </a:xfrm>
        </p:grpSpPr>
        <p:sp>
          <p:nvSpPr>
            <p:cNvPr id="2391" name="Google Shape;2391;p4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7" name="Google Shape;2407;p49"/>
          <p:cNvGrpSpPr/>
          <p:nvPr/>
        </p:nvGrpSpPr>
        <p:grpSpPr>
          <a:xfrm>
            <a:off x="8428555" y="1737712"/>
            <a:ext cx="1039906" cy="679800"/>
            <a:chOff x="4082325" y="3790650"/>
            <a:chExt cx="1039906" cy="679800"/>
          </a:xfrm>
        </p:grpSpPr>
        <p:sp>
          <p:nvSpPr>
            <p:cNvPr id="2408" name="Google Shape;2408;p49"/>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9"/>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9"/>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11" name="Google Shape;2411;p4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anks">
  <p:cSld name="CUSTOM_4">
    <p:spTree>
      <p:nvGrpSpPr>
        <p:cNvPr id="1" name="Shape 2412"/>
        <p:cNvGrpSpPr/>
        <p:nvPr/>
      </p:nvGrpSpPr>
      <p:grpSpPr>
        <a:xfrm>
          <a:off x="0" y="0"/>
          <a:ext cx="0" cy="0"/>
          <a:chOff x="0" y="0"/>
          <a:chExt cx="0" cy="0"/>
        </a:xfrm>
      </p:grpSpPr>
      <p:pic>
        <p:nvPicPr>
          <p:cNvPr id="2413" name="Google Shape;2413;p50"/>
          <p:cNvPicPr preferRelativeResize="0"/>
          <p:nvPr/>
        </p:nvPicPr>
        <p:blipFill rotWithShape="1">
          <a:blip r:embed="rId2">
            <a:alphaModFix amt="60000"/>
          </a:blip>
          <a:srcRect t="9" b="9"/>
          <a:stretch/>
        </p:blipFill>
        <p:spPr>
          <a:xfrm flipH="1">
            <a:off x="0" y="1"/>
            <a:ext cx="9144002" cy="5143499"/>
          </a:xfrm>
          <a:prstGeom prst="rect">
            <a:avLst/>
          </a:prstGeom>
          <a:noFill/>
          <a:ln>
            <a:noFill/>
          </a:ln>
        </p:spPr>
      </p:pic>
      <p:sp>
        <p:nvSpPr>
          <p:cNvPr id="2414" name="Google Shape;2414;p50"/>
          <p:cNvSpPr txBox="1">
            <a:spLocks noGrp="1"/>
          </p:cNvSpPr>
          <p:nvPr>
            <p:ph type="title"/>
          </p:nvPr>
        </p:nvSpPr>
        <p:spPr>
          <a:xfrm>
            <a:off x="866150" y="539000"/>
            <a:ext cx="3856500" cy="7629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5800"/>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sp>
        <p:nvSpPr>
          <p:cNvPr id="2415" name="Google Shape;2415;p50"/>
          <p:cNvSpPr txBox="1">
            <a:spLocks noGrp="1"/>
          </p:cNvSpPr>
          <p:nvPr>
            <p:ph type="subTitle" idx="1"/>
          </p:nvPr>
        </p:nvSpPr>
        <p:spPr>
          <a:xfrm>
            <a:off x="866275" y="1672187"/>
            <a:ext cx="3856500" cy="104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16" name="Google Shape;2416;p50"/>
          <p:cNvSpPr txBox="1"/>
          <p:nvPr/>
        </p:nvSpPr>
        <p:spPr>
          <a:xfrm>
            <a:off x="872400" y="3715100"/>
            <a:ext cx="3246900" cy="615600"/>
          </a:xfrm>
          <a:prstGeom prst="rect">
            <a:avLst/>
          </a:prstGeom>
          <a:noFill/>
          <a:ln>
            <a:noFill/>
          </a:ln>
        </p:spPr>
        <p:txBody>
          <a:bodyPr spcFirstLastPara="1" wrap="square" lIns="91425" tIns="182875" rIns="91425" bIns="91425" anchor="b" anchorCtr="0">
            <a:noAutofit/>
          </a:bodyPr>
          <a:lstStyle/>
          <a:p>
            <a:pPr marL="0" lvl="0" indent="0" algn="l" rtl="0">
              <a:lnSpc>
                <a:spcPct val="100000"/>
              </a:lnSpc>
              <a:spcBef>
                <a:spcPts val="300"/>
              </a:spcBef>
              <a:spcAft>
                <a:spcPts val="0"/>
              </a:spcAft>
              <a:buNone/>
            </a:pPr>
            <a:r>
              <a:rPr lang="en" sz="1100" b="1">
                <a:solidFill>
                  <a:schemeClr val="lt1"/>
                </a:solidFill>
                <a:latin typeface="Bai Jamjuree"/>
                <a:ea typeface="Bai Jamjuree"/>
                <a:cs typeface="Bai Jamjuree"/>
                <a:sym typeface="Bai Jamjuree"/>
              </a:rPr>
              <a:t>CREDITS</a:t>
            </a:r>
            <a:r>
              <a:rPr lang="en" sz="1100">
                <a:solidFill>
                  <a:schemeClr val="lt1"/>
                </a:solidFill>
                <a:latin typeface="Bai Jamjuree"/>
                <a:ea typeface="Bai Jamjuree"/>
                <a:cs typeface="Bai Jamjuree"/>
                <a:sym typeface="Bai Jamjuree"/>
              </a:rPr>
              <a:t>: This presentation template was created by </a:t>
            </a:r>
            <a:r>
              <a:rPr lang="en" sz="1100" b="1">
                <a:solidFill>
                  <a:schemeClr val="lt1"/>
                </a:solidFill>
                <a:uFill>
                  <a:noFill/>
                </a:uFill>
                <a:latin typeface="Bai Jamjuree"/>
                <a:ea typeface="Bai Jamjuree"/>
                <a:cs typeface="Bai Jamjuree"/>
                <a:sym typeface="Bai Jamjuree"/>
                <a:hlinkClick r:id="rId3">
                  <a:extLst>
                    <a:ext uri="{A12FA001-AC4F-418D-AE19-62706E023703}">
                      <ahyp:hlinkClr xmlns:ahyp="http://schemas.microsoft.com/office/drawing/2018/hyperlinkcolor" val="tx"/>
                    </a:ext>
                  </a:extLst>
                </a:hlinkClick>
              </a:rPr>
              <a:t>Slidesgo</a:t>
            </a:r>
            <a:r>
              <a:rPr lang="en" sz="1100">
                <a:solidFill>
                  <a:schemeClr val="lt1"/>
                </a:solidFill>
                <a:latin typeface="Bai Jamjuree"/>
                <a:ea typeface="Bai Jamjuree"/>
                <a:cs typeface="Bai Jamjuree"/>
                <a:sym typeface="Bai Jamjuree"/>
              </a:rPr>
              <a:t>, and includes icons by </a:t>
            </a:r>
            <a:r>
              <a:rPr lang="en" sz="1100" b="1">
                <a:solidFill>
                  <a:schemeClr val="lt1"/>
                </a:solidFill>
                <a:uFill>
                  <a:noFill/>
                </a:uFill>
                <a:latin typeface="Bai Jamjuree"/>
                <a:ea typeface="Bai Jamjuree"/>
                <a:cs typeface="Bai Jamjuree"/>
                <a:sym typeface="Bai Jamjuree"/>
                <a:hlinkClick r:id="rId4">
                  <a:extLst>
                    <a:ext uri="{A12FA001-AC4F-418D-AE19-62706E023703}">
                      <ahyp:hlinkClr xmlns:ahyp="http://schemas.microsoft.com/office/drawing/2018/hyperlinkcolor" val="tx"/>
                    </a:ext>
                  </a:extLst>
                </a:hlinkClick>
              </a:rPr>
              <a:t>Flaticon</a:t>
            </a:r>
            <a:r>
              <a:rPr lang="en" sz="1100" b="1">
                <a:solidFill>
                  <a:schemeClr val="lt1"/>
                </a:solidFill>
                <a:latin typeface="Bai Jamjuree"/>
                <a:ea typeface="Bai Jamjuree"/>
                <a:cs typeface="Bai Jamjuree"/>
                <a:sym typeface="Bai Jamjuree"/>
              </a:rPr>
              <a:t> </a:t>
            </a:r>
            <a:r>
              <a:rPr lang="en" sz="1100">
                <a:solidFill>
                  <a:schemeClr val="lt1"/>
                </a:solidFill>
                <a:latin typeface="Bai Jamjuree"/>
                <a:ea typeface="Bai Jamjuree"/>
                <a:cs typeface="Bai Jamjuree"/>
                <a:sym typeface="Bai Jamjuree"/>
              </a:rPr>
              <a:t>and infographics &amp; images by </a:t>
            </a:r>
            <a:r>
              <a:rPr lang="en" sz="1100" b="1">
                <a:solidFill>
                  <a:schemeClr val="lt1"/>
                </a:solidFill>
                <a:uFill>
                  <a:noFill/>
                </a:uFill>
                <a:latin typeface="Bai Jamjuree"/>
                <a:ea typeface="Bai Jamjuree"/>
                <a:cs typeface="Bai Jamjuree"/>
                <a:sym typeface="Bai Jamjuree"/>
                <a:hlinkClick r:id="rId5">
                  <a:extLst>
                    <a:ext uri="{A12FA001-AC4F-418D-AE19-62706E023703}">
                      <ahyp:hlinkClr xmlns:ahyp="http://schemas.microsoft.com/office/drawing/2018/hyperlinkcolor" val="tx"/>
                    </a:ext>
                  </a:extLst>
                </a:hlinkClick>
              </a:rPr>
              <a:t>Freepik</a:t>
            </a:r>
            <a:endParaRPr sz="1100" b="1">
              <a:solidFill>
                <a:schemeClr val="lt1"/>
              </a:solidFill>
              <a:latin typeface="Bai Jamjuree"/>
              <a:ea typeface="Bai Jamjuree"/>
              <a:cs typeface="Bai Jamjuree"/>
              <a:sym typeface="Bai Jamjuree"/>
            </a:endParaRPr>
          </a:p>
        </p:txBody>
      </p:sp>
      <p:grpSp>
        <p:nvGrpSpPr>
          <p:cNvPr id="2417" name="Google Shape;2417;p50"/>
          <p:cNvGrpSpPr/>
          <p:nvPr/>
        </p:nvGrpSpPr>
        <p:grpSpPr>
          <a:xfrm>
            <a:off x="-1416836" y="2858310"/>
            <a:ext cx="2019176" cy="2019176"/>
            <a:chOff x="1943325" y="-220375"/>
            <a:chExt cx="1298672" cy="1298672"/>
          </a:xfrm>
        </p:grpSpPr>
        <p:sp>
          <p:nvSpPr>
            <p:cNvPr id="2418" name="Google Shape;2418;p5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6" name="Google Shape;2466;p50"/>
          <p:cNvGrpSpPr/>
          <p:nvPr/>
        </p:nvGrpSpPr>
        <p:grpSpPr>
          <a:xfrm rot="-5400000">
            <a:off x="-3038008" y="-1227121"/>
            <a:ext cx="3952129" cy="3175881"/>
            <a:chOff x="5256209" y="-1994879"/>
            <a:chExt cx="3952129" cy="3175881"/>
          </a:xfrm>
        </p:grpSpPr>
        <p:sp>
          <p:nvSpPr>
            <p:cNvPr id="2467" name="Google Shape;2467;p50"/>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0"/>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2469"/>
        <p:cNvGrpSpPr/>
        <p:nvPr/>
      </p:nvGrpSpPr>
      <p:grpSpPr>
        <a:xfrm>
          <a:off x="0" y="0"/>
          <a:ext cx="0" cy="0"/>
          <a:chOff x="0" y="0"/>
          <a:chExt cx="0" cy="0"/>
        </a:xfrm>
      </p:grpSpPr>
      <p:pic>
        <p:nvPicPr>
          <p:cNvPr id="2470" name="Google Shape;2470;p51"/>
          <p:cNvPicPr preferRelativeResize="0"/>
          <p:nvPr/>
        </p:nvPicPr>
        <p:blipFill rotWithShape="1">
          <a:blip r:embed="rId2">
            <a:alphaModFix amt="60000"/>
          </a:blip>
          <a:srcRect t="9" b="9"/>
          <a:stretch/>
        </p:blipFill>
        <p:spPr>
          <a:xfrm>
            <a:off x="0" y="1"/>
            <a:ext cx="9144002" cy="5143499"/>
          </a:xfrm>
          <a:prstGeom prst="rect">
            <a:avLst/>
          </a:prstGeom>
          <a:noFill/>
          <a:ln>
            <a:noFill/>
          </a:ln>
        </p:spPr>
      </p:pic>
      <p:pic>
        <p:nvPicPr>
          <p:cNvPr id="2471" name="Google Shape;2471;p51"/>
          <p:cNvPicPr preferRelativeResize="0"/>
          <p:nvPr/>
        </p:nvPicPr>
        <p:blipFill rotWithShape="1">
          <a:blip r:embed="rId3">
            <a:alphaModFix amt="60000"/>
          </a:blip>
          <a:srcRect t="9" b="9"/>
          <a:stretch/>
        </p:blipFill>
        <p:spPr>
          <a:xfrm>
            <a:off x="0" y="1"/>
            <a:ext cx="9144002" cy="5143499"/>
          </a:xfrm>
          <a:prstGeom prst="rect">
            <a:avLst/>
          </a:prstGeom>
          <a:noFill/>
          <a:ln>
            <a:noFill/>
          </a:ln>
        </p:spPr>
      </p:pic>
      <p:pic>
        <p:nvPicPr>
          <p:cNvPr id="2472" name="Google Shape;2472;p51"/>
          <p:cNvPicPr preferRelativeResize="0"/>
          <p:nvPr/>
        </p:nvPicPr>
        <p:blipFill>
          <a:blip r:embed="rId4">
            <a:alphaModFix/>
          </a:blip>
          <a:stretch>
            <a:fillRect/>
          </a:stretch>
        </p:blipFill>
        <p:spPr>
          <a:xfrm>
            <a:off x="-467701" y="3755650"/>
            <a:ext cx="9353213" cy="2681250"/>
          </a:xfrm>
          <a:prstGeom prst="rect">
            <a:avLst/>
          </a:prstGeom>
          <a:noFill/>
          <a:ln>
            <a:noFill/>
          </a:ln>
        </p:spPr>
      </p:pic>
      <p:grpSp>
        <p:nvGrpSpPr>
          <p:cNvPr id="2473" name="Google Shape;2473;p51"/>
          <p:cNvGrpSpPr/>
          <p:nvPr/>
        </p:nvGrpSpPr>
        <p:grpSpPr>
          <a:xfrm>
            <a:off x="391864" y="3545270"/>
            <a:ext cx="289170" cy="284718"/>
            <a:chOff x="426000" y="3302025"/>
            <a:chExt cx="220875" cy="217475"/>
          </a:xfrm>
        </p:grpSpPr>
        <p:sp>
          <p:nvSpPr>
            <p:cNvPr id="2474" name="Google Shape;2474;p51"/>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1"/>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6" name="Google Shape;2476;p51"/>
          <p:cNvGrpSpPr/>
          <p:nvPr/>
        </p:nvGrpSpPr>
        <p:grpSpPr>
          <a:xfrm>
            <a:off x="357713" y="905775"/>
            <a:ext cx="357454" cy="956304"/>
            <a:chOff x="357713" y="600975"/>
            <a:chExt cx="357454" cy="956304"/>
          </a:xfrm>
        </p:grpSpPr>
        <p:sp>
          <p:nvSpPr>
            <p:cNvPr id="2477" name="Google Shape;2477;p51"/>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1"/>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1"/>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1"/>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1" name="Google Shape;2481;p51"/>
          <p:cNvGrpSpPr/>
          <p:nvPr/>
        </p:nvGrpSpPr>
        <p:grpSpPr>
          <a:xfrm>
            <a:off x="5258308" y="722871"/>
            <a:ext cx="793256" cy="182899"/>
            <a:chOff x="2685575" y="2835950"/>
            <a:chExt cx="433000" cy="99825"/>
          </a:xfrm>
        </p:grpSpPr>
        <p:sp>
          <p:nvSpPr>
            <p:cNvPr id="2482" name="Google Shape;2482;p51"/>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1"/>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1"/>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1"/>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6" name="Google Shape;2486;p51"/>
          <p:cNvGrpSpPr/>
          <p:nvPr/>
        </p:nvGrpSpPr>
        <p:grpSpPr>
          <a:xfrm>
            <a:off x="8366565" y="3429220"/>
            <a:ext cx="1965289" cy="517060"/>
            <a:chOff x="3539975" y="3523525"/>
            <a:chExt cx="745925" cy="196250"/>
          </a:xfrm>
        </p:grpSpPr>
        <p:sp>
          <p:nvSpPr>
            <p:cNvPr id="2487" name="Google Shape;2487;p5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03" name="Google Shape;2503;p51"/>
          <p:cNvPicPr preferRelativeResize="0"/>
          <p:nvPr/>
        </p:nvPicPr>
        <p:blipFill>
          <a:blip r:embed="rId5">
            <a:alphaModFix/>
          </a:blip>
          <a:stretch>
            <a:fillRect/>
          </a:stretch>
        </p:blipFill>
        <p:spPr>
          <a:xfrm>
            <a:off x="7164689" y="-802375"/>
            <a:ext cx="2527512" cy="26812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4"/>
        <p:cNvGrpSpPr/>
        <p:nvPr/>
      </p:nvGrpSpPr>
      <p:grpSpPr>
        <a:xfrm>
          <a:off x="0" y="0"/>
          <a:ext cx="0" cy="0"/>
          <a:chOff x="0" y="0"/>
          <a:chExt cx="0" cy="0"/>
        </a:xfrm>
      </p:grpSpPr>
      <p:pic>
        <p:nvPicPr>
          <p:cNvPr id="265" name="Google Shape;265;p6"/>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66" name="Google Shape;266;p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a:spcBef>
                <a:spcPts val="0"/>
              </a:spcBef>
              <a:spcAft>
                <a:spcPts val="0"/>
              </a:spcAft>
              <a:buSzPts val="2900"/>
              <a:buNone/>
              <a:defRPr sz="2900">
                <a:latin typeface="Aldrich"/>
                <a:ea typeface="Aldrich"/>
                <a:cs typeface="Aldrich"/>
                <a:sym typeface="Aldrich"/>
              </a:defRPr>
            </a:lvl1pPr>
            <a:lvl2pPr lvl="1">
              <a:spcBef>
                <a:spcPts val="0"/>
              </a:spcBef>
              <a:spcAft>
                <a:spcPts val="0"/>
              </a:spcAft>
              <a:buSzPts val="2900"/>
              <a:buNone/>
              <a:defRPr/>
            </a:lvl2pPr>
            <a:lvl3pPr lvl="2">
              <a:spcBef>
                <a:spcPts val="0"/>
              </a:spcBef>
              <a:spcAft>
                <a:spcPts val="0"/>
              </a:spcAft>
              <a:buSzPts val="2900"/>
              <a:buNone/>
              <a:defRPr/>
            </a:lvl3pPr>
            <a:lvl4pPr lvl="3">
              <a:spcBef>
                <a:spcPts val="0"/>
              </a:spcBef>
              <a:spcAft>
                <a:spcPts val="0"/>
              </a:spcAft>
              <a:buSzPts val="2900"/>
              <a:buNone/>
              <a:defRPr/>
            </a:lvl4pPr>
            <a:lvl5pPr lvl="4">
              <a:spcBef>
                <a:spcPts val="0"/>
              </a:spcBef>
              <a:spcAft>
                <a:spcPts val="0"/>
              </a:spcAft>
              <a:buSzPts val="2900"/>
              <a:buNone/>
              <a:defRPr/>
            </a:lvl5pPr>
            <a:lvl6pPr lvl="5">
              <a:spcBef>
                <a:spcPts val="0"/>
              </a:spcBef>
              <a:spcAft>
                <a:spcPts val="0"/>
              </a:spcAft>
              <a:buSzPts val="2900"/>
              <a:buNone/>
              <a:defRPr/>
            </a:lvl6pPr>
            <a:lvl7pPr lvl="6">
              <a:spcBef>
                <a:spcPts val="0"/>
              </a:spcBef>
              <a:spcAft>
                <a:spcPts val="0"/>
              </a:spcAft>
              <a:buSzPts val="2900"/>
              <a:buNone/>
              <a:defRPr/>
            </a:lvl7pPr>
            <a:lvl8pPr lvl="7">
              <a:spcBef>
                <a:spcPts val="0"/>
              </a:spcBef>
              <a:spcAft>
                <a:spcPts val="0"/>
              </a:spcAft>
              <a:buSzPts val="2900"/>
              <a:buNone/>
              <a:defRPr/>
            </a:lvl8pPr>
            <a:lvl9pPr lvl="8">
              <a:spcBef>
                <a:spcPts val="0"/>
              </a:spcBef>
              <a:spcAft>
                <a:spcPts val="0"/>
              </a:spcAft>
              <a:buSzPts val="2900"/>
              <a:buNone/>
              <a:defRPr/>
            </a:lvl9pPr>
          </a:lstStyle>
          <a:p>
            <a:endParaRPr/>
          </a:p>
        </p:txBody>
      </p:sp>
      <p:grpSp>
        <p:nvGrpSpPr>
          <p:cNvPr id="267" name="Google Shape;267;p6"/>
          <p:cNvGrpSpPr/>
          <p:nvPr/>
        </p:nvGrpSpPr>
        <p:grpSpPr>
          <a:xfrm flipH="1">
            <a:off x="-99423" y="4189150"/>
            <a:ext cx="1039906" cy="679800"/>
            <a:chOff x="4082325" y="3790650"/>
            <a:chExt cx="1039906" cy="679800"/>
          </a:xfrm>
        </p:grpSpPr>
        <p:sp>
          <p:nvSpPr>
            <p:cNvPr id="268" name="Google Shape;268;p6"/>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5400000">
            <a:off x="8405096" y="2480296"/>
            <a:ext cx="793256" cy="182899"/>
            <a:chOff x="2685575" y="2835950"/>
            <a:chExt cx="433000" cy="99825"/>
          </a:xfrm>
        </p:grpSpPr>
        <p:sp>
          <p:nvSpPr>
            <p:cNvPr id="272" name="Google Shape;272;p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flipH="1">
            <a:off x="8194575" y="4265345"/>
            <a:ext cx="1965289" cy="517060"/>
            <a:chOff x="3539975" y="3523525"/>
            <a:chExt cx="745925" cy="196250"/>
          </a:xfrm>
        </p:grpSpPr>
        <p:sp>
          <p:nvSpPr>
            <p:cNvPr id="277" name="Google Shape;277;p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2504"/>
        <p:cNvGrpSpPr/>
        <p:nvPr/>
      </p:nvGrpSpPr>
      <p:grpSpPr>
        <a:xfrm>
          <a:off x="0" y="0"/>
          <a:ext cx="0" cy="0"/>
          <a:chOff x="0" y="0"/>
          <a:chExt cx="0" cy="0"/>
        </a:xfrm>
      </p:grpSpPr>
      <p:pic>
        <p:nvPicPr>
          <p:cNvPr id="2505" name="Google Shape;2505;p52"/>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pic>
        <p:nvPicPr>
          <p:cNvPr id="2506" name="Google Shape;2506;p52"/>
          <p:cNvPicPr preferRelativeResize="0"/>
          <p:nvPr/>
        </p:nvPicPr>
        <p:blipFill rotWithShape="1">
          <a:blip r:embed="rId3">
            <a:alphaModFix/>
          </a:blip>
          <a:srcRect l="228" r="238"/>
          <a:stretch/>
        </p:blipFill>
        <p:spPr>
          <a:xfrm flipH="1">
            <a:off x="-9" y="4016075"/>
            <a:ext cx="9353213" cy="2681250"/>
          </a:xfrm>
          <a:prstGeom prst="rect">
            <a:avLst/>
          </a:prstGeom>
          <a:noFill/>
          <a:ln>
            <a:noFill/>
          </a:ln>
        </p:spPr>
      </p:pic>
      <p:grpSp>
        <p:nvGrpSpPr>
          <p:cNvPr id="2507" name="Google Shape;2507;p52"/>
          <p:cNvGrpSpPr/>
          <p:nvPr/>
        </p:nvGrpSpPr>
        <p:grpSpPr>
          <a:xfrm flipH="1">
            <a:off x="8483181" y="4016070"/>
            <a:ext cx="283332" cy="284718"/>
            <a:chOff x="423709" y="3302025"/>
            <a:chExt cx="216416" cy="217475"/>
          </a:xfrm>
        </p:grpSpPr>
        <p:sp>
          <p:nvSpPr>
            <p:cNvPr id="2508" name="Google Shape;2508;p5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2"/>
            <p:cNvSpPr/>
            <p:nvPr/>
          </p:nvSpPr>
          <p:spPr>
            <a:xfrm>
              <a:off x="423709"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0" name="Google Shape;2510;p52"/>
          <p:cNvGrpSpPr/>
          <p:nvPr/>
        </p:nvGrpSpPr>
        <p:grpSpPr>
          <a:xfrm flipH="1">
            <a:off x="8175513" y="140497"/>
            <a:ext cx="2019176" cy="2019176"/>
            <a:chOff x="1943325" y="-220375"/>
            <a:chExt cx="1298672" cy="1298672"/>
          </a:xfrm>
        </p:grpSpPr>
        <p:sp>
          <p:nvSpPr>
            <p:cNvPr id="2511" name="Google Shape;2511;p5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9" name="Google Shape;2559;p52"/>
          <p:cNvGrpSpPr/>
          <p:nvPr/>
        </p:nvGrpSpPr>
        <p:grpSpPr>
          <a:xfrm flipH="1">
            <a:off x="-467701" y="3429220"/>
            <a:ext cx="1965289" cy="517060"/>
            <a:chOff x="3539975" y="3523525"/>
            <a:chExt cx="745925" cy="196250"/>
          </a:xfrm>
        </p:grpSpPr>
        <p:sp>
          <p:nvSpPr>
            <p:cNvPr id="2560" name="Google Shape;2560;p52"/>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2"/>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2"/>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2"/>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2"/>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2"/>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2"/>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2"/>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2"/>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2"/>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2"/>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2"/>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2"/>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2"/>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2"/>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2"/>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76" name="Google Shape;2576;p52"/>
          <p:cNvPicPr preferRelativeResize="0"/>
          <p:nvPr/>
        </p:nvPicPr>
        <p:blipFill>
          <a:blip r:embed="rId4">
            <a:alphaModFix/>
          </a:blip>
          <a:stretch>
            <a:fillRect/>
          </a:stretch>
        </p:blipFill>
        <p:spPr>
          <a:xfrm flipH="1">
            <a:off x="-403499" y="-646075"/>
            <a:ext cx="2527512" cy="26812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3"/>
        <p:cNvGrpSpPr/>
        <p:nvPr/>
      </p:nvGrpSpPr>
      <p:grpSpPr>
        <a:xfrm>
          <a:off x="0" y="0"/>
          <a:ext cx="0" cy="0"/>
          <a:chOff x="0" y="0"/>
          <a:chExt cx="0" cy="0"/>
        </a:xfrm>
      </p:grpSpPr>
      <p:pic>
        <p:nvPicPr>
          <p:cNvPr id="294" name="Google Shape;294;p7"/>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295" name="Google Shape;295;p7"/>
          <p:cNvSpPr txBox="1">
            <a:spLocks noGrp="1"/>
          </p:cNvSpPr>
          <p:nvPr>
            <p:ph type="body" idx="1"/>
          </p:nvPr>
        </p:nvSpPr>
        <p:spPr>
          <a:xfrm>
            <a:off x="1221000" y="1512026"/>
            <a:ext cx="6702000" cy="23475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400">
                <a:solidFill>
                  <a:schemeClr val="lt1"/>
                </a:solidFill>
              </a:defRPr>
            </a:lvl1pPr>
            <a:lvl2pPr marL="914400" lvl="1" indent="-317500">
              <a:spcBef>
                <a:spcPts val="0"/>
              </a:spcBef>
              <a:spcAft>
                <a:spcPts val="0"/>
              </a:spcAft>
              <a:buClr>
                <a:schemeClr val="lt1"/>
              </a:buClr>
              <a:buSzPts val="1400"/>
              <a:buFont typeface="Anaheim"/>
              <a:buChar char="○"/>
              <a:defRPr sz="1200">
                <a:solidFill>
                  <a:schemeClr val="lt1"/>
                </a:solidFill>
              </a:defRPr>
            </a:lvl2pPr>
            <a:lvl3pPr marL="1371600" lvl="2" indent="-317500">
              <a:spcBef>
                <a:spcPts val="0"/>
              </a:spcBef>
              <a:spcAft>
                <a:spcPts val="0"/>
              </a:spcAft>
              <a:buClr>
                <a:schemeClr val="lt1"/>
              </a:buClr>
              <a:buSzPts val="1400"/>
              <a:buFont typeface="Anaheim"/>
              <a:buChar char="■"/>
              <a:defRPr sz="1200">
                <a:solidFill>
                  <a:schemeClr val="lt1"/>
                </a:solidFill>
              </a:defRPr>
            </a:lvl3pPr>
            <a:lvl4pPr marL="1828800" lvl="3" indent="-317500">
              <a:spcBef>
                <a:spcPts val="0"/>
              </a:spcBef>
              <a:spcAft>
                <a:spcPts val="0"/>
              </a:spcAft>
              <a:buClr>
                <a:schemeClr val="lt1"/>
              </a:buClr>
              <a:buSzPts val="1400"/>
              <a:buFont typeface="Anaheim"/>
              <a:buChar char="●"/>
              <a:defRPr sz="1200">
                <a:solidFill>
                  <a:schemeClr val="lt1"/>
                </a:solidFill>
              </a:defRPr>
            </a:lvl4pPr>
            <a:lvl5pPr marL="2286000" lvl="4" indent="-317500">
              <a:spcBef>
                <a:spcPts val="0"/>
              </a:spcBef>
              <a:spcAft>
                <a:spcPts val="0"/>
              </a:spcAft>
              <a:buClr>
                <a:schemeClr val="lt1"/>
              </a:buClr>
              <a:buSzPts val="1400"/>
              <a:buFont typeface="Anaheim"/>
              <a:buChar char="○"/>
              <a:defRPr sz="1200">
                <a:solidFill>
                  <a:schemeClr val="lt1"/>
                </a:solidFill>
              </a:defRPr>
            </a:lvl5pPr>
            <a:lvl6pPr marL="2743200" lvl="5" indent="-317500">
              <a:spcBef>
                <a:spcPts val="0"/>
              </a:spcBef>
              <a:spcAft>
                <a:spcPts val="0"/>
              </a:spcAft>
              <a:buClr>
                <a:schemeClr val="lt1"/>
              </a:buClr>
              <a:buSzPts val="1400"/>
              <a:buFont typeface="Anaheim"/>
              <a:buChar char="■"/>
              <a:defRPr sz="1200">
                <a:solidFill>
                  <a:schemeClr val="lt1"/>
                </a:solidFill>
              </a:defRPr>
            </a:lvl6pPr>
            <a:lvl7pPr marL="3200400" lvl="6" indent="-317500">
              <a:spcBef>
                <a:spcPts val="0"/>
              </a:spcBef>
              <a:spcAft>
                <a:spcPts val="0"/>
              </a:spcAft>
              <a:buClr>
                <a:schemeClr val="lt1"/>
              </a:buClr>
              <a:buSzPts val="1400"/>
              <a:buFont typeface="Anaheim"/>
              <a:buChar char="●"/>
              <a:defRPr sz="1200">
                <a:solidFill>
                  <a:schemeClr val="lt1"/>
                </a:solidFill>
              </a:defRPr>
            </a:lvl7pPr>
            <a:lvl8pPr marL="3657600" lvl="7" indent="-317500">
              <a:spcBef>
                <a:spcPts val="0"/>
              </a:spcBef>
              <a:spcAft>
                <a:spcPts val="0"/>
              </a:spcAft>
              <a:buClr>
                <a:schemeClr val="lt1"/>
              </a:buClr>
              <a:buSzPts val="1400"/>
              <a:buFont typeface="Anaheim"/>
              <a:buChar char="○"/>
              <a:defRPr sz="1200">
                <a:solidFill>
                  <a:schemeClr val="lt1"/>
                </a:solidFill>
              </a:defRPr>
            </a:lvl8pPr>
            <a:lvl9pPr marL="4114800" lvl="8" indent="-317500">
              <a:spcBef>
                <a:spcPts val="0"/>
              </a:spcBef>
              <a:spcAft>
                <a:spcPts val="0"/>
              </a:spcAft>
              <a:buClr>
                <a:schemeClr val="lt1"/>
              </a:buClr>
              <a:buSzPts val="1400"/>
              <a:buFont typeface="Anaheim"/>
              <a:buChar char="■"/>
              <a:defRPr sz="1200">
                <a:solidFill>
                  <a:schemeClr val="lt1"/>
                </a:solidFill>
              </a:defRPr>
            </a:lvl9pPr>
          </a:lstStyle>
          <a:p>
            <a:endParaRPr/>
          </a:p>
        </p:txBody>
      </p:sp>
      <p:sp>
        <p:nvSpPr>
          <p:cNvPr id="296" name="Google Shape;296;p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lvl1pPr lvl="0" rtl="0">
              <a:spcBef>
                <a:spcPts val="0"/>
              </a:spcBef>
              <a:spcAft>
                <a:spcPts val="0"/>
              </a:spcAft>
              <a:buSzPts val="2900"/>
              <a:buNone/>
              <a:defRPr sz="2900">
                <a:latin typeface="Aldrich"/>
                <a:ea typeface="Aldrich"/>
                <a:cs typeface="Aldrich"/>
                <a:sym typeface="Aldrich"/>
              </a:defRPr>
            </a:lvl1pPr>
            <a:lvl2pPr lvl="1" rtl="0">
              <a:spcBef>
                <a:spcPts val="0"/>
              </a:spcBef>
              <a:spcAft>
                <a:spcPts val="0"/>
              </a:spcAft>
              <a:buSzPts val="2900"/>
              <a:buNone/>
              <a:defRPr/>
            </a:lvl2pPr>
            <a:lvl3pPr lvl="2" rtl="0">
              <a:spcBef>
                <a:spcPts val="0"/>
              </a:spcBef>
              <a:spcAft>
                <a:spcPts val="0"/>
              </a:spcAft>
              <a:buSzPts val="2900"/>
              <a:buNone/>
              <a:defRPr/>
            </a:lvl3pPr>
            <a:lvl4pPr lvl="3" rtl="0">
              <a:spcBef>
                <a:spcPts val="0"/>
              </a:spcBef>
              <a:spcAft>
                <a:spcPts val="0"/>
              </a:spcAft>
              <a:buSzPts val="2900"/>
              <a:buNone/>
              <a:defRPr/>
            </a:lvl4pPr>
            <a:lvl5pPr lvl="4" rtl="0">
              <a:spcBef>
                <a:spcPts val="0"/>
              </a:spcBef>
              <a:spcAft>
                <a:spcPts val="0"/>
              </a:spcAft>
              <a:buSzPts val="2900"/>
              <a:buNone/>
              <a:defRPr/>
            </a:lvl5pPr>
            <a:lvl6pPr lvl="5" rtl="0">
              <a:spcBef>
                <a:spcPts val="0"/>
              </a:spcBef>
              <a:spcAft>
                <a:spcPts val="0"/>
              </a:spcAft>
              <a:buSzPts val="2900"/>
              <a:buNone/>
              <a:defRPr/>
            </a:lvl6pPr>
            <a:lvl7pPr lvl="6" rtl="0">
              <a:spcBef>
                <a:spcPts val="0"/>
              </a:spcBef>
              <a:spcAft>
                <a:spcPts val="0"/>
              </a:spcAft>
              <a:buSzPts val="2900"/>
              <a:buNone/>
              <a:defRPr/>
            </a:lvl7pPr>
            <a:lvl8pPr lvl="7" rtl="0">
              <a:spcBef>
                <a:spcPts val="0"/>
              </a:spcBef>
              <a:spcAft>
                <a:spcPts val="0"/>
              </a:spcAft>
              <a:buSzPts val="2900"/>
              <a:buNone/>
              <a:defRPr/>
            </a:lvl8pPr>
            <a:lvl9pPr lvl="8" rtl="0">
              <a:spcBef>
                <a:spcPts val="0"/>
              </a:spcBef>
              <a:spcAft>
                <a:spcPts val="0"/>
              </a:spcAft>
              <a:buSzPts val="2900"/>
              <a:buNone/>
              <a:defRPr/>
            </a:lvl9pPr>
          </a:lstStyle>
          <a:p>
            <a:endParaRPr/>
          </a:p>
        </p:txBody>
      </p:sp>
      <p:pic>
        <p:nvPicPr>
          <p:cNvPr id="297" name="Google Shape;297;p7"/>
          <p:cNvPicPr preferRelativeResize="0"/>
          <p:nvPr/>
        </p:nvPicPr>
        <p:blipFill rotWithShape="1">
          <a:blip r:embed="rId3">
            <a:alphaModFix/>
          </a:blip>
          <a:srcRect l="228" r="238"/>
          <a:stretch/>
        </p:blipFill>
        <p:spPr>
          <a:xfrm>
            <a:off x="-303901" y="3830000"/>
            <a:ext cx="9353213" cy="2681250"/>
          </a:xfrm>
          <a:prstGeom prst="rect">
            <a:avLst/>
          </a:prstGeom>
          <a:noFill/>
          <a:ln>
            <a:noFill/>
          </a:ln>
        </p:spPr>
      </p:pic>
      <p:grpSp>
        <p:nvGrpSpPr>
          <p:cNvPr id="298" name="Google Shape;298;p7"/>
          <p:cNvGrpSpPr/>
          <p:nvPr/>
        </p:nvGrpSpPr>
        <p:grpSpPr>
          <a:xfrm>
            <a:off x="391864" y="3545270"/>
            <a:ext cx="289170" cy="284718"/>
            <a:chOff x="426000" y="3302025"/>
            <a:chExt cx="220875" cy="217475"/>
          </a:xfrm>
        </p:grpSpPr>
        <p:sp>
          <p:nvSpPr>
            <p:cNvPr id="299" name="Google Shape;299;p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 name="Google Shape;301;p7"/>
          <p:cNvGrpSpPr/>
          <p:nvPr/>
        </p:nvGrpSpPr>
        <p:grpSpPr>
          <a:xfrm>
            <a:off x="357713" y="1210575"/>
            <a:ext cx="357454" cy="956304"/>
            <a:chOff x="357713" y="600975"/>
            <a:chExt cx="357454" cy="956304"/>
          </a:xfrm>
        </p:grpSpPr>
        <p:sp>
          <p:nvSpPr>
            <p:cNvPr id="302" name="Google Shape;302;p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7"/>
          <p:cNvGrpSpPr/>
          <p:nvPr/>
        </p:nvGrpSpPr>
        <p:grpSpPr>
          <a:xfrm>
            <a:off x="8209964" y="1045747"/>
            <a:ext cx="2019176" cy="2019176"/>
            <a:chOff x="1943325" y="-220375"/>
            <a:chExt cx="1298672" cy="1298672"/>
          </a:xfrm>
        </p:grpSpPr>
        <p:sp>
          <p:nvSpPr>
            <p:cNvPr id="307" name="Google Shape;307;p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7"/>
          <p:cNvGrpSpPr/>
          <p:nvPr/>
        </p:nvGrpSpPr>
        <p:grpSpPr>
          <a:xfrm>
            <a:off x="-1031260" y="2597545"/>
            <a:ext cx="1965289" cy="517060"/>
            <a:chOff x="3539975" y="3523525"/>
            <a:chExt cx="745925" cy="196250"/>
          </a:xfrm>
        </p:grpSpPr>
        <p:sp>
          <p:nvSpPr>
            <p:cNvPr id="356" name="Google Shape;356;p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7"/>
          <p:cNvSpPr/>
          <p:nvPr/>
        </p:nvSpPr>
        <p:spPr>
          <a:xfrm>
            <a:off x="2947150" y="42584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3"/>
        <p:cNvGrpSpPr/>
        <p:nvPr/>
      </p:nvGrpSpPr>
      <p:grpSpPr>
        <a:xfrm>
          <a:off x="0" y="0"/>
          <a:ext cx="0" cy="0"/>
          <a:chOff x="0" y="0"/>
          <a:chExt cx="0" cy="0"/>
        </a:xfrm>
      </p:grpSpPr>
      <p:pic>
        <p:nvPicPr>
          <p:cNvPr id="374" name="Google Shape;374;p8"/>
          <p:cNvPicPr preferRelativeResize="0"/>
          <p:nvPr/>
        </p:nvPicPr>
        <p:blipFill rotWithShape="1">
          <a:blip r:embed="rId2">
            <a:alphaModFix amt="60000"/>
          </a:blip>
          <a:srcRect t="9" b="9"/>
          <a:stretch/>
        </p:blipFill>
        <p:spPr>
          <a:xfrm rot="10800000">
            <a:off x="0" y="1"/>
            <a:ext cx="9144002" cy="5143499"/>
          </a:xfrm>
          <a:prstGeom prst="rect">
            <a:avLst/>
          </a:prstGeom>
          <a:noFill/>
          <a:ln>
            <a:noFill/>
          </a:ln>
        </p:spPr>
      </p:pic>
      <p:sp>
        <p:nvSpPr>
          <p:cNvPr id="375" name="Google Shape;375;p8"/>
          <p:cNvSpPr txBox="1">
            <a:spLocks noGrp="1"/>
          </p:cNvSpPr>
          <p:nvPr>
            <p:ph type="title"/>
          </p:nvPr>
        </p:nvSpPr>
        <p:spPr>
          <a:xfrm>
            <a:off x="1987800" y="1227877"/>
            <a:ext cx="5168400" cy="2615400"/>
          </a:xfrm>
          <a:prstGeom prst="rect">
            <a:avLst/>
          </a:prstGeom>
        </p:spPr>
        <p:txBody>
          <a:bodyPr spcFirstLastPara="1" wrap="square" lIns="91425" tIns="0" rIns="91425" bIns="91425" anchor="ctr" anchorCtr="0">
            <a:noAutofit/>
          </a:bodyPr>
          <a:lstStyle>
            <a:lvl1pPr lvl="0" algn="ctr">
              <a:spcBef>
                <a:spcPts val="0"/>
              </a:spcBef>
              <a:spcAft>
                <a:spcPts val="0"/>
              </a:spcAft>
              <a:buSzPts val="4800"/>
              <a:buNone/>
              <a:defRPr sz="6900">
                <a:latin typeface="Aldrich"/>
                <a:ea typeface="Aldrich"/>
                <a:cs typeface="Aldrich"/>
                <a:sym typeface="Aldrich"/>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76" name="Google Shape;376;p8"/>
          <p:cNvGrpSpPr/>
          <p:nvPr/>
        </p:nvGrpSpPr>
        <p:grpSpPr>
          <a:xfrm rot="-5400000">
            <a:off x="2819427" y="4284163"/>
            <a:ext cx="289170" cy="284718"/>
            <a:chOff x="426000" y="3302025"/>
            <a:chExt cx="220875" cy="217475"/>
          </a:xfrm>
        </p:grpSpPr>
        <p:sp>
          <p:nvSpPr>
            <p:cNvPr id="377" name="Google Shape;377;p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 name="Google Shape;379;p8"/>
          <p:cNvGrpSpPr/>
          <p:nvPr/>
        </p:nvGrpSpPr>
        <p:grpSpPr>
          <a:xfrm rot="-5400000">
            <a:off x="1014983" y="3948380"/>
            <a:ext cx="357454" cy="956304"/>
            <a:chOff x="357713" y="600975"/>
            <a:chExt cx="357454" cy="956304"/>
          </a:xfrm>
        </p:grpSpPr>
        <p:sp>
          <p:nvSpPr>
            <p:cNvPr id="380" name="Google Shape;380;p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8"/>
          <p:cNvSpPr/>
          <p:nvPr/>
        </p:nvSpPr>
        <p:spPr>
          <a:xfrm>
            <a:off x="5427233" y="409866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5"/>
        <p:cNvGrpSpPr/>
        <p:nvPr/>
      </p:nvGrpSpPr>
      <p:grpSpPr>
        <a:xfrm>
          <a:off x="0" y="0"/>
          <a:ext cx="0" cy="0"/>
          <a:chOff x="0" y="0"/>
          <a:chExt cx="0" cy="0"/>
        </a:xfrm>
      </p:grpSpPr>
      <p:pic>
        <p:nvPicPr>
          <p:cNvPr id="386" name="Google Shape;386;p9"/>
          <p:cNvPicPr preferRelativeResize="0"/>
          <p:nvPr/>
        </p:nvPicPr>
        <p:blipFill rotWithShape="1">
          <a:blip r:embed="rId2">
            <a:alphaModFix amt="60000"/>
          </a:blip>
          <a:srcRect t="9" b="9"/>
          <a:stretch/>
        </p:blipFill>
        <p:spPr>
          <a:xfrm rot="10800000" flipH="1">
            <a:off x="0" y="1"/>
            <a:ext cx="9144002" cy="5143499"/>
          </a:xfrm>
          <a:prstGeom prst="rect">
            <a:avLst/>
          </a:prstGeom>
          <a:noFill/>
          <a:ln>
            <a:noFill/>
          </a:ln>
        </p:spPr>
      </p:pic>
      <p:sp>
        <p:nvSpPr>
          <p:cNvPr id="387" name="Google Shape;387;p9"/>
          <p:cNvSpPr txBox="1">
            <a:spLocks noGrp="1"/>
          </p:cNvSpPr>
          <p:nvPr>
            <p:ph type="title"/>
          </p:nvPr>
        </p:nvSpPr>
        <p:spPr>
          <a:xfrm>
            <a:off x="803348" y="1764416"/>
            <a:ext cx="4635900" cy="632100"/>
          </a:xfrm>
          <a:prstGeom prst="rect">
            <a:avLst/>
          </a:prstGeom>
        </p:spPr>
        <p:txBody>
          <a:bodyPr spcFirstLastPara="1" wrap="square" lIns="91425" tIns="0" rIns="91425" bIns="91425" anchor="t"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8" name="Google Shape;388;p9"/>
          <p:cNvSpPr txBox="1">
            <a:spLocks noGrp="1"/>
          </p:cNvSpPr>
          <p:nvPr>
            <p:ph type="subTitle" idx="1"/>
          </p:nvPr>
        </p:nvSpPr>
        <p:spPr>
          <a:xfrm>
            <a:off x="803350" y="2483809"/>
            <a:ext cx="4635900" cy="1330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7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389" name="Google Shape;389;p9"/>
          <p:cNvGrpSpPr/>
          <p:nvPr/>
        </p:nvGrpSpPr>
        <p:grpSpPr>
          <a:xfrm>
            <a:off x="391864" y="4307270"/>
            <a:ext cx="289170" cy="284718"/>
            <a:chOff x="426000" y="3302025"/>
            <a:chExt cx="220875" cy="217475"/>
          </a:xfrm>
        </p:grpSpPr>
        <p:sp>
          <p:nvSpPr>
            <p:cNvPr id="390" name="Google Shape;390;p9"/>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9"/>
          <p:cNvGrpSpPr/>
          <p:nvPr/>
        </p:nvGrpSpPr>
        <p:grpSpPr>
          <a:xfrm>
            <a:off x="4724908" y="599573"/>
            <a:ext cx="793256" cy="182899"/>
            <a:chOff x="2685575" y="2835950"/>
            <a:chExt cx="433000" cy="99825"/>
          </a:xfrm>
        </p:grpSpPr>
        <p:sp>
          <p:nvSpPr>
            <p:cNvPr id="393" name="Google Shape;393;p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9"/>
          <p:cNvGrpSpPr/>
          <p:nvPr/>
        </p:nvGrpSpPr>
        <p:grpSpPr>
          <a:xfrm>
            <a:off x="3091076" y="4281547"/>
            <a:ext cx="2019176" cy="2019176"/>
            <a:chOff x="1943325" y="-220375"/>
            <a:chExt cx="1298672" cy="1298672"/>
          </a:xfrm>
        </p:grpSpPr>
        <p:sp>
          <p:nvSpPr>
            <p:cNvPr id="398" name="Google Shape;398;p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dk2"/>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9"/>
          <p:cNvGrpSpPr/>
          <p:nvPr/>
        </p:nvGrpSpPr>
        <p:grpSpPr>
          <a:xfrm>
            <a:off x="8513377" y="4281545"/>
            <a:ext cx="1965289" cy="517060"/>
            <a:chOff x="3539975" y="3523525"/>
            <a:chExt cx="745925" cy="196250"/>
          </a:xfrm>
        </p:grpSpPr>
        <p:sp>
          <p:nvSpPr>
            <p:cNvPr id="447" name="Google Shape;447;p9"/>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9"/>
          <p:cNvSpPr/>
          <p:nvPr/>
        </p:nvSpPr>
        <p:spPr>
          <a:xfrm>
            <a:off x="1765763" y="53362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4"/>
        <p:cNvGrpSpPr/>
        <p:nvPr/>
      </p:nvGrpSpPr>
      <p:grpSpPr>
        <a:xfrm>
          <a:off x="0" y="0"/>
          <a:ext cx="0" cy="0"/>
          <a:chOff x="0" y="0"/>
          <a:chExt cx="0" cy="0"/>
        </a:xfrm>
      </p:grpSpPr>
      <p:sp>
        <p:nvSpPr>
          <p:cNvPr id="465" name="Google Shape;465;p10"/>
          <p:cNvSpPr txBox="1">
            <a:spLocks noGrp="1"/>
          </p:cNvSpPr>
          <p:nvPr>
            <p:ph type="body" idx="1"/>
          </p:nvPr>
        </p:nvSpPr>
        <p:spPr>
          <a:xfrm>
            <a:off x="1096550" y="1135950"/>
            <a:ext cx="4466700" cy="1516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400"/>
              <a:buNone/>
              <a:defRPr sz="2900">
                <a:solidFill>
                  <a:schemeClr val="lt1"/>
                </a:solidFill>
                <a:latin typeface="Aldrich"/>
                <a:ea typeface="Aldrich"/>
                <a:cs typeface="Aldrich"/>
                <a:sym typeface="Aldrich"/>
              </a:defRPr>
            </a:lvl1pPr>
          </a:lstStyle>
          <a:p>
            <a:endParaRPr/>
          </a:p>
        </p:txBody>
      </p:sp>
      <p:grpSp>
        <p:nvGrpSpPr>
          <p:cNvPr id="466" name="Google Shape;466;p10"/>
          <p:cNvGrpSpPr/>
          <p:nvPr/>
        </p:nvGrpSpPr>
        <p:grpSpPr>
          <a:xfrm>
            <a:off x="391864" y="4307270"/>
            <a:ext cx="289170" cy="284718"/>
            <a:chOff x="426000" y="3302025"/>
            <a:chExt cx="220875" cy="217475"/>
          </a:xfrm>
        </p:grpSpPr>
        <p:sp>
          <p:nvSpPr>
            <p:cNvPr id="467" name="Google Shape;467;p10"/>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10"/>
          <p:cNvGrpSpPr/>
          <p:nvPr/>
        </p:nvGrpSpPr>
        <p:grpSpPr>
          <a:xfrm>
            <a:off x="357713" y="1416050"/>
            <a:ext cx="357454" cy="956304"/>
            <a:chOff x="357713" y="600975"/>
            <a:chExt cx="357454" cy="956304"/>
          </a:xfrm>
        </p:grpSpPr>
        <p:sp>
          <p:nvSpPr>
            <p:cNvPr id="470" name="Google Shape;470;p1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 name="Google Shape;474;p10"/>
          <p:cNvGrpSpPr/>
          <p:nvPr/>
        </p:nvGrpSpPr>
        <p:grpSpPr>
          <a:xfrm>
            <a:off x="1409864" y="-1010428"/>
            <a:ext cx="2019176" cy="2019176"/>
            <a:chOff x="1943325" y="-220375"/>
            <a:chExt cx="1298672" cy="1298672"/>
          </a:xfrm>
        </p:grpSpPr>
        <p:sp>
          <p:nvSpPr>
            <p:cNvPr id="475" name="Google Shape;475;p1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3" name="Google Shape;523;p10"/>
          <p:cNvPicPr preferRelativeResize="0"/>
          <p:nvPr/>
        </p:nvPicPr>
        <p:blipFill>
          <a:blip r:embed="rId2">
            <a:alphaModFix/>
          </a:blip>
          <a:stretch>
            <a:fillRect/>
          </a:stretch>
        </p:blipFill>
        <p:spPr>
          <a:xfrm rot="2700000">
            <a:off x="7664015" y="1409800"/>
            <a:ext cx="2527511" cy="26812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500" y="538250"/>
            <a:ext cx="7713000" cy="479400"/>
          </a:xfrm>
          <a:prstGeom prst="rect">
            <a:avLst/>
          </a:prstGeom>
          <a:noFill/>
          <a:ln>
            <a:noFill/>
          </a:ln>
        </p:spPr>
        <p:txBody>
          <a:bodyPr spcFirstLastPara="1" wrap="square" lIns="91425" tIns="0" rIns="91425" bIns="91425" anchor="t" anchorCtr="0">
            <a:noAutofit/>
          </a:bodyPr>
          <a:lstStyle>
            <a:lvl1pPr lvl="0">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1pPr>
            <a:lvl2pPr lvl="1">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2pPr>
            <a:lvl3pPr lvl="2">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3pPr>
            <a:lvl4pPr lvl="3">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4pPr>
            <a:lvl5pPr lvl="4">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5pPr>
            <a:lvl6pPr lvl="5">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6pPr>
            <a:lvl7pPr lvl="6">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7pPr>
            <a:lvl8pPr lvl="7">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8pPr>
            <a:lvl9pPr lvl="8">
              <a:spcBef>
                <a:spcPts val="0"/>
              </a:spcBef>
              <a:spcAft>
                <a:spcPts val="0"/>
              </a:spcAft>
              <a:buClr>
                <a:schemeClr val="lt1"/>
              </a:buClr>
              <a:buSzPts val="2900"/>
              <a:buFont typeface="Aldrich"/>
              <a:buNone/>
              <a:defRPr sz="2900">
                <a:solidFill>
                  <a:schemeClr val="lt1"/>
                </a:solidFill>
                <a:latin typeface="Aldrich"/>
                <a:ea typeface="Aldrich"/>
                <a:cs typeface="Aldrich"/>
                <a:sym typeface="Aldrich"/>
              </a:defRPr>
            </a:lvl9pPr>
          </a:lstStyle>
          <a:p>
            <a:endParaRPr/>
          </a:p>
        </p:txBody>
      </p:sp>
      <p:sp>
        <p:nvSpPr>
          <p:cNvPr id="7" name="Google Shape;7;p1"/>
          <p:cNvSpPr txBox="1">
            <a:spLocks noGrp="1"/>
          </p:cNvSpPr>
          <p:nvPr>
            <p:ph type="body" idx="1"/>
          </p:nvPr>
        </p:nvSpPr>
        <p:spPr>
          <a:xfrm>
            <a:off x="715550" y="1152475"/>
            <a:ext cx="7713000" cy="34527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1pPr>
            <a:lvl2pPr marL="914400" lvl="1"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2pPr>
            <a:lvl3pPr marL="1371600" lvl="2"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3pPr>
            <a:lvl4pPr marL="1828800" lvl="3"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4pPr>
            <a:lvl5pPr marL="2286000" lvl="4"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5pPr>
            <a:lvl6pPr marL="2743200" lvl="5"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6pPr>
            <a:lvl7pPr marL="3200400" lvl="6"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7pPr>
            <a:lvl8pPr marL="3657600" lvl="7"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8pPr>
            <a:lvl9pPr marL="4114800" lvl="8" indent="-317500">
              <a:lnSpc>
                <a:spcPct val="115000"/>
              </a:lnSpc>
              <a:spcBef>
                <a:spcPts val="0"/>
              </a:spcBef>
              <a:spcAft>
                <a:spcPts val="0"/>
              </a:spcAft>
              <a:buClr>
                <a:schemeClr val="lt1"/>
              </a:buClr>
              <a:buSzPts val="1400"/>
              <a:buFont typeface="Bai Jamjuree"/>
              <a:buChar char="■"/>
              <a:defRPr>
                <a:solidFill>
                  <a:schemeClr val="lt1"/>
                </a:solidFill>
                <a:latin typeface="Bai Jamjuree"/>
                <a:ea typeface="Bai Jamjuree"/>
                <a:cs typeface="Bai Jamjuree"/>
                <a:sym typeface="Bai Jamju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Lst>
  <mc:AlternateContent xmlns:mc="http://schemas.openxmlformats.org/markup-compatibility/2006" xmlns:p14="http://schemas.microsoft.com/office/powerpoint/2010/main">
    <mc:Choice Requires="p14">
      <p:transition spd="med" p14:dur="6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slide" Target="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4.xml"/><Relationship Id="rId4" Type="http://schemas.openxmlformats.org/officeDocument/2006/relationships/slide" Target="slide3.xml"/></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31.xml"/><Relationship Id="rId4" Type="http://schemas.openxmlformats.org/officeDocument/2006/relationships/slide" Target="slide3.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32.xml"/><Relationship Id="rId4" Type="http://schemas.openxmlformats.org/officeDocument/2006/relationships/slide" Target="slide3.xml"/></Relationships>
</file>

<file path=ppt/slides/_rels/slide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9.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slide" Target="slide3.xml"/></Relationships>
</file>

<file path=ppt/slides/_rels/slide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9.xml"/><Relationship Id="rId4" Type="http://schemas.openxmlformats.org/officeDocument/2006/relationships/slide" Target="slide3.xml"/></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8.xml"/><Relationship Id="rId1" Type="http://schemas.openxmlformats.org/officeDocument/2006/relationships/slideLayout" Target="../slideLayouts/slideLayout43.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slide" Target="slide3.xml"/></Relationships>
</file>

<file path=ppt/slides/_rels/slide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slide" Target="slide3.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1.xml"/><Relationship Id="rId1" Type="http://schemas.openxmlformats.org/officeDocument/2006/relationships/slideLayout" Target="../slideLayouts/slideLayout33.xml"/><Relationship Id="rId5" Type="http://schemas.openxmlformats.org/officeDocument/2006/relationships/slide" Target="slide3.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slide" Target="slide3.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6.xml"/><Relationship Id="rId4" Type="http://schemas.openxmlformats.org/officeDocument/2006/relationships/slide" Target="slide3.xml"/></Relationships>
</file>

<file path=ppt/slides/_rels/slide3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7" Type="http://schemas.openxmlformats.org/officeDocument/2006/relationships/slide" Target="slide3.xml"/><Relationship Id="rId2" Type="http://schemas.openxmlformats.org/officeDocument/2006/relationships/notesSlide" Target="../notesSlides/notesSlide34.xml"/><Relationship Id="rId1" Type="http://schemas.openxmlformats.org/officeDocument/2006/relationships/slideLayout" Target="../slideLayouts/slideLayout40.xml"/><Relationship Id="rId6" Type="http://schemas.openxmlformats.org/officeDocument/2006/relationships/image" Target="../media/image16.png"/><Relationship Id="rId5" Type="http://schemas.openxmlformats.org/officeDocument/2006/relationships/hyperlink" Target="https://docs.google.com/spreadsheets/d/1FQUWFL7kPh56JuleE8-AtKslUE-w_LMGJEh3ooxyfqw/copy#gid=2104027543" TargetMode="Externa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5.xml"/><Relationship Id="rId1" Type="http://schemas.openxmlformats.org/officeDocument/2006/relationships/slideLayout" Target="../slideLayouts/slideLayout14.xml"/><Relationship Id="rId5" Type="http://schemas.openxmlformats.org/officeDocument/2006/relationships/slide" Target="slide3.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7"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47.xml"/><Relationship Id="rId6" Type="http://schemas.openxmlformats.org/officeDocument/2006/relationships/hyperlink" Target="https://docs.google.com/spreadsheets/d/1FQUWFL7kPh56JuleE8-AtKslUE-w_LMGJEh3ooxyfqw/copy#gid=2052599528" TargetMode="External"/><Relationship Id="rId5" Type="http://schemas.openxmlformats.org/officeDocument/2006/relationships/slide" Target="slide3.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7.xml"/><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8.xml"/><Relationship Id="rId1" Type="http://schemas.openxmlformats.org/officeDocument/2006/relationships/slideLayout" Target="../slideLayouts/slideLayout44.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45.xml"/><Relationship Id="rId4" Type="http://schemas.openxmlformats.org/officeDocument/2006/relationships/slide" Target="slide3.xml"/></Relationships>
</file>

<file path=ppt/slides/_rels/slide4.xml.rels><?xml version="1.0" encoding="UTF-8" standalone="yes"?>
<Relationships xmlns="http://schemas.openxmlformats.org/package/2006/relationships"><Relationship Id="rId8" Type="http://schemas.openxmlformats.org/officeDocument/2006/relationships/hyperlink" Target="http://bit.ly/33VAFh3" TargetMode="External"/><Relationship Id="rId13" Type="http://schemas.openxmlformats.org/officeDocument/2006/relationships/hyperlink" Target="https://vidfy.com/?utm_source=slidesgo_template&amp;utm_medium=referral-link&amp;utm_campaign=promo-slide&amp;utm_term=slidesgo&amp;utm_content=vidfy" TargetMode="External"/><Relationship Id="rId3" Type="http://schemas.openxmlformats.org/officeDocument/2006/relationships/slide" Target="slide64.xml"/><Relationship Id="rId7" Type="http://schemas.openxmlformats.org/officeDocument/2006/relationships/hyperlink" Target="http://bit.ly/30B07Gq" TargetMode="External"/><Relationship Id="rId12" Type="http://schemas.openxmlformats.org/officeDocument/2006/relationships/hyperlink" Target="https://wepik.com/?utm_source=slidesgo_template&amp;utm_medium=referral-link&amp;utm_campaign=promo-slide&amp;utm_term=slidesgo&amp;utm_content=wepik"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hyperlink" Target="http://bit.ly/2Tynxth" TargetMode="External"/><Relationship Id="rId11" Type="http://schemas.openxmlformats.org/officeDocument/2006/relationships/hyperlink" Target="https://storyset.com/?utm_source=slidesgo_template&amp;utm_medium=referral-link&amp;utm_campaign=promo-slide&amp;utm_term=slidesgo&amp;utm_content=storyset" TargetMode="External"/><Relationship Id="rId5" Type="http://schemas.openxmlformats.org/officeDocument/2006/relationships/slide" Target="slide59.xml"/><Relationship Id="rId10" Type="http://schemas.openxmlformats.org/officeDocument/2006/relationships/hyperlink" Target="https://www.flaticon.com/?utm_source=slidesgo_template&amp;utm_medium=referral-link&amp;utm_campaign=promo-slide&amp;utm_term=slidesgo&amp;utm_content=flaticon" TargetMode="External"/><Relationship Id="rId4" Type="http://schemas.openxmlformats.org/officeDocument/2006/relationships/slide" Target="slide62.xml"/><Relationship Id="rId9" Type="http://schemas.openxmlformats.org/officeDocument/2006/relationships/hyperlink" Target="https://www.freepik.com/?utm_source=slidesgo_template&amp;utm_medium=referral-link&amp;utm_campaign=promo-slide&amp;utm_term=slidesgo&amp;utm_content=freepik" TargetMode="External"/></Relationships>
</file>

<file path=ppt/slides/_rels/slide4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2.xml"/><Relationship Id="rId1" Type="http://schemas.openxmlformats.org/officeDocument/2006/relationships/slideLayout" Target="../slideLayouts/slideLayout41.xml"/><Relationship Id="rId6" Type="http://schemas.openxmlformats.org/officeDocument/2006/relationships/slide" Target="slide3.xml"/><Relationship Id="rId5" Type="http://schemas.openxmlformats.org/officeDocument/2006/relationships/image" Target="../media/image19.png"/><Relationship Id="rId4" Type="http://schemas.openxmlformats.org/officeDocument/2006/relationships/hyperlink" Target="https://docs.google.com/spreadsheets/d/1FQUWFL7kPh56JuleE8-AtKslUE-w_LMGJEh3ooxyfqw/copy"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40.xml"/><Relationship Id="rId4" Type="http://schemas.openxmlformats.org/officeDocument/2006/relationships/slide" Target="slide3.xml"/></Relationships>
</file>

<file path=ppt/slides/_rels/slide44.xml.rels><?xml version="1.0" encoding="UTF-8" standalone="yes"?>
<Relationships xmlns="http://schemas.openxmlformats.org/package/2006/relationships"><Relationship Id="rId3" Type="http://schemas.openxmlformats.org/officeDocument/2006/relationships/hyperlink" Target="https://docs.google.com/spreadsheets/d/1FQUWFL7kPh56JuleE8-AtKslUE-w_LMGJEh3ooxyfqw/copy#gid=909457226" TargetMode="External"/><Relationship Id="rId2" Type="http://schemas.openxmlformats.org/officeDocument/2006/relationships/notesSlide" Target="../notesSlides/notesSlide44.xml"/><Relationship Id="rId1" Type="http://schemas.openxmlformats.org/officeDocument/2006/relationships/slideLayout" Target="../slideLayouts/slideLayout44.xm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slide" Target="slide3.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5.xml"/><Relationship Id="rId1" Type="http://schemas.openxmlformats.org/officeDocument/2006/relationships/slideLayout" Target="../slideLayouts/slideLayout45.xml"/></Relationships>
</file>

<file path=ppt/slides/_rels/slide4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6.xml"/><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7.xml"/><Relationship Id="rId1" Type="http://schemas.openxmlformats.org/officeDocument/2006/relationships/slideLayout" Target="../slideLayouts/slideLayout34.xml"/><Relationship Id="rId4" Type="http://schemas.openxmlformats.org/officeDocument/2006/relationships/slide" Target="slide3.xml"/></Relationships>
</file>

<file path=ppt/slides/_rels/slide4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8.xml"/><Relationship Id="rId1" Type="http://schemas.openxmlformats.org/officeDocument/2006/relationships/slideLayout" Target="../slideLayouts/slideLayout42.xml"/><Relationship Id="rId4" Type="http://schemas.openxmlformats.org/officeDocument/2006/relationships/slide" Target="slide3.xml"/></Relationships>
</file>

<file path=ppt/slides/_rels/slide4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9.xml"/><Relationship Id="rId1" Type="http://schemas.openxmlformats.org/officeDocument/2006/relationships/slideLayout" Target="../slideLayouts/slideLayout37.xml"/><Relationship Id="rId6" Type="http://schemas.openxmlformats.org/officeDocument/2006/relationships/slide" Target="slide3.xml"/><Relationship Id="rId5" Type="http://schemas.openxmlformats.org/officeDocument/2006/relationships/image" Target="../media/image24.jpg"/><Relationship Id="rId4" Type="http://schemas.openxmlformats.org/officeDocument/2006/relationships/image" Target="../media/image23.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slide" Target="slide3.xml"/></Relationships>
</file>

<file path=ppt/slides/_rels/slide5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1.xml"/><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7.xml"/><Relationship Id="rId4" Type="http://schemas.openxmlformats.org/officeDocument/2006/relationships/slide" Target="slide3.xml"/></Relationships>
</file>

<file path=ppt/slides/_rels/slide54.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8.jpg"/><Relationship Id="rId2" Type="http://schemas.openxmlformats.org/officeDocument/2006/relationships/notesSlide" Target="../notesSlides/notesSlide54.xml"/><Relationship Id="rId1" Type="http://schemas.openxmlformats.org/officeDocument/2006/relationships/slideLayout" Target="../slideLayouts/slideLayout20.xml"/><Relationship Id="rId6" Type="http://schemas.openxmlformats.org/officeDocument/2006/relationships/image" Target="../media/image27.jpg"/><Relationship Id="rId5" Type="http://schemas.openxmlformats.org/officeDocument/2006/relationships/slide" Target="slide3.xml"/><Relationship Id="rId4" Type="http://schemas.openxmlformats.org/officeDocument/2006/relationships/image" Target="../media/image26.jpg"/></Relationships>
</file>

<file path=ppt/slides/_rels/slide5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5.xml"/><Relationship Id="rId1" Type="http://schemas.openxmlformats.org/officeDocument/2006/relationships/slideLayout" Target="../slideLayouts/slideLayout44.xml"/></Relationships>
</file>

<file path=ppt/slides/_rels/slide5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6.xml"/><Relationship Id="rId1" Type="http://schemas.openxmlformats.org/officeDocument/2006/relationships/slideLayout" Target="../slideLayouts/slideLayout45.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44.xml"/><Relationship Id="rId4" Type="http://schemas.openxmlformats.org/officeDocument/2006/relationships/slide" Target="slide3.xml"/></Relationships>
</file>

<file path=ppt/slides/_rels/slide5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8.xml"/><Relationship Id="rId1" Type="http://schemas.openxmlformats.org/officeDocument/2006/relationships/slideLayout" Target="../slideLayouts/slideLayout47.xml"/></Relationships>
</file>

<file path=ppt/slides/_rels/slide5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9.xml"/><Relationship Id="rId1" Type="http://schemas.openxmlformats.org/officeDocument/2006/relationships/slideLayout" Target="../slideLayouts/slideLayout48.xml"/><Relationship Id="rId5" Type="http://schemas.openxmlformats.org/officeDocument/2006/relationships/slide" Target="slide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6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0.xml"/><Relationship Id="rId1" Type="http://schemas.openxmlformats.org/officeDocument/2006/relationships/slideLayout" Target="../slideLayouts/slideLayout45.xml"/></Relationships>
</file>

<file path=ppt/slides/_rels/slide6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1.xml"/><Relationship Id="rId1" Type="http://schemas.openxmlformats.org/officeDocument/2006/relationships/slideLayout" Target="../slideLayouts/slideLayout45.xml"/></Relationships>
</file>

<file path=ppt/slides/_rels/slide62.xml.rels><?xml version="1.0" encoding="UTF-8" standalone="yes"?>
<Relationships xmlns="http://schemas.openxmlformats.org/package/2006/relationships"><Relationship Id="rId3" Type="http://schemas.openxmlformats.org/officeDocument/2006/relationships/hyperlink" Target="https://www.freepik.com/free-vector/flat-abstract-wireframe-background_15273826.htm/?utm_source=slidesgo_template&amp;utm_medium=referral-link&amp;utm_campaign=sg_resources&amp;utm_content=freepik"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slide" Target="slide3.xml"/><Relationship Id="rId5" Type="http://schemas.openxmlformats.org/officeDocument/2006/relationships/image" Target="../media/image31.png"/><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hyperlink" Target="https://www.freepik.com/premium-vector/flat-abstract-wireframe-background_15592507.htm/?utm_source=slidesgo_template&amp;utm_medium=referral-link&amp;utm_campaign=sg_resources&amp;utm_content=freepik" TargetMode="External"/><Relationship Id="rId7" Type="http://schemas.openxmlformats.org/officeDocument/2006/relationships/image" Target="../media/image34.pn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8" Type="http://schemas.openxmlformats.org/officeDocument/2006/relationships/hyperlink" Target="https://www.freepik.com/free-photo/modern-equipped-computer-lab_21797052.htm/?utm_source=slidesgo_template&amp;utm_medium=referral-link&amp;utm_campaign=sg_resources&amp;utm_content=freepik" TargetMode="External"/><Relationship Id="rId13" Type="http://schemas.openxmlformats.org/officeDocument/2006/relationships/hyperlink" Target="https://www.freepik.com/free-photo/medium-shot-man-typing-laptop_23975078.htm/?utm_source=slidesgo_template&amp;utm_medium=referral-link&amp;utm_campaign=sg_resources&amp;utm_content=freepik" TargetMode="External"/><Relationship Id="rId3" Type="http://schemas.openxmlformats.org/officeDocument/2006/relationships/hyperlink" Target="https://www.freepik.com/free-vector/gradient-abstract-wireframe-background_15628827.htm/?utm_source=slidesgo_template&amp;utm_medium=referral-link&amp;utm_campaign=sg_resources&amp;utm_content=freepik" TargetMode="External"/><Relationship Id="rId7" Type="http://schemas.openxmlformats.org/officeDocument/2006/relationships/hyperlink" Target="https://www.freepik.com/free-photo/modern-equipped-computer-lab_21797047.htm/?utm_source=slidesgo_template&amp;utm_medium=referral-link&amp;utm_campaign=sg_resources&amp;utm_content=freepik" TargetMode="External"/><Relationship Id="rId12" Type="http://schemas.openxmlformats.org/officeDocument/2006/relationships/hyperlink" Target="https://www.freepik.com/free-photo/medium-shot-man-sitting-desk_18492256.htm/?utm_source=slidesgo_template&amp;utm_medium=referral-link&amp;utm_campaign=sg_resources&amp;utm_content=freepik" TargetMode="External"/><Relationship Id="rId2" Type="http://schemas.openxmlformats.org/officeDocument/2006/relationships/notesSlide" Target="../notesSlides/notesSlide64.xml"/><Relationship Id="rId16" Type="http://schemas.openxmlformats.org/officeDocument/2006/relationships/slide" Target="slide3.xml"/><Relationship Id="rId1" Type="http://schemas.openxmlformats.org/officeDocument/2006/relationships/slideLayout" Target="../slideLayouts/slideLayout16.xml"/><Relationship Id="rId6" Type="http://schemas.openxmlformats.org/officeDocument/2006/relationships/hyperlink" Target="https://www.freepik.com/free-photo/modern-equipped-computer-lab_21797023.htm/?utm_source=slidesgo_template&amp;utm_medium=referral-link&amp;utm_campaign=sg_resources&amp;utm_content=freepik" TargetMode="External"/><Relationship Id="rId11" Type="http://schemas.openxmlformats.org/officeDocument/2006/relationships/hyperlink" Target="https://www.freepik.com/free-photo/close-up-programmer-sitting-desk_18492304.htm/?utm_source=slidesgo_template&amp;utm_medium=referral-link&amp;utm_campaign=sg_resources&amp;utm_content=freepik" TargetMode="External"/><Relationship Id="rId5" Type="http://schemas.openxmlformats.org/officeDocument/2006/relationships/hyperlink" Target="https://www.freepik.com/free-photo/modern-equipped-computer-lab_21797060.htm/?utm_source=slidesgo_template&amp;utm_medium=referral-link&amp;utm_campaign=sg_resources&amp;utm_content=freepik" TargetMode="External"/><Relationship Id="rId15" Type="http://schemas.openxmlformats.org/officeDocument/2006/relationships/image" Target="../media/image3.png"/><Relationship Id="rId10" Type="http://schemas.openxmlformats.org/officeDocument/2006/relationships/hyperlink" Target="https://www.freepik.com/free-photo/close-up-programmer-sitting-desk_18492272.htm/?utm_source=slidesgo_template&amp;utm_medium=referral-link&amp;utm_campaign=sg_resources&amp;utm_content=freepik" TargetMode="External"/><Relationship Id="rId4" Type="http://schemas.openxmlformats.org/officeDocument/2006/relationships/hyperlink" Target="https://www.freepik.com/free-photo/modern-equipped-computer-lab_21797017.htm/?utm_source=slidesgo_template&amp;utm_medium=referral-link&amp;utm_campaign=sg_resources&amp;utm_content=freepik" TargetMode="External"/><Relationship Id="rId9" Type="http://schemas.openxmlformats.org/officeDocument/2006/relationships/hyperlink" Target="https://www.freepik.com/free-photo/modern-equipped-computer-lab_21797045.htm/?utm_source=slidesgo_template&amp;utm_medium=referral-link&amp;utm_campaign=sg_resources&amp;utm_content=freepik" TargetMode="External"/><Relationship Id="rId14" Type="http://schemas.openxmlformats.org/officeDocument/2006/relationships/hyperlink" Target="https://www.freepik.com/free-photo/close-up-film-texture-details_25054164.htm/?utm_source=slidesgo_template&amp;utm_medium=referral-link&amp;utm_campaign=sg_resources&amp;utm_content=freepik" TargetMode="External"/></Relationships>
</file>

<file path=ppt/slides/_rels/slide65.xml.rels><?xml version="1.0" encoding="UTF-8" standalone="yes"?>
<Relationships xmlns="http://schemas.openxmlformats.org/package/2006/relationships"><Relationship Id="rId8" Type="http://schemas.openxmlformats.org/officeDocument/2006/relationships/hyperlink" Target="https://www.freepik.com/premium-photo/modern-equipped-computer-lab_21797016.htm/?utm_source=slidesgo_template&amp;utm_medium=referral-link&amp;utm_campaign=sg_resources&amp;utm_content=freepik" TargetMode="External"/><Relationship Id="rId3" Type="http://schemas.openxmlformats.org/officeDocument/2006/relationships/hyperlink" Target="https://www.flaticon.com/packs/project-planning-5?word=project/?utm_source=slidesgo_template&amp;utm_medium=referral-link&amp;utm_campaign=sg_resources&amp;utm_content=flaticon" TargetMode="External"/><Relationship Id="rId7" Type="http://schemas.openxmlformats.org/officeDocument/2006/relationships/hyperlink" Target="https://www.freepik.com/premium-photo/close-up-shot-smiling-aged-man_5282474.htm/?utm_source=slidesgo_template&amp;utm_medium=referral-link&amp;utm_campaign=sg_resources&amp;utm_content=freepik" TargetMode="External"/><Relationship Id="rId2" Type="http://schemas.openxmlformats.org/officeDocument/2006/relationships/notesSlide" Target="../notesSlides/notesSlide65.xml"/><Relationship Id="rId1" Type="http://schemas.openxmlformats.org/officeDocument/2006/relationships/slideLayout" Target="../slideLayouts/slideLayout16.xml"/><Relationship Id="rId6" Type="http://schemas.openxmlformats.org/officeDocument/2006/relationships/hyperlink" Target="https://www.freepik.com/premium-photo/portrait-young-woman-standing-with-her-crossed-arms-against-white-background_3724413.htm/?utm_source=slidesgo_template&amp;utm_medium=referral-link&amp;utm_campaign=sg_resources&amp;utm_content=freepik" TargetMode="External"/><Relationship Id="rId5" Type="http://schemas.openxmlformats.org/officeDocument/2006/relationships/hyperlink" Target="https://www.freepik.com/premium-photo/smiley-people-attending-group-therapy-session_11108576.htm/?utm_source=slidesgo_template&amp;utm_medium=referral-link&amp;utm_campaign=sg_resources&amp;utm_content=freepik" TargetMode="External"/><Relationship Id="rId10" Type="http://schemas.openxmlformats.org/officeDocument/2006/relationships/slide" Target="slide3.xml"/><Relationship Id="rId4" Type="http://schemas.openxmlformats.org/officeDocument/2006/relationships/hyperlink" Target="https://www.freepik.com/premium-photo/front-view-group-smiley-friends_5965452.htm/?utm_source=slidesgo_template&amp;utm_medium=referral-link&amp;utm_campaign=sg_resources&amp;utm_content=freepik" TargetMode="Externa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90"/>
        <p:cNvGrpSpPr/>
        <p:nvPr/>
      </p:nvGrpSpPr>
      <p:grpSpPr>
        <a:xfrm>
          <a:off x="0" y="0"/>
          <a:ext cx="0" cy="0"/>
          <a:chOff x="0" y="0"/>
          <a:chExt cx="0" cy="0"/>
        </a:xfrm>
      </p:grpSpPr>
      <p:sp>
        <p:nvSpPr>
          <p:cNvPr id="2591" name="Google Shape;2591;p58"/>
          <p:cNvSpPr txBox="1">
            <a:spLocks noGrp="1"/>
          </p:cNvSpPr>
          <p:nvPr>
            <p:ph type="ctrTitle"/>
          </p:nvPr>
        </p:nvSpPr>
        <p:spPr>
          <a:xfrm>
            <a:off x="1248450" y="1174512"/>
            <a:ext cx="6647100" cy="1695900"/>
          </a:xfrm>
          <a:prstGeom prst="rect">
            <a:avLst/>
          </a:prstGeom>
        </p:spPr>
        <p:txBody>
          <a:bodyPr spcFirstLastPara="1" wrap="square" lIns="91425" tIns="0" rIns="91425" bIns="91425" anchor="t" anchorCtr="0">
            <a:noAutofit/>
          </a:bodyPr>
          <a:lstStyle/>
          <a:p>
            <a:pPr marL="0" lvl="0" indent="0" algn="ctr" rtl="0">
              <a:spcBef>
                <a:spcPts val="0"/>
              </a:spcBef>
              <a:spcAft>
                <a:spcPts val="200"/>
              </a:spcAft>
              <a:buNone/>
            </a:pPr>
            <a:r>
              <a:rPr lang="en" sz="5800" dirty="0"/>
              <a:t>CardioPredict</a:t>
            </a:r>
            <a:endParaRPr sz="5050" dirty="0">
              <a:solidFill>
                <a:schemeClr val="dk2"/>
              </a:solidFill>
            </a:endParaRPr>
          </a:p>
        </p:txBody>
      </p:sp>
      <p:sp>
        <p:nvSpPr>
          <p:cNvPr id="2592" name="Google Shape;2592;p58"/>
          <p:cNvSpPr txBox="1">
            <a:spLocks noGrp="1"/>
          </p:cNvSpPr>
          <p:nvPr>
            <p:ph type="subTitle" idx="1"/>
          </p:nvPr>
        </p:nvSpPr>
        <p:spPr>
          <a:xfrm>
            <a:off x="1259759" y="2077422"/>
            <a:ext cx="6647100" cy="3780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Clr>
                <a:schemeClr val="dk1"/>
              </a:buClr>
              <a:buSzPts val="1100"/>
              <a:buFont typeface="Arial"/>
              <a:buNone/>
            </a:pPr>
            <a:r>
              <a:rPr lang="en" dirty="0"/>
              <a:t>Cardiovascular Disease Risk Prediction System</a:t>
            </a:r>
            <a:endParaRPr dirty="0"/>
          </a:p>
        </p:txBody>
      </p:sp>
      <p:sp>
        <p:nvSpPr>
          <p:cNvPr id="2593" name="Google Shape;2593;p58"/>
          <p:cNvSpPr/>
          <p:nvPr/>
        </p:nvSpPr>
        <p:spPr>
          <a:xfrm>
            <a:off x="715550" y="23917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94" name="Google Shape;2594;p58"/>
          <p:cNvCxnSpPr/>
          <p:nvPr/>
        </p:nvCxnSpPr>
        <p:spPr>
          <a:xfrm>
            <a:off x="1863750" y="1944693"/>
            <a:ext cx="5416500" cy="0"/>
          </a:xfrm>
          <a:prstGeom prst="straightConnector1">
            <a:avLst/>
          </a:prstGeom>
          <a:noFill/>
          <a:ln w="9525" cap="flat" cmpd="sng">
            <a:solidFill>
              <a:schemeClr val="lt1"/>
            </a:solidFill>
            <a:prstDash val="solid"/>
            <a:round/>
            <a:headEnd type="none" w="med" len="med"/>
            <a:tailEnd type="none" w="med" len="med"/>
          </a:ln>
        </p:spPr>
      </p:cxnSp>
      <p:sp>
        <p:nvSpPr>
          <p:cNvPr id="2" name="TextBox 1">
            <a:extLst>
              <a:ext uri="{FF2B5EF4-FFF2-40B4-BE49-F238E27FC236}">
                <a16:creationId xmlns:a16="http://schemas.microsoft.com/office/drawing/2014/main" id="{A4AD4207-B17B-1605-6589-DB97625CB250}"/>
              </a:ext>
            </a:extLst>
          </p:cNvPr>
          <p:cNvSpPr txBox="1"/>
          <p:nvPr/>
        </p:nvSpPr>
        <p:spPr>
          <a:xfrm>
            <a:off x="1863750" y="3003140"/>
            <a:ext cx="4882101" cy="954107"/>
          </a:xfrm>
          <a:prstGeom prst="rect">
            <a:avLst/>
          </a:prstGeom>
          <a:noFill/>
        </p:spPr>
        <p:txBody>
          <a:bodyPr wrap="square" rtlCol="0">
            <a:spAutoFit/>
          </a:bodyPr>
          <a:lstStyle/>
          <a:p>
            <a:r>
              <a:rPr lang="en-PK" dirty="0">
                <a:solidFill>
                  <a:schemeClr val="bg1"/>
                </a:solidFill>
                <a:latin typeface="Times New Roman" panose="02020603050405020304" pitchFamily="18" charset="0"/>
                <a:cs typeface="Times New Roman" panose="02020603050405020304" pitchFamily="18" charset="0"/>
              </a:rPr>
              <a:t>Presented By:</a:t>
            </a:r>
          </a:p>
          <a:p>
            <a:endParaRPr lang="en-PK" dirty="0">
              <a:solidFill>
                <a:schemeClr val="bg1"/>
              </a:solidFill>
              <a:latin typeface="Times New Roman" panose="02020603050405020304" pitchFamily="18" charset="0"/>
              <a:cs typeface="Times New Roman" panose="02020603050405020304" pitchFamily="18" charset="0"/>
            </a:endParaRPr>
          </a:p>
          <a:p>
            <a:r>
              <a:rPr lang="en-PK" dirty="0">
                <a:solidFill>
                  <a:schemeClr val="bg1"/>
                </a:solidFill>
                <a:latin typeface="Times New Roman" panose="02020603050405020304" pitchFamily="18" charset="0"/>
                <a:cs typeface="Times New Roman" panose="02020603050405020304" pitchFamily="18" charset="0"/>
              </a:rPr>
              <a:t>Muhammad Kashir Khan		Sp20-BSSE-008</a:t>
            </a:r>
          </a:p>
          <a:p>
            <a:r>
              <a:rPr lang="en-PK" dirty="0">
                <a:solidFill>
                  <a:schemeClr val="bg1"/>
                </a:solidFill>
                <a:latin typeface="Times New Roman" panose="02020603050405020304" pitchFamily="18" charset="0"/>
                <a:cs typeface="Times New Roman" panose="02020603050405020304" pitchFamily="18" charset="0"/>
              </a:rPr>
              <a:t>Muhammad Daniyal Khan	Sp20-BSSE-005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591"/>
                                        </p:tgtEl>
                                        <p:attrNameLst>
                                          <p:attrName>style.visibility</p:attrName>
                                        </p:attrNameLst>
                                      </p:cBhvr>
                                      <p:to>
                                        <p:strVal val="visible"/>
                                      </p:to>
                                    </p:set>
                                    <p:anim calcmode="lin" valueType="num">
                                      <p:cBhvr additive="base">
                                        <p:cTn id="7" dur="1000"/>
                                        <p:tgtEl>
                                          <p:spTgt spid="2591"/>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2594"/>
                                        </p:tgtEl>
                                        <p:attrNameLst>
                                          <p:attrName>style.visibility</p:attrName>
                                        </p:attrNameLst>
                                      </p:cBhvr>
                                      <p:to>
                                        <p:strVal val="visible"/>
                                      </p:to>
                                    </p:set>
                                    <p:anim calcmode="lin" valueType="num">
                                      <p:cBhvr additive="base">
                                        <p:cTn id="10" dur="1000"/>
                                        <p:tgtEl>
                                          <p:spTgt spid="2594"/>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9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1" grpId="0"/>
      <p:bldP spid="2592"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23"/>
        <p:cNvGrpSpPr/>
        <p:nvPr/>
      </p:nvGrpSpPr>
      <p:grpSpPr>
        <a:xfrm>
          <a:off x="0" y="0"/>
          <a:ext cx="0" cy="0"/>
          <a:chOff x="0" y="0"/>
          <a:chExt cx="0" cy="0"/>
        </a:xfrm>
      </p:grpSpPr>
      <p:sp>
        <p:nvSpPr>
          <p:cNvPr id="2924" name="Google Shape;2924;p67"/>
          <p:cNvSpPr txBox="1">
            <a:spLocks noGrp="1"/>
          </p:cNvSpPr>
          <p:nvPr>
            <p:ph type="title"/>
          </p:nvPr>
        </p:nvSpPr>
        <p:spPr>
          <a:xfrm>
            <a:off x="5880200" y="1545007"/>
            <a:ext cx="2548200" cy="7944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a:t>ABOUT THE PROJECT</a:t>
            </a:r>
            <a:endParaRPr/>
          </a:p>
        </p:txBody>
      </p:sp>
      <p:sp>
        <p:nvSpPr>
          <p:cNvPr id="2925" name="Google Shape;2925;p67"/>
          <p:cNvSpPr txBox="1">
            <a:spLocks noGrp="1"/>
          </p:cNvSpPr>
          <p:nvPr>
            <p:ph type="subTitle" idx="1"/>
          </p:nvPr>
        </p:nvSpPr>
        <p:spPr>
          <a:xfrm>
            <a:off x="4572000" y="2466700"/>
            <a:ext cx="3856200" cy="1289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 This planet's name has nothing to do with the liquid metal, since Mercury was named after the Roman messenger god</a:t>
            </a:r>
            <a:endParaRPr/>
          </a:p>
        </p:txBody>
      </p:sp>
      <p:pic>
        <p:nvPicPr>
          <p:cNvPr id="2926" name="Google Shape;2926;p67"/>
          <p:cNvPicPr preferRelativeResize="0"/>
          <p:nvPr/>
        </p:nvPicPr>
        <p:blipFill rotWithShape="1">
          <a:blip r:embed="rId3">
            <a:alphaModFix/>
          </a:blip>
          <a:srcRect l="43745" t="15088" r="19623" b="2593"/>
          <a:stretch/>
        </p:blipFill>
        <p:spPr>
          <a:xfrm>
            <a:off x="136011" y="152400"/>
            <a:ext cx="3229026" cy="4838702"/>
          </a:xfrm>
          <a:prstGeom prst="rect">
            <a:avLst/>
          </a:prstGeom>
          <a:noFill/>
          <a:ln w="9525" cap="flat" cmpd="sng">
            <a:solidFill>
              <a:schemeClr val="dk2"/>
            </a:solidFill>
            <a:prstDash val="solid"/>
            <a:round/>
            <a:headEnd type="none" w="sm" len="sm"/>
            <a:tailEnd type="none" w="sm" len="sm"/>
          </a:ln>
        </p:spPr>
      </p:pic>
      <p:grpSp>
        <p:nvGrpSpPr>
          <p:cNvPr id="2927" name="Google Shape;2927;p67"/>
          <p:cNvGrpSpPr/>
          <p:nvPr/>
        </p:nvGrpSpPr>
        <p:grpSpPr>
          <a:xfrm>
            <a:off x="391864" y="3545270"/>
            <a:ext cx="289170" cy="284718"/>
            <a:chOff x="426000" y="3302025"/>
            <a:chExt cx="220875" cy="217475"/>
          </a:xfrm>
        </p:grpSpPr>
        <p:sp>
          <p:nvSpPr>
            <p:cNvPr id="2928" name="Google Shape;2928;p6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0" name="Google Shape;2930;p67"/>
          <p:cNvGrpSpPr/>
          <p:nvPr/>
        </p:nvGrpSpPr>
        <p:grpSpPr>
          <a:xfrm rot="5400000">
            <a:off x="1273912" y="4127100"/>
            <a:ext cx="357454" cy="956304"/>
            <a:chOff x="357713" y="600975"/>
            <a:chExt cx="357454" cy="956304"/>
          </a:xfrm>
        </p:grpSpPr>
        <p:sp>
          <p:nvSpPr>
            <p:cNvPr id="2931" name="Google Shape;2931;p6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5" name="Google Shape;2935;p67"/>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930"/>
                                        </p:tgtEl>
                                        <p:attrNameLst>
                                          <p:attrName>style.visibility</p:attrName>
                                        </p:attrNameLst>
                                      </p:cBhvr>
                                      <p:to>
                                        <p:strVal val="visible"/>
                                      </p:to>
                                    </p:set>
                                    <p:anim calcmode="lin" valueType="num">
                                      <p:cBhvr additive="base">
                                        <p:cTn id="7" dur="1000"/>
                                        <p:tgtEl>
                                          <p:spTgt spid="2930"/>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2927"/>
                                        </p:tgtEl>
                                        <p:attrNameLst>
                                          <p:attrName>style.visibility</p:attrName>
                                        </p:attrNameLst>
                                      </p:cBhvr>
                                      <p:to>
                                        <p:strVal val="visible"/>
                                      </p:to>
                                    </p:set>
                                    <p:anim calcmode="lin" valueType="num">
                                      <p:cBhvr additive="base">
                                        <p:cTn id="10" dur="1000"/>
                                        <p:tgtEl>
                                          <p:spTgt spid="2927"/>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2926"/>
                                        </p:tgtEl>
                                        <p:attrNameLst>
                                          <p:attrName>style.visibility</p:attrName>
                                        </p:attrNameLst>
                                      </p:cBhvr>
                                      <p:to>
                                        <p:strVal val="visible"/>
                                      </p:to>
                                    </p:set>
                                    <p:anim calcmode="lin" valueType="num">
                                      <p:cBhvr additive="base">
                                        <p:cTn id="13" dur="1000"/>
                                        <p:tgtEl>
                                          <p:spTgt spid="2926"/>
                                        </p:tgtEl>
                                        <p:attrNameLst>
                                          <p:attrName>ppt_x</p:attrName>
                                        </p:attrNameLst>
                                      </p:cBhvr>
                                      <p:tavLst>
                                        <p:tav tm="0">
                                          <p:val>
                                            <p:strVal val="#ppt_x-1"/>
                                          </p:val>
                                        </p:tav>
                                        <p:tav tm="100000">
                                          <p:val>
                                            <p:strVal val="#ppt_x"/>
                                          </p:val>
                                        </p:tav>
                                      </p:tavLst>
                                    </p:anim>
                                  </p:childTnLst>
                                </p:cTn>
                              </p:par>
                              <p:par>
                                <p:cTn id="14" presetID="10" presetClass="entr" presetSubtype="0" fill="hold" nodeType="withEffect">
                                  <p:stCondLst>
                                    <p:cond delay="0"/>
                                  </p:stCondLst>
                                  <p:childTnLst>
                                    <p:set>
                                      <p:cBhvr>
                                        <p:cTn id="15" dur="1" fill="hold">
                                          <p:stCondLst>
                                            <p:cond delay="0"/>
                                          </p:stCondLst>
                                        </p:cTn>
                                        <p:tgtEl>
                                          <p:spTgt spid="2925"/>
                                        </p:tgtEl>
                                        <p:attrNameLst>
                                          <p:attrName>style.visibility</p:attrName>
                                        </p:attrNameLst>
                                      </p:cBhvr>
                                      <p:to>
                                        <p:strVal val="visible"/>
                                      </p:to>
                                    </p:set>
                                    <p:animEffect transition="in" filter="fade">
                                      <p:cBhvr>
                                        <p:cTn id="16" dur="1000"/>
                                        <p:tgtEl>
                                          <p:spTgt spid="2925"/>
                                        </p:tgtEl>
                                      </p:cBhvr>
                                    </p:animEffect>
                                  </p:childTnLst>
                                </p:cTn>
                              </p:par>
                              <p:par>
                                <p:cTn id="17" presetID="2" presetClass="entr" presetSubtype="2" fill="hold" nodeType="withEffect">
                                  <p:stCondLst>
                                    <p:cond delay="0"/>
                                  </p:stCondLst>
                                  <p:childTnLst>
                                    <p:set>
                                      <p:cBhvr>
                                        <p:cTn id="18" dur="1" fill="hold">
                                          <p:stCondLst>
                                            <p:cond delay="0"/>
                                          </p:stCondLst>
                                        </p:cTn>
                                        <p:tgtEl>
                                          <p:spTgt spid="2924"/>
                                        </p:tgtEl>
                                        <p:attrNameLst>
                                          <p:attrName>style.visibility</p:attrName>
                                        </p:attrNameLst>
                                      </p:cBhvr>
                                      <p:to>
                                        <p:strVal val="visible"/>
                                      </p:to>
                                    </p:set>
                                    <p:anim calcmode="lin" valueType="num">
                                      <p:cBhvr additive="base">
                                        <p:cTn id="19" dur="1000"/>
                                        <p:tgtEl>
                                          <p:spTgt spid="2924"/>
                                        </p:tgtEl>
                                        <p:attrNameLst>
                                          <p:attrName>ppt_x</p:attrName>
                                        </p:attrNameLst>
                                      </p:cBhvr>
                                      <p:tavLst>
                                        <p:tav tm="0">
                                          <p:val>
                                            <p:strVal val="#ppt_x+1"/>
                                          </p:val>
                                        </p:tav>
                                        <p:tav tm="100000">
                                          <p:val>
                                            <p:strVal val="#ppt_x"/>
                                          </p:val>
                                        </p:tav>
                                      </p:tavLst>
                                    </p:anim>
                                  </p:childTnLst>
                                </p:cTn>
                              </p:par>
                              <p:par>
                                <p:cTn id="20" presetID="10" presetClass="entr" presetSubtype="0" fill="hold" nodeType="withEffect">
                                  <p:stCondLst>
                                    <p:cond delay="0"/>
                                  </p:stCondLst>
                                  <p:childTnLst>
                                    <p:set>
                                      <p:cBhvr>
                                        <p:cTn id="21" dur="1" fill="hold">
                                          <p:stCondLst>
                                            <p:cond delay="0"/>
                                          </p:stCondLst>
                                        </p:cTn>
                                        <p:tgtEl>
                                          <p:spTgt spid="2935"/>
                                        </p:tgtEl>
                                        <p:attrNameLst>
                                          <p:attrName>style.visibility</p:attrName>
                                        </p:attrNameLst>
                                      </p:cBhvr>
                                      <p:to>
                                        <p:strVal val="visible"/>
                                      </p:to>
                                    </p:set>
                                    <p:animEffect transition="in" filter="fade">
                                      <p:cBhvr>
                                        <p:cTn id="22" dur="1000"/>
                                        <p:tgtEl>
                                          <p:spTgt spid="2935"/>
                                        </p:tgtEl>
                                      </p:cBhvr>
                                    </p:animEffect>
                                  </p:childTnLst>
                                </p:cTn>
                              </p:par>
                              <p:par>
                                <p:cTn id="23" presetID="10" presetClass="entr" presetSubtype="0" fill="hold" nodeType="withEffect">
                                  <p:stCondLst>
                                    <p:cond delay="0"/>
                                  </p:stCondLst>
                                  <p:childTnLst>
                                    <p:set>
                                      <p:cBhvr>
                                        <p:cTn id="24" dur="1" fill="hold">
                                          <p:stCondLst>
                                            <p:cond delay="0"/>
                                          </p:stCondLst>
                                        </p:cTn>
                                        <p:tgtEl>
                                          <p:spTgt spid="2936"/>
                                        </p:tgtEl>
                                        <p:attrNameLst>
                                          <p:attrName>style.visibility</p:attrName>
                                        </p:attrNameLst>
                                      </p:cBhvr>
                                      <p:to>
                                        <p:strVal val="visible"/>
                                      </p:to>
                                    </p:set>
                                    <p:animEffect transition="in" filter="fade">
                                      <p:cBhvr>
                                        <p:cTn id="25" dur="1000"/>
                                        <p:tgtEl>
                                          <p:spTgt spid="2936"/>
                                        </p:tgtEl>
                                      </p:cBhvr>
                                    </p:animEffect>
                                  </p:childTnLst>
                                </p:cTn>
                              </p:par>
                              <p:par>
                                <p:cTn id="26" presetID="10" presetClass="entr" presetSubtype="0" fill="hold" nodeType="withEffect">
                                  <p:stCondLst>
                                    <p:cond delay="0"/>
                                  </p:stCondLst>
                                  <p:childTnLst>
                                    <p:set>
                                      <p:cBhvr>
                                        <p:cTn id="27" dur="1" fill="hold">
                                          <p:stCondLst>
                                            <p:cond delay="0"/>
                                          </p:stCondLst>
                                        </p:cTn>
                                        <p:tgtEl>
                                          <p:spTgt spid="2937"/>
                                        </p:tgtEl>
                                        <p:attrNameLst>
                                          <p:attrName>style.visibility</p:attrName>
                                        </p:attrNameLst>
                                      </p:cBhvr>
                                      <p:to>
                                        <p:strVal val="visible"/>
                                      </p:to>
                                    </p:set>
                                    <p:animEffect transition="in" filter="fade">
                                      <p:cBhvr>
                                        <p:cTn id="28" dur="1000"/>
                                        <p:tgtEl>
                                          <p:spTgt spid="2937"/>
                                        </p:tgtEl>
                                      </p:cBhvr>
                                    </p:animEffect>
                                  </p:childTnLst>
                                </p:cTn>
                              </p:par>
                              <p:par>
                                <p:cTn id="29" presetID="10" presetClass="entr" presetSubtype="0" fill="hold" nodeType="withEffect">
                                  <p:stCondLst>
                                    <p:cond delay="0"/>
                                  </p:stCondLst>
                                  <p:childTnLst>
                                    <p:set>
                                      <p:cBhvr>
                                        <p:cTn id="30" dur="1" fill="hold">
                                          <p:stCondLst>
                                            <p:cond delay="0"/>
                                          </p:stCondLst>
                                        </p:cTn>
                                        <p:tgtEl>
                                          <p:spTgt spid="2938"/>
                                        </p:tgtEl>
                                        <p:attrNameLst>
                                          <p:attrName>style.visibility</p:attrName>
                                        </p:attrNameLst>
                                      </p:cBhvr>
                                      <p:to>
                                        <p:strVal val="visible"/>
                                      </p:to>
                                    </p:set>
                                    <p:animEffect transition="in" filter="fade">
                                      <p:cBhvr>
                                        <p:cTn id="31" dur="1000"/>
                                        <p:tgtEl>
                                          <p:spTgt spid="2938"/>
                                        </p:tgtEl>
                                      </p:cBhvr>
                                    </p:animEffect>
                                  </p:childTnLst>
                                </p:cTn>
                              </p:par>
                              <p:par>
                                <p:cTn id="32" presetID="10" presetClass="entr" presetSubtype="0" fill="hold" nodeType="withEffect">
                                  <p:stCondLst>
                                    <p:cond delay="0"/>
                                  </p:stCondLst>
                                  <p:childTnLst>
                                    <p:set>
                                      <p:cBhvr>
                                        <p:cTn id="33" dur="1" fill="hold">
                                          <p:stCondLst>
                                            <p:cond delay="0"/>
                                          </p:stCondLst>
                                        </p:cTn>
                                        <p:tgtEl>
                                          <p:spTgt spid="2939"/>
                                        </p:tgtEl>
                                        <p:attrNameLst>
                                          <p:attrName>style.visibility</p:attrName>
                                        </p:attrNameLst>
                                      </p:cBhvr>
                                      <p:to>
                                        <p:strVal val="visible"/>
                                      </p:to>
                                    </p:set>
                                    <p:animEffect transition="in" filter="fade">
                                      <p:cBhvr>
                                        <p:cTn id="34" dur="1000"/>
                                        <p:tgtEl>
                                          <p:spTgt spid="2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43"/>
        <p:cNvGrpSpPr/>
        <p:nvPr/>
      </p:nvGrpSpPr>
      <p:grpSpPr>
        <a:xfrm>
          <a:off x="0" y="0"/>
          <a:ext cx="0" cy="0"/>
          <a:chOff x="0" y="0"/>
          <a:chExt cx="0" cy="0"/>
        </a:xfrm>
      </p:grpSpPr>
      <p:sp>
        <p:nvSpPr>
          <p:cNvPr id="2944" name="Google Shape;2944;p6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DATA PROJECT ARCHITECTURE</a:t>
            </a:r>
            <a:endParaRPr/>
          </a:p>
        </p:txBody>
      </p:sp>
      <p:grpSp>
        <p:nvGrpSpPr>
          <p:cNvPr id="2945" name="Google Shape;2945;p68"/>
          <p:cNvGrpSpPr/>
          <p:nvPr/>
        </p:nvGrpSpPr>
        <p:grpSpPr>
          <a:xfrm>
            <a:off x="982950" y="1504725"/>
            <a:ext cx="7178094" cy="2492778"/>
            <a:chOff x="982950" y="1504725"/>
            <a:chExt cx="7178094" cy="2492778"/>
          </a:xfrm>
        </p:grpSpPr>
        <p:sp>
          <p:nvSpPr>
            <p:cNvPr id="2946" name="Google Shape;2946;p68"/>
            <p:cNvSpPr/>
            <p:nvPr/>
          </p:nvSpPr>
          <p:spPr>
            <a:xfrm>
              <a:off x="982950" y="1504725"/>
              <a:ext cx="2292300" cy="572700"/>
            </a:xfrm>
            <a:prstGeom prst="roundRect">
              <a:avLst>
                <a:gd name="adj" fmla="val 0"/>
              </a:avLst>
            </a:prstGeom>
            <a:noFill/>
            <a:ln w="9525" cap="flat" cmpd="sng">
              <a:solidFill>
                <a:schemeClr val="lt1"/>
              </a:solidFill>
              <a:prstDash val="solid"/>
              <a:round/>
              <a:headEnd type="none" w="sm" len="sm"/>
              <a:tailEnd type="none" w="sm" len="sm"/>
            </a:ln>
            <a:effectLst>
              <a:outerShdw blurRad="57150" algn="bl" rotWithShape="0">
                <a:srgbClr val="F2F5F4">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Question</a:t>
              </a:r>
              <a:endParaRPr sz="1800" b="1">
                <a:solidFill>
                  <a:srgbClr val="F2F5F4"/>
                </a:solidFill>
                <a:latin typeface="Lexend"/>
                <a:ea typeface="Lexend"/>
                <a:cs typeface="Lexend"/>
                <a:sym typeface="Lexend"/>
              </a:endParaRPr>
            </a:p>
          </p:txBody>
        </p:sp>
        <p:sp>
          <p:nvSpPr>
            <p:cNvPr id="2947" name="Google Shape;2947;p68"/>
            <p:cNvSpPr/>
            <p:nvPr/>
          </p:nvSpPr>
          <p:spPr>
            <a:xfrm>
              <a:off x="991344" y="3424803"/>
              <a:ext cx="2292300" cy="572700"/>
            </a:xfrm>
            <a:prstGeom prst="roundRect">
              <a:avLst>
                <a:gd name="adj" fmla="val 0"/>
              </a:avLst>
            </a:prstGeom>
            <a:noFill/>
            <a:ln w="9525" cap="flat" cmpd="sng">
              <a:solidFill>
                <a:schemeClr val="lt1"/>
              </a:solidFill>
              <a:prstDash val="solid"/>
              <a:round/>
              <a:headEnd type="none" w="sm" len="sm"/>
              <a:tailEnd type="none" w="sm" len="sm"/>
            </a:ln>
            <a:effectLst>
              <a:outerShdw blurRad="57150" algn="bl" rotWithShape="0">
                <a:srgbClr val="F2F5F4">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Modeling</a:t>
              </a:r>
              <a:endParaRPr sz="2100">
                <a:solidFill>
                  <a:schemeClr val="lt1"/>
                </a:solidFill>
                <a:latin typeface="Aldrich"/>
                <a:ea typeface="Aldrich"/>
                <a:cs typeface="Aldrich"/>
                <a:sym typeface="Aldrich"/>
              </a:endParaRPr>
            </a:p>
          </p:txBody>
        </p:sp>
        <p:sp>
          <p:nvSpPr>
            <p:cNvPr id="2948" name="Google Shape;2948;p68"/>
            <p:cNvSpPr/>
            <p:nvPr/>
          </p:nvSpPr>
          <p:spPr>
            <a:xfrm>
              <a:off x="3427538" y="3424803"/>
              <a:ext cx="2291100" cy="572700"/>
            </a:xfrm>
            <a:prstGeom prst="roundRect">
              <a:avLst>
                <a:gd name="adj" fmla="val 0"/>
              </a:avLst>
            </a:prstGeom>
            <a:noFill/>
            <a:ln w="9525" cap="flat" cmpd="sng">
              <a:solidFill>
                <a:schemeClr val="lt1"/>
              </a:solidFill>
              <a:prstDash val="solid"/>
              <a:round/>
              <a:headEnd type="none" w="sm" len="sm"/>
              <a:tailEnd type="none" w="sm" len="sm"/>
            </a:ln>
            <a:effectLst>
              <a:outerShdw blurRad="57150" algn="bl" rotWithShape="0">
                <a:srgbClr val="F2F5F4">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Interpretation</a:t>
              </a:r>
              <a:endParaRPr sz="2100">
                <a:solidFill>
                  <a:schemeClr val="lt1"/>
                </a:solidFill>
                <a:latin typeface="Aldrich"/>
                <a:ea typeface="Aldrich"/>
                <a:cs typeface="Aldrich"/>
                <a:sym typeface="Aldrich"/>
              </a:endParaRPr>
            </a:p>
          </p:txBody>
        </p:sp>
        <p:sp>
          <p:nvSpPr>
            <p:cNvPr id="2949" name="Google Shape;2949;p68"/>
            <p:cNvSpPr/>
            <p:nvPr/>
          </p:nvSpPr>
          <p:spPr>
            <a:xfrm>
              <a:off x="5862604" y="3424803"/>
              <a:ext cx="2290200" cy="572700"/>
            </a:xfrm>
            <a:prstGeom prst="roundRect">
              <a:avLst>
                <a:gd name="adj" fmla="val 0"/>
              </a:avLst>
            </a:prstGeom>
            <a:noFill/>
            <a:ln w="9525" cap="flat" cmpd="sng">
              <a:solidFill>
                <a:schemeClr val="lt1"/>
              </a:solidFill>
              <a:prstDash val="solid"/>
              <a:round/>
              <a:headEnd type="none" w="sm" len="sm"/>
              <a:tailEnd type="none" w="sm" len="sm"/>
            </a:ln>
            <a:effectLst>
              <a:outerShdw blurRad="57150" algn="bl" rotWithShape="0">
                <a:srgbClr val="F2F5F4">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Communication</a:t>
              </a:r>
              <a:endParaRPr sz="2100">
                <a:solidFill>
                  <a:schemeClr val="lt1"/>
                </a:solidFill>
                <a:latin typeface="Aldrich"/>
                <a:ea typeface="Aldrich"/>
                <a:cs typeface="Aldrich"/>
                <a:sym typeface="Aldrich"/>
              </a:endParaRPr>
            </a:p>
          </p:txBody>
        </p:sp>
        <p:sp>
          <p:nvSpPr>
            <p:cNvPr id="2950" name="Google Shape;2950;p68"/>
            <p:cNvSpPr/>
            <p:nvPr/>
          </p:nvSpPr>
          <p:spPr>
            <a:xfrm>
              <a:off x="3426960" y="2466381"/>
              <a:ext cx="2292300" cy="572700"/>
            </a:xfrm>
            <a:prstGeom prst="roundRect">
              <a:avLst>
                <a:gd name="adj" fmla="val 0"/>
              </a:avLst>
            </a:prstGeom>
            <a:noFill/>
            <a:ln w="9525" cap="flat" cmpd="sng">
              <a:solidFill>
                <a:schemeClr val="dk2"/>
              </a:solidFill>
              <a:prstDash val="solid"/>
              <a:round/>
              <a:headEnd type="none" w="sm" len="sm"/>
              <a:tailEnd type="none" w="sm" len="sm"/>
            </a:ln>
            <a:effectLst>
              <a:outerShdw blurRad="57150" algn="bl" rotWithShape="0">
                <a:srgbClr val="F2F5F4">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Decision</a:t>
              </a:r>
              <a:endParaRPr sz="2100">
                <a:solidFill>
                  <a:schemeClr val="lt1"/>
                </a:solidFill>
                <a:latin typeface="Aldrich"/>
                <a:ea typeface="Aldrich"/>
                <a:cs typeface="Aldrich"/>
                <a:sym typeface="Aldrich"/>
              </a:endParaRPr>
            </a:p>
          </p:txBody>
        </p:sp>
        <p:sp>
          <p:nvSpPr>
            <p:cNvPr id="2951" name="Google Shape;2951;p68"/>
            <p:cNvSpPr/>
            <p:nvPr/>
          </p:nvSpPr>
          <p:spPr>
            <a:xfrm>
              <a:off x="3425847" y="1504725"/>
              <a:ext cx="2292300" cy="572700"/>
            </a:xfrm>
            <a:prstGeom prst="roundRect">
              <a:avLst>
                <a:gd name="adj" fmla="val 0"/>
              </a:avLst>
            </a:prstGeom>
            <a:noFill/>
            <a:ln w="9525" cap="flat" cmpd="sng">
              <a:solidFill>
                <a:schemeClr val="lt1"/>
              </a:solidFill>
              <a:prstDash val="solid"/>
              <a:round/>
              <a:headEnd type="none" w="sm" len="sm"/>
              <a:tailEnd type="none" w="sm" len="sm"/>
            </a:ln>
            <a:effectLst>
              <a:outerShdw blurRad="57150" algn="bl" rotWithShape="0">
                <a:srgbClr val="F2F5F4">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Data</a:t>
              </a:r>
              <a:endParaRPr sz="1800" b="1">
                <a:solidFill>
                  <a:srgbClr val="F2F5F4"/>
                </a:solidFill>
                <a:latin typeface="Lexend"/>
                <a:ea typeface="Lexend"/>
                <a:cs typeface="Lexend"/>
                <a:sym typeface="Lexend"/>
              </a:endParaRPr>
            </a:p>
          </p:txBody>
        </p:sp>
        <p:sp>
          <p:nvSpPr>
            <p:cNvPr id="2952" name="Google Shape;2952;p68"/>
            <p:cNvSpPr/>
            <p:nvPr/>
          </p:nvSpPr>
          <p:spPr>
            <a:xfrm>
              <a:off x="5868744" y="1504725"/>
              <a:ext cx="2292300" cy="572700"/>
            </a:xfrm>
            <a:prstGeom prst="roundRect">
              <a:avLst>
                <a:gd name="adj" fmla="val 0"/>
              </a:avLst>
            </a:prstGeom>
            <a:noFill/>
            <a:ln w="9525" cap="flat" cmpd="sng">
              <a:solidFill>
                <a:schemeClr val="lt1"/>
              </a:solidFill>
              <a:prstDash val="solid"/>
              <a:round/>
              <a:headEnd type="none" w="sm" len="sm"/>
              <a:tailEnd type="none" w="sm" len="sm"/>
            </a:ln>
            <a:effectLst>
              <a:outerShdw blurRad="57150" algn="bl" rotWithShape="0">
                <a:srgbClr val="F2F5F4">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EDA</a:t>
              </a:r>
              <a:endParaRPr sz="1800" b="1">
                <a:solidFill>
                  <a:srgbClr val="F2F5F4"/>
                </a:solidFill>
                <a:latin typeface="Lexend"/>
                <a:ea typeface="Lexend"/>
                <a:cs typeface="Lexend"/>
                <a:sym typeface="Lexend"/>
              </a:endParaRPr>
            </a:p>
          </p:txBody>
        </p:sp>
        <p:cxnSp>
          <p:nvCxnSpPr>
            <p:cNvPr id="2953" name="Google Shape;2953;p68"/>
            <p:cNvCxnSpPr/>
            <p:nvPr/>
          </p:nvCxnSpPr>
          <p:spPr>
            <a:xfrm rot="10800000" flipH="1">
              <a:off x="5719268" y="1713588"/>
              <a:ext cx="150600" cy="2400"/>
            </a:xfrm>
            <a:prstGeom prst="straightConnector1">
              <a:avLst/>
            </a:prstGeom>
            <a:noFill/>
            <a:ln w="9525" cap="flat" cmpd="sng">
              <a:solidFill>
                <a:schemeClr val="lt1"/>
              </a:solidFill>
              <a:prstDash val="solid"/>
              <a:round/>
              <a:headEnd type="none" w="med" len="med"/>
              <a:tailEnd type="none" w="med" len="med"/>
            </a:ln>
            <a:effectLst>
              <a:outerShdw blurRad="57150" algn="bl" rotWithShape="0">
                <a:srgbClr val="F2F5F4">
                  <a:alpha val="50000"/>
                </a:srgbClr>
              </a:outerShdw>
            </a:effectLst>
          </p:spPr>
        </p:cxnSp>
        <p:cxnSp>
          <p:nvCxnSpPr>
            <p:cNvPr id="2954" name="Google Shape;2954;p68"/>
            <p:cNvCxnSpPr>
              <a:stCxn id="2952" idx="3"/>
              <a:endCxn id="2950" idx="0"/>
            </p:cNvCxnSpPr>
            <p:nvPr/>
          </p:nvCxnSpPr>
          <p:spPr>
            <a:xfrm flipH="1">
              <a:off x="4573044" y="1791075"/>
              <a:ext cx="3588000" cy="675300"/>
            </a:xfrm>
            <a:prstGeom prst="bentConnector4">
              <a:avLst>
                <a:gd name="adj1" fmla="val -6637"/>
                <a:gd name="adj2" fmla="val 71184"/>
              </a:avLst>
            </a:prstGeom>
            <a:noFill/>
            <a:ln w="9525" cap="flat" cmpd="sng">
              <a:solidFill>
                <a:schemeClr val="lt1"/>
              </a:solidFill>
              <a:prstDash val="solid"/>
              <a:round/>
              <a:headEnd type="none" w="med" len="med"/>
              <a:tailEnd type="none" w="med" len="med"/>
            </a:ln>
          </p:spPr>
        </p:cxnSp>
        <p:cxnSp>
          <p:nvCxnSpPr>
            <p:cNvPr id="2955" name="Google Shape;2955;p68"/>
            <p:cNvCxnSpPr>
              <a:stCxn id="2950" idx="2"/>
              <a:endCxn id="2947" idx="1"/>
            </p:cNvCxnSpPr>
            <p:nvPr/>
          </p:nvCxnSpPr>
          <p:spPr>
            <a:xfrm rot="5400000">
              <a:off x="2446260" y="1584231"/>
              <a:ext cx="672000" cy="3581700"/>
            </a:xfrm>
            <a:prstGeom prst="bentConnector4">
              <a:avLst>
                <a:gd name="adj1" fmla="val 28700"/>
                <a:gd name="adj2" fmla="val 106651"/>
              </a:avLst>
            </a:prstGeom>
            <a:noFill/>
            <a:ln w="9525" cap="flat" cmpd="sng">
              <a:solidFill>
                <a:schemeClr val="lt1"/>
              </a:solidFill>
              <a:prstDash val="solid"/>
              <a:round/>
              <a:headEnd type="none" w="med" len="med"/>
              <a:tailEnd type="none" w="med" len="med"/>
            </a:ln>
          </p:spPr>
        </p:cxnSp>
        <p:cxnSp>
          <p:nvCxnSpPr>
            <p:cNvPr id="2956" name="Google Shape;2956;p68"/>
            <p:cNvCxnSpPr/>
            <p:nvPr/>
          </p:nvCxnSpPr>
          <p:spPr>
            <a:xfrm rot="10800000" flipH="1">
              <a:off x="3279972" y="1713588"/>
              <a:ext cx="150600" cy="2400"/>
            </a:xfrm>
            <a:prstGeom prst="straightConnector1">
              <a:avLst/>
            </a:prstGeom>
            <a:noFill/>
            <a:ln w="9525" cap="flat" cmpd="sng">
              <a:solidFill>
                <a:schemeClr val="lt1"/>
              </a:solidFill>
              <a:prstDash val="solid"/>
              <a:round/>
              <a:headEnd type="none" w="med" len="med"/>
              <a:tailEnd type="none" w="med" len="med"/>
            </a:ln>
            <a:effectLst>
              <a:outerShdw blurRad="57150" algn="bl" rotWithShape="0">
                <a:srgbClr val="F2F5F4">
                  <a:alpha val="50000"/>
                </a:srgbClr>
              </a:outerShdw>
            </a:effectLst>
          </p:spPr>
        </p:cxnSp>
        <p:cxnSp>
          <p:nvCxnSpPr>
            <p:cNvPr id="2957" name="Google Shape;2957;p68"/>
            <p:cNvCxnSpPr/>
            <p:nvPr/>
          </p:nvCxnSpPr>
          <p:spPr>
            <a:xfrm rot="10800000" flipH="1">
              <a:off x="3275247" y="3709866"/>
              <a:ext cx="150600" cy="2400"/>
            </a:xfrm>
            <a:prstGeom prst="straightConnector1">
              <a:avLst/>
            </a:prstGeom>
            <a:noFill/>
            <a:ln w="9525" cap="flat" cmpd="sng">
              <a:solidFill>
                <a:schemeClr val="lt1"/>
              </a:solidFill>
              <a:prstDash val="solid"/>
              <a:round/>
              <a:headEnd type="none" w="med" len="med"/>
              <a:tailEnd type="none" w="med" len="med"/>
            </a:ln>
            <a:effectLst>
              <a:outerShdw blurRad="57150" algn="bl" rotWithShape="0">
                <a:srgbClr val="F2F5F4">
                  <a:alpha val="50000"/>
                </a:srgbClr>
              </a:outerShdw>
            </a:effectLst>
          </p:spPr>
        </p:cxnSp>
        <p:cxnSp>
          <p:nvCxnSpPr>
            <p:cNvPr id="2958" name="Google Shape;2958;p68"/>
            <p:cNvCxnSpPr/>
            <p:nvPr/>
          </p:nvCxnSpPr>
          <p:spPr>
            <a:xfrm rot="10800000" flipH="1">
              <a:off x="5711993" y="3713133"/>
              <a:ext cx="150600" cy="2400"/>
            </a:xfrm>
            <a:prstGeom prst="straightConnector1">
              <a:avLst/>
            </a:prstGeom>
            <a:noFill/>
            <a:ln w="9525" cap="flat" cmpd="sng">
              <a:solidFill>
                <a:schemeClr val="lt1"/>
              </a:solidFill>
              <a:prstDash val="solid"/>
              <a:round/>
              <a:headEnd type="none" w="med" len="med"/>
              <a:tailEnd type="none" w="med" len="med"/>
            </a:ln>
            <a:effectLst>
              <a:outerShdw blurRad="57150" algn="bl" rotWithShape="0">
                <a:srgbClr val="F2F5F4">
                  <a:alpha val="50000"/>
                </a:srgbClr>
              </a:outerShdw>
            </a:effectLst>
          </p:spPr>
        </p:cxnSp>
      </p:grpSp>
      <p:pic>
        <p:nvPicPr>
          <p:cNvPr id="2959" name="Google Shape;2959;p68"/>
          <p:cNvPicPr preferRelativeResize="0"/>
          <p:nvPr/>
        </p:nvPicPr>
        <p:blipFill rotWithShape="1">
          <a:blip r:embed="rId3">
            <a:alphaModFix/>
          </a:blip>
          <a:srcRect l="-48330" r="48329"/>
          <a:stretch/>
        </p:blipFill>
        <p:spPr>
          <a:xfrm>
            <a:off x="6616489" y="-1431875"/>
            <a:ext cx="2527512" cy="2681250"/>
          </a:xfrm>
          <a:prstGeom prst="rect">
            <a:avLst/>
          </a:prstGeom>
          <a:noFill/>
          <a:ln>
            <a:noFill/>
          </a:ln>
        </p:spPr>
      </p:pic>
      <p:grpSp>
        <p:nvGrpSpPr>
          <p:cNvPr id="2960" name="Google Shape;2960;p68"/>
          <p:cNvGrpSpPr/>
          <p:nvPr/>
        </p:nvGrpSpPr>
        <p:grpSpPr>
          <a:xfrm flipH="1">
            <a:off x="1794888" y="2659658"/>
            <a:ext cx="793256" cy="182899"/>
            <a:chOff x="2685575" y="2835950"/>
            <a:chExt cx="433000" cy="99825"/>
          </a:xfrm>
        </p:grpSpPr>
        <p:sp>
          <p:nvSpPr>
            <p:cNvPr id="2961" name="Google Shape;2961;p68"/>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8"/>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8"/>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8"/>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5" name="Google Shape;2965;p68"/>
          <p:cNvSpPr/>
          <p:nvPr/>
        </p:nvSpPr>
        <p:spPr>
          <a:xfrm flipH="1">
            <a:off x="6813911" y="247396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8"/>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8"/>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8">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8">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8">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944"/>
                                        </p:tgtEl>
                                        <p:attrNameLst>
                                          <p:attrName>style.visibility</p:attrName>
                                        </p:attrNameLst>
                                      </p:cBhvr>
                                      <p:to>
                                        <p:strVal val="visible"/>
                                      </p:to>
                                    </p:set>
                                    <p:anim calcmode="lin" valueType="num">
                                      <p:cBhvr additive="base">
                                        <p:cTn id="7" dur="1000"/>
                                        <p:tgtEl>
                                          <p:spTgt spid="2944"/>
                                        </p:tgtEl>
                                        <p:attrNameLst>
                                          <p:attrName>ppt_x</p:attrName>
                                        </p:attrNameLst>
                                      </p:cBhvr>
                                      <p:tavLst>
                                        <p:tav tm="0">
                                          <p:val>
                                            <p:strVal val="#ppt_x-1"/>
                                          </p:val>
                                        </p:tav>
                                        <p:tav tm="100000">
                                          <p:val>
                                            <p:strVal val="#ppt_x"/>
                                          </p:val>
                                        </p:tav>
                                      </p:tavLst>
                                    </p:anim>
                                  </p:childTnLst>
                                </p:cTn>
                              </p:par>
                              <p:par>
                                <p:cTn id="8" presetID="23" presetClass="entr" presetSubtype="16" fill="hold" nodeType="withEffect">
                                  <p:stCondLst>
                                    <p:cond delay="0"/>
                                  </p:stCondLst>
                                  <p:childTnLst>
                                    <p:set>
                                      <p:cBhvr>
                                        <p:cTn id="9" dur="1" fill="hold">
                                          <p:stCondLst>
                                            <p:cond delay="0"/>
                                          </p:stCondLst>
                                        </p:cTn>
                                        <p:tgtEl>
                                          <p:spTgt spid="2965"/>
                                        </p:tgtEl>
                                        <p:attrNameLst>
                                          <p:attrName>style.visibility</p:attrName>
                                        </p:attrNameLst>
                                      </p:cBhvr>
                                      <p:to>
                                        <p:strVal val="visible"/>
                                      </p:to>
                                    </p:set>
                                    <p:anim calcmode="lin" valueType="num">
                                      <p:cBhvr additive="base">
                                        <p:cTn id="10" dur="1000"/>
                                        <p:tgtEl>
                                          <p:spTgt spid="2965"/>
                                        </p:tgtEl>
                                        <p:attrNameLst>
                                          <p:attrName>ppt_w</p:attrName>
                                        </p:attrNameLst>
                                      </p:cBhvr>
                                      <p:tavLst>
                                        <p:tav tm="0">
                                          <p:val>
                                            <p:strVal val="0"/>
                                          </p:val>
                                        </p:tav>
                                        <p:tav tm="100000">
                                          <p:val>
                                            <p:strVal val="#ppt_w"/>
                                          </p:val>
                                        </p:tav>
                                      </p:tavLst>
                                    </p:anim>
                                    <p:anim calcmode="lin" valueType="num">
                                      <p:cBhvr additive="base">
                                        <p:cTn id="11" dur="1000"/>
                                        <p:tgtEl>
                                          <p:spTgt spid="2965"/>
                                        </p:tgtEl>
                                        <p:attrNameLst>
                                          <p:attrName>ppt_h</p:attrName>
                                        </p:attrNameLst>
                                      </p:cBhvr>
                                      <p:tavLst>
                                        <p:tav tm="0">
                                          <p:val>
                                            <p:strVal val="0"/>
                                          </p:val>
                                        </p:tav>
                                        <p:tav tm="100000">
                                          <p:val>
                                            <p:strVal val="#ppt_h"/>
                                          </p:val>
                                        </p:tav>
                                      </p:tavLst>
                                    </p:anim>
                                  </p:childTnLst>
                                </p:cTn>
                              </p:par>
                              <p:par>
                                <p:cTn id="12" presetID="2" presetClass="entr" presetSubtype="8" fill="hold" nodeType="withEffect">
                                  <p:stCondLst>
                                    <p:cond delay="0"/>
                                  </p:stCondLst>
                                  <p:childTnLst>
                                    <p:set>
                                      <p:cBhvr>
                                        <p:cTn id="13" dur="1" fill="hold">
                                          <p:stCondLst>
                                            <p:cond delay="0"/>
                                          </p:stCondLst>
                                        </p:cTn>
                                        <p:tgtEl>
                                          <p:spTgt spid="2960"/>
                                        </p:tgtEl>
                                        <p:attrNameLst>
                                          <p:attrName>style.visibility</p:attrName>
                                        </p:attrNameLst>
                                      </p:cBhvr>
                                      <p:to>
                                        <p:strVal val="visible"/>
                                      </p:to>
                                    </p:set>
                                    <p:anim calcmode="lin" valueType="num">
                                      <p:cBhvr additive="base">
                                        <p:cTn id="14" dur="1000"/>
                                        <p:tgtEl>
                                          <p:spTgt spid="2960"/>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2945"/>
                                        </p:tgtEl>
                                        <p:attrNameLst>
                                          <p:attrName>style.visibility</p:attrName>
                                        </p:attrNameLst>
                                      </p:cBhvr>
                                      <p:to>
                                        <p:strVal val="visible"/>
                                      </p:to>
                                    </p:set>
                                    <p:animEffect transition="in" filter="fade">
                                      <p:cBhvr>
                                        <p:cTn id="17" dur="1000"/>
                                        <p:tgtEl>
                                          <p:spTgt spid="2945"/>
                                        </p:tgtEl>
                                      </p:cBhvr>
                                    </p:animEffect>
                                  </p:childTnLst>
                                </p:cTn>
                              </p:par>
                              <p:par>
                                <p:cTn id="18" presetID="2" presetClass="entr" presetSubtype="1" fill="hold" nodeType="withEffect">
                                  <p:stCondLst>
                                    <p:cond delay="0"/>
                                  </p:stCondLst>
                                  <p:childTnLst>
                                    <p:set>
                                      <p:cBhvr>
                                        <p:cTn id="19" dur="1" fill="hold">
                                          <p:stCondLst>
                                            <p:cond delay="0"/>
                                          </p:stCondLst>
                                        </p:cTn>
                                        <p:tgtEl>
                                          <p:spTgt spid="2959"/>
                                        </p:tgtEl>
                                        <p:attrNameLst>
                                          <p:attrName>style.visibility</p:attrName>
                                        </p:attrNameLst>
                                      </p:cBhvr>
                                      <p:to>
                                        <p:strVal val="visible"/>
                                      </p:to>
                                    </p:set>
                                    <p:anim calcmode="lin" valueType="num">
                                      <p:cBhvr additive="base">
                                        <p:cTn id="20" dur="1000"/>
                                        <p:tgtEl>
                                          <p:spTgt spid="2959"/>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0"/>
                                  </p:stCondLst>
                                  <p:childTnLst>
                                    <p:set>
                                      <p:cBhvr>
                                        <p:cTn id="22" dur="1" fill="hold">
                                          <p:stCondLst>
                                            <p:cond delay="0"/>
                                          </p:stCondLst>
                                        </p:cTn>
                                        <p:tgtEl>
                                          <p:spTgt spid="2966"/>
                                        </p:tgtEl>
                                        <p:attrNameLst>
                                          <p:attrName>style.visibility</p:attrName>
                                        </p:attrNameLst>
                                      </p:cBhvr>
                                      <p:to>
                                        <p:strVal val="visible"/>
                                      </p:to>
                                    </p:set>
                                    <p:animEffect transition="in" filter="fade">
                                      <p:cBhvr>
                                        <p:cTn id="23" dur="1000"/>
                                        <p:tgtEl>
                                          <p:spTgt spid="2966"/>
                                        </p:tgtEl>
                                      </p:cBhvr>
                                    </p:animEffect>
                                  </p:childTnLst>
                                </p:cTn>
                              </p:par>
                              <p:par>
                                <p:cTn id="24" presetID="10" presetClass="entr" presetSubtype="0" fill="hold" nodeType="withEffect">
                                  <p:stCondLst>
                                    <p:cond delay="0"/>
                                  </p:stCondLst>
                                  <p:childTnLst>
                                    <p:set>
                                      <p:cBhvr>
                                        <p:cTn id="25" dur="1" fill="hold">
                                          <p:stCondLst>
                                            <p:cond delay="0"/>
                                          </p:stCondLst>
                                        </p:cTn>
                                        <p:tgtEl>
                                          <p:spTgt spid="2967"/>
                                        </p:tgtEl>
                                        <p:attrNameLst>
                                          <p:attrName>style.visibility</p:attrName>
                                        </p:attrNameLst>
                                      </p:cBhvr>
                                      <p:to>
                                        <p:strVal val="visible"/>
                                      </p:to>
                                    </p:set>
                                    <p:animEffect transition="in" filter="fade">
                                      <p:cBhvr>
                                        <p:cTn id="26" dur="1000"/>
                                        <p:tgtEl>
                                          <p:spTgt spid="2967"/>
                                        </p:tgtEl>
                                      </p:cBhvr>
                                    </p:animEffect>
                                  </p:childTnLst>
                                </p:cTn>
                              </p:par>
                              <p:par>
                                <p:cTn id="27" presetID="10" presetClass="entr" presetSubtype="0" fill="hold" nodeType="withEffect">
                                  <p:stCondLst>
                                    <p:cond delay="0"/>
                                  </p:stCondLst>
                                  <p:childTnLst>
                                    <p:set>
                                      <p:cBhvr>
                                        <p:cTn id="28" dur="1" fill="hold">
                                          <p:stCondLst>
                                            <p:cond delay="0"/>
                                          </p:stCondLst>
                                        </p:cTn>
                                        <p:tgtEl>
                                          <p:spTgt spid="2968"/>
                                        </p:tgtEl>
                                        <p:attrNameLst>
                                          <p:attrName>style.visibility</p:attrName>
                                        </p:attrNameLst>
                                      </p:cBhvr>
                                      <p:to>
                                        <p:strVal val="visible"/>
                                      </p:to>
                                    </p:set>
                                    <p:animEffect transition="in" filter="fade">
                                      <p:cBhvr>
                                        <p:cTn id="29" dur="1000"/>
                                        <p:tgtEl>
                                          <p:spTgt spid="2968"/>
                                        </p:tgtEl>
                                      </p:cBhvr>
                                    </p:animEffect>
                                  </p:childTnLst>
                                </p:cTn>
                              </p:par>
                              <p:par>
                                <p:cTn id="30" presetID="10" presetClass="entr" presetSubtype="0" fill="hold" nodeType="withEffect">
                                  <p:stCondLst>
                                    <p:cond delay="0"/>
                                  </p:stCondLst>
                                  <p:childTnLst>
                                    <p:set>
                                      <p:cBhvr>
                                        <p:cTn id="31" dur="1" fill="hold">
                                          <p:stCondLst>
                                            <p:cond delay="0"/>
                                          </p:stCondLst>
                                        </p:cTn>
                                        <p:tgtEl>
                                          <p:spTgt spid="2969"/>
                                        </p:tgtEl>
                                        <p:attrNameLst>
                                          <p:attrName>style.visibility</p:attrName>
                                        </p:attrNameLst>
                                      </p:cBhvr>
                                      <p:to>
                                        <p:strVal val="visible"/>
                                      </p:to>
                                    </p:set>
                                    <p:animEffect transition="in" filter="fade">
                                      <p:cBhvr>
                                        <p:cTn id="32" dur="1000"/>
                                        <p:tgtEl>
                                          <p:spTgt spid="2969"/>
                                        </p:tgtEl>
                                      </p:cBhvr>
                                    </p:animEffect>
                                  </p:childTnLst>
                                </p:cTn>
                              </p:par>
                              <p:par>
                                <p:cTn id="33" presetID="10" presetClass="entr" presetSubtype="0" fill="hold" nodeType="withEffect">
                                  <p:stCondLst>
                                    <p:cond delay="0"/>
                                  </p:stCondLst>
                                  <p:childTnLst>
                                    <p:set>
                                      <p:cBhvr>
                                        <p:cTn id="34" dur="1" fill="hold">
                                          <p:stCondLst>
                                            <p:cond delay="0"/>
                                          </p:stCondLst>
                                        </p:cTn>
                                        <p:tgtEl>
                                          <p:spTgt spid="2970"/>
                                        </p:tgtEl>
                                        <p:attrNameLst>
                                          <p:attrName>style.visibility</p:attrName>
                                        </p:attrNameLst>
                                      </p:cBhvr>
                                      <p:to>
                                        <p:strVal val="visible"/>
                                      </p:to>
                                    </p:set>
                                    <p:animEffect transition="in" filter="fade">
                                      <p:cBhvr>
                                        <p:cTn id="35" dur="1000"/>
                                        <p:tgtEl>
                                          <p:spTgt spid="2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4"/>
        <p:cNvGrpSpPr/>
        <p:nvPr/>
      </p:nvGrpSpPr>
      <p:grpSpPr>
        <a:xfrm>
          <a:off x="0" y="0"/>
          <a:ext cx="0" cy="0"/>
          <a:chOff x="0" y="0"/>
          <a:chExt cx="0" cy="0"/>
        </a:xfrm>
      </p:grpSpPr>
      <p:sp>
        <p:nvSpPr>
          <p:cNvPr id="2975" name="Google Shape;2975;p69"/>
          <p:cNvSpPr txBox="1">
            <a:spLocks noGrp="1"/>
          </p:cNvSpPr>
          <p:nvPr>
            <p:ph type="title"/>
          </p:nvPr>
        </p:nvSpPr>
        <p:spPr>
          <a:xfrm>
            <a:off x="2185650" y="3095408"/>
            <a:ext cx="4772700" cy="473100"/>
          </a:xfrm>
          <a:prstGeom prst="rect">
            <a:avLst/>
          </a:prstGeom>
        </p:spPr>
        <p:txBody>
          <a:bodyPr spcFirstLastPara="1" wrap="square" lIns="91425" tIns="0" rIns="365750" bIns="91425" anchor="t" anchorCtr="0">
            <a:noAutofit/>
          </a:bodyPr>
          <a:lstStyle/>
          <a:p>
            <a:pPr marL="0" lvl="0" indent="0" algn="ctr" rtl="0">
              <a:spcBef>
                <a:spcPts val="0"/>
              </a:spcBef>
              <a:spcAft>
                <a:spcPts val="0"/>
              </a:spcAft>
              <a:buClr>
                <a:schemeClr val="dk1"/>
              </a:buClr>
              <a:buSzPts val="1100"/>
              <a:buFont typeface="Arial"/>
              <a:buNone/>
            </a:pPr>
            <a:r>
              <a:rPr lang="en"/>
              <a:t>—Someone Famous</a:t>
            </a:r>
            <a:endParaRPr/>
          </a:p>
        </p:txBody>
      </p:sp>
      <p:sp>
        <p:nvSpPr>
          <p:cNvPr id="2976" name="Google Shape;2976;p69"/>
          <p:cNvSpPr txBox="1">
            <a:spLocks noGrp="1"/>
          </p:cNvSpPr>
          <p:nvPr>
            <p:ph type="subTitle" idx="1"/>
          </p:nvPr>
        </p:nvSpPr>
        <p:spPr>
          <a:xfrm>
            <a:off x="1226850" y="1453218"/>
            <a:ext cx="6690300" cy="157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“This is a quote, words full of wisdom that someone important said and can make the reader get inspired.”</a:t>
            </a:r>
            <a:endParaRPr/>
          </a:p>
        </p:txBody>
      </p:sp>
      <p:sp>
        <p:nvSpPr>
          <p:cNvPr id="2977" name="Google Shape;2977;p69"/>
          <p:cNvSpPr/>
          <p:nvPr/>
        </p:nvSpPr>
        <p:spPr>
          <a:xfrm>
            <a:off x="623363" y="257176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8" name="Google Shape;2978;p69"/>
          <p:cNvGrpSpPr/>
          <p:nvPr/>
        </p:nvGrpSpPr>
        <p:grpSpPr>
          <a:xfrm>
            <a:off x="6622850" y="-2018079"/>
            <a:ext cx="4000413" cy="3175881"/>
            <a:chOff x="5207925" y="-1994879"/>
            <a:chExt cx="4000413" cy="3175881"/>
          </a:xfrm>
        </p:grpSpPr>
        <p:sp>
          <p:nvSpPr>
            <p:cNvPr id="2979" name="Google Shape;2979;p69"/>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9"/>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9"/>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2" name="Google Shape;2982;p69"/>
          <p:cNvGrpSpPr/>
          <p:nvPr/>
        </p:nvGrpSpPr>
        <p:grpSpPr>
          <a:xfrm>
            <a:off x="4580467" y="3925450"/>
            <a:ext cx="1039906" cy="679800"/>
            <a:chOff x="4082325" y="3790650"/>
            <a:chExt cx="1039906" cy="679800"/>
          </a:xfrm>
        </p:grpSpPr>
        <p:sp>
          <p:nvSpPr>
            <p:cNvPr id="2983" name="Google Shape;2983;p69"/>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9"/>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9"/>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6" name="Google Shape;2986;p69"/>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9"/>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9">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9">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9">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976"/>
                                        </p:tgtEl>
                                        <p:attrNameLst>
                                          <p:attrName>style.visibility</p:attrName>
                                        </p:attrNameLst>
                                      </p:cBhvr>
                                      <p:to>
                                        <p:strVal val="visible"/>
                                      </p:to>
                                    </p:set>
                                    <p:anim calcmode="lin" valueType="num">
                                      <p:cBhvr additive="base">
                                        <p:cTn id="7" dur="1000"/>
                                        <p:tgtEl>
                                          <p:spTgt spid="2976"/>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2975"/>
                                        </p:tgtEl>
                                        <p:attrNameLst>
                                          <p:attrName>style.visibility</p:attrName>
                                        </p:attrNameLst>
                                      </p:cBhvr>
                                      <p:to>
                                        <p:strVal val="visible"/>
                                      </p:to>
                                    </p:set>
                                    <p:anim calcmode="lin" valueType="num">
                                      <p:cBhvr additive="base">
                                        <p:cTn id="10" dur="1000"/>
                                        <p:tgtEl>
                                          <p:spTgt spid="2975"/>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2982"/>
                                        </p:tgtEl>
                                        <p:attrNameLst>
                                          <p:attrName>style.visibility</p:attrName>
                                        </p:attrNameLst>
                                      </p:cBhvr>
                                      <p:to>
                                        <p:strVal val="visible"/>
                                      </p:to>
                                    </p:set>
                                    <p:anim calcmode="lin" valueType="num">
                                      <p:cBhvr additive="base">
                                        <p:cTn id="13" dur="1000"/>
                                        <p:tgtEl>
                                          <p:spTgt spid="2982"/>
                                        </p:tgtEl>
                                        <p:attrNameLst>
                                          <p:attrName>ppt_x</p:attrName>
                                        </p:attrNameLst>
                                      </p:cBhvr>
                                      <p:tavLst>
                                        <p:tav tm="0">
                                          <p:val>
                                            <p:strVal val="#ppt_x-1"/>
                                          </p:val>
                                        </p:tav>
                                        <p:tav tm="100000">
                                          <p:val>
                                            <p:strVal val="#ppt_x"/>
                                          </p:val>
                                        </p:tav>
                                      </p:tavLst>
                                    </p:anim>
                                  </p:childTnLst>
                                </p:cTn>
                              </p:par>
                              <p:par>
                                <p:cTn id="14" presetID="10" presetClass="entr" presetSubtype="0" fill="hold" nodeType="withEffect">
                                  <p:stCondLst>
                                    <p:cond delay="0"/>
                                  </p:stCondLst>
                                  <p:childTnLst>
                                    <p:set>
                                      <p:cBhvr>
                                        <p:cTn id="15" dur="1" fill="hold">
                                          <p:stCondLst>
                                            <p:cond delay="0"/>
                                          </p:stCondLst>
                                        </p:cTn>
                                        <p:tgtEl>
                                          <p:spTgt spid="2986"/>
                                        </p:tgtEl>
                                        <p:attrNameLst>
                                          <p:attrName>style.visibility</p:attrName>
                                        </p:attrNameLst>
                                      </p:cBhvr>
                                      <p:to>
                                        <p:strVal val="visible"/>
                                      </p:to>
                                    </p:set>
                                    <p:animEffect transition="in" filter="fade">
                                      <p:cBhvr>
                                        <p:cTn id="16" dur="1000"/>
                                        <p:tgtEl>
                                          <p:spTgt spid="2986"/>
                                        </p:tgtEl>
                                      </p:cBhvr>
                                    </p:animEffect>
                                  </p:childTnLst>
                                </p:cTn>
                              </p:par>
                              <p:par>
                                <p:cTn id="17" presetID="10" presetClass="entr" presetSubtype="0" fill="hold" nodeType="withEffect">
                                  <p:stCondLst>
                                    <p:cond delay="0"/>
                                  </p:stCondLst>
                                  <p:childTnLst>
                                    <p:set>
                                      <p:cBhvr>
                                        <p:cTn id="18" dur="1" fill="hold">
                                          <p:stCondLst>
                                            <p:cond delay="0"/>
                                          </p:stCondLst>
                                        </p:cTn>
                                        <p:tgtEl>
                                          <p:spTgt spid="2987"/>
                                        </p:tgtEl>
                                        <p:attrNameLst>
                                          <p:attrName>style.visibility</p:attrName>
                                        </p:attrNameLst>
                                      </p:cBhvr>
                                      <p:to>
                                        <p:strVal val="visible"/>
                                      </p:to>
                                    </p:set>
                                    <p:animEffect transition="in" filter="fade">
                                      <p:cBhvr>
                                        <p:cTn id="19" dur="1000"/>
                                        <p:tgtEl>
                                          <p:spTgt spid="2987"/>
                                        </p:tgtEl>
                                      </p:cBhvr>
                                    </p:animEffect>
                                  </p:childTnLst>
                                </p:cTn>
                              </p:par>
                              <p:par>
                                <p:cTn id="20" presetID="10" presetClass="entr" presetSubtype="0" fill="hold" nodeType="withEffect">
                                  <p:stCondLst>
                                    <p:cond delay="0"/>
                                  </p:stCondLst>
                                  <p:childTnLst>
                                    <p:set>
                                      <p:cBhvr>
                                        <p:cTn id="21" dur="1" fill="hold">
                                          <p:stCondLst>
                                            <p:cond delay="0"/>
                                          </p:stCondLst>
                                        </p:cTn>
                                        <p:tgtEl>
                                          <p:spTgt spid="2988"/>
                                        </p:tgtEl>
                                        <p:attrNameLst>
                                          <p:attrName>style.visibility</p:attrName>
                                        </p:attrNameLst>
                                      </p:cBhvr>
                                      <p:to>
                                        <p:strVal val="visible"/>
                                      </p:to>
                                    </p:set>
                                    <p:animEffect transition="in" filter="fade">
                                      <p:cBhvr>
                                        <p:cTn id="22" dur="1000"/>
                                        <p:tgtEl>
                                          <p:spTgt spid="2988"/>
                                        </p:tgtEl>
                                      </p:cBhvr>
                                    </p:animEffect>
                                  </p:childTnLst>
                                </p:cTn>
                              </p:par>
                              <p:par>
                                <p:cTn id="23" presetID="10" presetClass="entr" presetSubtype="0" fill="hold" nodeType="withEffect">
                                  <p:stCondLst>
                                    <p:cond delay="0"/>
                                  </p:stCondLst>
                                  <p:childTnLst>
                                    <p:set>
                                      <p:cBhvr>
                                        <p:cTn id="24" dur="1" fill="hold">
                                          <p:stCondLst>
                                            <p:cond delay="0"/>
                                          </p:stCondLst>
                                        </p:cTn>
                                        <p:tgtEl>
                                          <p:spTgt spid="2989"/>
                                        </p:tgtEl>
                                        <p:attrNameLst>
                                          <p:attrName>style.visibility</p:attrName>
                                        </p:attrNameLst>
                                      </p:cBhvr>
                                      <p:to>
                                        <p:strVal val="visible"/>
                                      </p:to>
                                    </p:set>
                                    <p:animEffect transition="in" filter="fade">
                                      <p:cBhvr>
                                        <p:cTn id="25" dur="1000"/>
                                        <p:tgtEl>
                                          <p:spTgt spid="2989"/>
                                        </p:tgtEl>
                                      </p:cBhvr>
                                    </p:animEffect>
                                  </p:childTnLst>
                                </p:cTn>
                              </p:par>
                              <p:par>
                                <p:cTn id="26" presetID="10" presetClass="entr" presetSubtype="0" fill="hold" nodeType="withEffect">
                                  <p:stCondLst>
                                    <p:cond delay="0"/>
                                  </p:stCondLst>
                                  <p:childTnLst>
                                    <p:set>
                                      <p:cBhvr>
                                        <p:cTn id="27" dur="1" fill="hold">
                                          <p:stCondLst>
                                            <p:cond delay="0"/>
                                          </p:stCondLst>
                                        </p:cTn>
                                        <p:tgtEl>
                                          <p:spTgt spid="2990"/>
                                        </p:tgtEl>
                                        <p:attrNameLst>
                                          <p:attrName>style.visibility</p:attrName>
                                        </p:attrNameLst>
                                      </p:cBhvr>
                                      <p:to>
                                        <p:strVal val="visible"/>
                                      </p:to>
                                    </p:set>
                                    <p:animEffect transition="in" filter="fade">
                                      <p:cBhvr>
                                        <p:cTn id="28" dur="1000"/>
                                        <p:tgtEl>
                                          <p:spTgt spid="2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94"/>
        <p:cNvGrpSpPr/>
        <p:nvPr/>
      </p:nvGrpSpPr>
      <p:grpSpPr>
        <a:xfrm>
          <a:off x="0" y="0"/>
          <a:ext cx="0" cy="0"/>
          <a:chOff x="0" y="0"/>
          <a:chExt cx="0" cy="0"/>
        </a:xfrm>
      </p:grpSpPr>
      <p:sp>
        <p:nvSpPr>
          <p:cNvPr id="2995" name="Google Shape;2995;p70"/>
          <p:cNvSpPr txBox="1">
            <a:spLocks noGrp="1"/>
          </p:cNvSpPr>
          <p:nvPr>
            <p:ph type="title"/>
          </p:nvPr>
        </p:nvSpPr>
        <p:spPr>
          <a:xfrm>
            <a:off x="4963975" y="1838875"/>
            <a:ext cx="3396300" cy="371700"/>
          </a:xfrm>
          <a:prstGeom prst="rect">
            <a:avLst/>
          </a:prstGeom>
        </p:spPr>
        <p:txBody>
          <a:bodyPr spcFirstLastPara="1" wrap="square" lIns="91425" tIns="0" rIns="155425" bIns="91425" anchor="t" anchorCtr="0">
            <a:noAutofit/>
          </a:bodyPr>
          <a:lstStyle/>
          <a:p>
            <a:pPr marL="0" lvl="0" indent="0" algn="r" rtl="0">
              <a:spcBef>
                <a:spcPts val="0"/>
              </a:spcBef>
              <a:spcAft>
                <a:spcPts val="0"/>
              </a:spcAft>
              <a:buNone/>
            </a:pPr>
            <a:r>
              <a:rPr lang="en"/>
              <a:t>NOW</a:t>
            </a:r>
            <a:endParaRPr/>
          </a:p>
        </p:txBody>
      </p:sp>
      <p:sp>
        <p:nvSpPr>
          <p:cNvPr id="2996" name="Google Shape;2996;p70"/>
          <p:cNvSpPr txBox="1">
            <a:spLocks noGrp="1"/>
          </p:cNvSpPr>
          <p:nvPr>
            <p:ph type="subTitle" idx="1"/>
          </p:nvPr>
        </p:nvSpPr>
        <p:spPr>
          <a:xfrm>
            <a:off x="4963950" y="2332050"/>
            <a:ext cx="3396300" cy="1181400"/>
          </a:xfrm>
          <a:prstGeom prst="rect">
            <a:avLst/>
          </a:prstGeom>
        </p:spPr>
        <p:txBody>
          <a:bodyPr spcFirstLastPara="1" wrap="square" lIns="91425" tIns="91425" rIns="155425" bIns="91425" anchor="t" anchorCtr="0">
            <a:noAutofit/>
          </a:bodyPr>
          <a:lstStyle/>
          <a:p>
            <a:pPr marL="0" lvl="0" indent="0" algn="r" rtl="0">
              <a:spcBef>
                <a:spcPts val="0"/>
              </a:spcBef>
              <a:spcAft>
                <a:spcPts val="0"/>
              </a:spcAft>
              <a:buNone/>
            </a:pPr>
            <a:r>
              <a:rPr lang="en"/>
              <a:t>Saturn is a gas giant and has several rings. This planet is composed mostly of hydrogen and helium. Saturn was named after a Roman god</a:t>
            </a:r>
            <a:endParaRPr/>
          </a:p>
        </p:txBody>
      </p:sp>
      <p:pic>
        <p:nvPicPr>
          <p:cNvPr id="2997" name="Google Shape;2997;p70"/>
          <p:cNvPicPr preferRelativeResize="0"/>
          <p:nvPr/>
        </p:nvPicPr>
        <p:blipFill rotWithShape="1">
          <a:blip r:embed="rId3">
            <a:alphaModFix/>
          </a:blip>
          <a:srcRect l="33866" t="9616" r="7804"/>
          <a:stretch/>
        </p:blipFill>
        <p:spPr>
          <a:xfrm>
            <a:off x="1097141" y="1047175"/>
            <a:ext cx="3077012" cy="3049149"/>
          </a:xfrm>
          <a:prstGeom prst="rect">
            <a:avLst/>
          </a:prstGeom>
          <a:noFill/>
          <a:ln w="9525" cap="flat" cmpd="sng">
            <a:solidFill>
              <a:schemeClr val="dk2"/>
            </a:solidFill>
            <a:prstDash val="solid"/>
            <a:round/>
            <a:headEnd type="none" w="sm" len="sm"/>
            <a:tailEnd type="none" w="sm" len="sm"/>
          </a:ln>
        </p:spPr>
      </p:pic>
      <p:sp>
        <p:nvSpPr>
          <p:cNvPr id="2998" name="Google Shape;2998;p70"/>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0"/>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0">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0">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0">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997"/>
                                        </p:tgtEl>
                                        <p:attrNameLst>
                                          <p:attrName>style.visibility</p:attrName>
                                        </p:attrNameLst>
                                      </p:cBhvr>
                                      <p:to>
                                        <p:strVal val="visible"/>
                                      </p:to>
                                    </p:set>
                                    <p:anim calcmode="lin" valueType="num">
                                      <p:cBhvr additive="base">
                                        <p:cTn id="7" dur="1000"/>
                                        <p:tgtEl>
                                          <p:spTgt spid="299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995"/>
                                        </p:tgtEl>
                                        <p:attrNameLst>
                                          <p:attrName>style.visibility</p:attrName>
                                        </p:attrNameLst>
                                      </p:cBhvr>
                                      <p:to>
                                        <p:strVal val="visible"/>
                                      </p:to>
                                    </p:set>
                                    <p:anim calcmode="lin" valueType="num">
                                      <p:cBhvr additive="base">
                                        <p:cTn id="10" dur="1000"/>
                                        <p:tgtEl>
                                          <p:spTgt spid="2995"/>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2996"/>
                                        </p:tgtEl>
                                        <p:attrNameLst>
                                          <p:attrName>style.visibility</p:attrName>
                                        </p:attrNameLst>
                                      </p:cBhvr>
                                      <p:to>
                                        <p:strVal val="visible"/>
                                      </p:to>
                                    </p:set>
                                    <p:animEffect transition="in" filter="fade">
                                      <p:cBhvr>
                                        <p:cTn id="13" dur="1000"/>
                                        <p:tgtEl>
                                          <p:spTgt spid="2996"/>
                                        </p:tgtEl>
                                      </p:cBhvr>
                                    </p:animEffect>
                                  </p:childTnLst>
                                </p:cTn>
                              </p:par>
                              <p:par>
                                <p:cTn id="14" presetID="10" presetClass="entr" presetSubtype="0" fill="hold" nodeType="withEffect">
                                  <p:stCondLst>
                                    <p:cond delay="0"/>
                                  </p:stCondLst>
                                  <p:childTnLst>
                                    <p:set>
                                      <p:cBhvr>
                                        <p:cTn id="15" dur="1" fill="hold">
                                          <p:stCondLst>
                                            <p:cond delay="0"/>
                                          </p:stCondLst>
                                        </p:cTn>
                                        <p:tgtEl>
                                          <p:spTgt spid="3000"/>
                                        </p:tgtEl>
                                        <p:attrNameLst>
                                          <p:attrName>style.visibility</p:attrName>
                                        </p:attrNameLst>
                                      </p:cBhvr>
                                      <p:to>
                                        <p:strVal val="visible"/>
                                      </p:to>
                                    </p:set>
                                    <p:animEffect transition="in" filter="fade">
                                      <p:cBhvr>
                                        <p:cTn id="16" dur="1000"/>
                                        <p:tgtEl>
                                          <p:spTgt spid="3000"/>
                                        </p:tgtEl>
                                      </p:cBhvr>
                                    </p:animEffect>
                                  </p:childTnLst>
                                </p:cTn>
                              </p:par>
                              <p:par>
                                <p:cTn id="17" presetID="10" presetClass="entr" presetSubtype="0" fill="hold" nodeType="withEffect">
                                  <p:stCondLst>
                                    <p:cond delay="0"/>
                                  </p:stCondLst>
                                  <p:childTnLst>
                                    <p:set>
                                      <p:cBhvr>
                                        <p:cTn id="18" dur="1" fill="hold">
                                          <p:stCondLst>
                                            <p:cond delay="0"/>
                                          </p:stCondLst>
                                        </p:cTn>
                                        <p:tgtEl>
                                          <p:spTgt spid="2998"/>
                                        </p:tgtEl>
                                        <p:attrNameLst>
                                          <p:attrName>style.visibility</p:attrName>
                                        </p:attrNameLst>
                                      </p:cBhvr>
                                      <p:to>
                                        <p:strVal val="visible"/>
                                      </p:to>
                                    </p:set>
                                    <p:animEffect transition="in" filter="fade">
                                      <p:cBhvr>
                                        <p:cTn id="19" dur="1000"/>
                                        <p:tgtEl>
                                          <p:spTgt spid="2998"/>
                                        </p:tgtEl>
                                      </p:cBhvr>
                                    </p:animEffect>
                                  </p:childTnLst>
                                </p:cTn>
                              </p:par>
                              <p:par>
                                <p:cTn id="20" presetID="10" presetClass="entr" presetSubtype="0" fill="hold" nodeType="withEffect">
                                  <p:stCondLst>
                                    <p:cond delay="0"/>
                                  </p:stCondLst>
                                  <p:childTnLst>
                                    <p:set>
                                      <p:cBhvr>
                                        <p:cTn id="21" dur="1" fill="hold">
                                          <p:stCondLst>
                                            <p:cond delay="0"/>
                                          </p:stCondLst>
                                        </p:cTn>
                                        <p:tgtEl>
                                          <p:spTgt spid="2999"/>
                                        </p:tgtEl>
                                        <p:attrNameLst>
                                          <p:attrName>style.visibility</p:attrName>
                                        </p:attrNameLst>
                                      </p:cBhvr>
                                      <p:to>
                                        <p:strVal val="visible"/>
                                      </p:to>
                                    </p:set>
                                    <p:animEffect transition="in" filter="fade">
                                      <p:cBhvr>
                                        <p:cTn id="22" dur="1000"/>
                                        <p:tgtEl>
                                          <p:spTgt spid="2999"/>
                                        </p:tgtEl>
                                      </p:cBhvr>
                                    </p:animEffect>
                                  </p:childTnLst>
                                </p:cTn>
                              </p:par>
                              <p:par>
                                <p:cTn id="23" presetID="10" presetClass="entr" presetSubtype="0" fill="hold" nodeType="withEffect">
                                  <p:stCondLst>
                                    <p:cond delay="0"/>
                                  </p:stCondLst>
                                  <p:childTnLst>
                                    <p:set>
                                      <p:cBhvr>
                                        <p:cTn id="24" dur="1" fill="hold">
                                          <p:stCondLst>
                                            <p:cond delay="0"/>
                                          </p:stCondLst>
                                        </p:cTn>
                                        <p:tgtEl>
                                          <p:spTgt spid="3000"/>
                                        </p:tgtEl>
                                        <p:attrNameLst>
                                          <p:attrName>style.visibility</p:attrName>
                                        </p:attrNameLst>
                                      </p:cBhvr>
                                      <p:to>
                                        <p:strVal val="visible"/>
                                      </p:to>
                                    </p:set>
                                    <p:animEffect transition="in" filter="fade">
                                      <p:cBhvr>
                                        <p:cTn id="25" dur="1000"/>
                                        <p:tgtEl>
                                          <p:spTgt spid="3000"/>
                                        </p:tgtEl>
                                      </p:cBhvr>
                                    </p:animEffect>
                                  </p:childTnLst>
                                </p:cTn>
                              </p:par>
                              <p:par>
                                <p:cTn id="26" presetID="10" presetClass="entr" presetSubtype="0" fill="hold" nodeType="withEffect">
                                  <p:stCondLst>
                                    <p:cond delay="0"/>
                                  </p:stCondLst>
                                  <p:childTnLst>
                                    <p:set>
                                      <p:cBhvr>
                                        <p:cTn id="27" dur="1" fill="hold">
                                          <p:stCondLst>
                                            <p:cond delay="0"/>
                                          </p:stCondLst>
                                        </p:cTn>
                                        <p:tgtEl>
                                          <p:spTgt spid="3001"/>
                                        </p:tgtEl>
                                        <p:attrNameLst>
                                          <p:attrName>style.visibility</p:attrName>
                                        </p:attrNameLst>
                                      </p:cBhvr>
                                      <p:to>
                                        <p:strVal val="visible"/>
                                      </p:to>
                                    </p:set>
                                    <p:animEffect transition="in" filter="fade">
                                      <p:cBhvr>
                                        <p:cTn id="28" dur="1000"/>
                                        <p:tgtEl>
                                          <p:spTgt spid="3001"/>
                                        </p:tgtEl>
                                      </p:cBhvr>
                                    </p:animEffect>
                                  </p:childTnLst>
                                </p:cTn>
                              </p:par>
                              <p:par>
                                <p:cTn id="29" presetID="10" presetClass="entr" presetSubtype="0" fill="hold" nodeType="withEffect">
                                  <p:stCondLst>
                                    <p:cond delay="0"/>
                                  </p:stCondLst>
                                  <p:childTnLst>
                                    <p:set>
                                      <p:cBhvr>
                                        <p:cTn id="30" dur="1" fill="hold">
                                          <p:stCondLst>
                                            <p:cond delay="0"/>
                                          </p:stCondLst>
                                        </p:cTn>
                                        <p:tgtEl>
                                          <p:spTgt spid="3002"/>
                                        </p:tgtEl>
                                        <p:attrNameLst>
                                          <p:attrName>style.visibility</p:attrName>
                                        </p:attrNameLst>
                                      </p:cBhvr>
                                      <p:to>
                                        <p:strVal val="visible"/>
                                      </p:to>
                                    </p:set>
                                    <p:animEffect transition="in" filter="fade">
                                      <p:cBhvr>
                                        <p:cTn id="31" dur="1000"/>
                                        <p:tgtEl>
                                          <p:spTgt spid="3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6"/>
        <p:cNvGrpSpPr/>
        <p:nvPr/>
      </p:nvGrpSpPr>
      <p:grpSpPr>
        <a:xfrm>
          <a:off x="0" y="0"/>
          <a:ext cx="0" cy="0"/>
          <a:chOff x="0" y="0"/>
          <a:chExt cx="0" cy="0"/>
        </a:xfrm>
      </p:grpSpPr>
      <p:sp>
        <p:nvSpPr>
          <p:cNvPr id="3007" name="Google Shape;3007;p71"/>
          <p:cNvSpPr txBox="1">
            <a:spLocks noGrp="1"/>
          </p:cNvSpPr>
          <p:nvPr>
            <p:ph type="title"/>
          </p:nvPr>
        </p:nvSpPr>
        <p:spPr>
          <a:xfrm>
            <a:off x="783900" y="1838875"/>
            <a:ext cx="3396000" cy="3717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FUTURE</a:t>
            </a:r>
            <a:endParaRPr/>
          </a:p>
        </p:txBody>
      </p:sp>
      <p:sp>
        <p:nvSpPr>
          <p:cNvPr id="3008" name="Google Shape;3008;p71"/>
          <p:cNvSpPr txBox="1">
            <a:spLocks noGrp="1"/>
          </p:cNvSpPr>
          <p:nvPr>
            <p:ph type="subTitle" idx="1"/>
          </p:nvPr>
        </p:nvSpPr>
        <p:spPr>
          <a:xfrm>
            <a:off x="784010" y="2332050"/>
            <a:ext cx="3396000" cy="118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the second-brightest natural object in the night sky after the Moon</a:t>
            </a:r>
            <a:endParaRPr/>
          </a:p>
        </p:txBody>
      </p:sp>
      <p:pic>
        <p:nvPicPr>
          <p:cNvPr id="3009" name="Google Shape;3009;p71"/>
          <p:cNvPicPr preferRelativeResize="0"/>
          <p:nvPr/>
        </p:nvPicPr>
        <p:blipFill rotWithShape="1">
          <a:blip r:embed="rId3">
            <a:alphaModFix/>
          </a:blip>
          <a:srcRect l="16352" r="16352"/>
          <a:stretch/>
        </p:blipFill>
        <p:spPr>
          <a:xfrm>
            <a:off x="4976323" y="1047175"/>
            <a:ext cx="3077012" cy="3049150"/>
          </a:xfrm>
          <a:prstGeom prst="rect">
            <a:avLst/>
          </a:prstGeom>
          <a:noFill/>
          <a:ln w="9525" cap="flat" cmpd="sng">
            <a:solidFill>
              <a:schemeClr val="dk2"/>
            </a:solidFill>
            <a:prstDash val="solid"/>
            <a:round/>
            <a:headEnd type="none" w="sm" len="sm"/>
            <a:tailEnd type="none" w="sm" len="sm"/>
          </a:ln>
        </p:spPr>
      </p:pic>
      <p:sp>
        <p:nvSpPr>
          <p:cNvPr id="3010" name="Google Shape;3010;p7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1">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009"/>
                                        </p:tgtEl>
                                        <p:attrNameLst>
                                          <p:attrName>style.visibility</p:attrName>
                                        </p:attrNameLst>
                                      </p:cBhvr>
                                      <p:to>
                                        <p:strVal val="visible"/>
                                      </p:to>
                                    </p:set>
                                    <p:anim calcmode="lin" valueType="num">
                                      <p:cBhvr additive="base">
                                        <p:cTn id="7" dur="1000"/>
                                        <p:tgtEl>
                                          <p:spTgt spid="3009"/>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007"/>
                                        </p:tgtEl>
                                        <p:attrNameLst>
                                          <p:attrName>style.visibility</p:attrName>
                                        </p:attrNameLst>
                                      </p:cBhvr>
                                      <p:to>
                                        <p:strVal val="visible"/>
                                      </p:to>
                                    </p:set>
                                    <p:anim calcmode="lin" valueType="num">
                                      <p:cBhvr additive="base">
                                        <p:cTn id="10" dur="1000"/>
                                        <p:tgtEl>
                                          <p:spTgt spid="3007"/>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3008"/>
                                        </p:tgtEl>
                                        <p:attrNameLst>
                                          <p:attrName>style.visibility</p:attrName>
                                        </p:attrNameLst>
                                      </p:cBhvr>
                                      <p:to>
                                        <p:strVal val="visible"/>
                                      </p:to>
                                    </p:set>
                                    <p:animEffect transition="in" filter="fade">
                                      <p:cBhvr>
                                        <p:cTn id="13" dur="1000"/>
                                        <p:tgtEl>
                                          <p:spTgt spid="3008"/>
                                        </p:tgtEl>
                                      </p:cBhvr>
                                    </p:animEffect>
                                  </p:childTnLst>
                                </p:cTn>
                              </p:par>
                              <p:par>
                                <p:cTn id="14" presetID="10" presetClass="entr" presetSubtype="0" fill="hold" nodeType="withEffect">
                                  <p:stCondLst>
                                    <p:cond delay="0"/>
                                  </p:stCondLst>
                                  <p:childTnLst>
                                    <p:set>
                                      <p:cBhvr>
                                        <p:cTn id="15" dur="1" fill="hold">
                                          <p:stCondLst>
                                            <p:cond delay="0"/>
                                          </p:stCondLst>
                                        </p:cTn>
                                        <p:tgtEl>
                                          <p:spTgt spid="3010"/>
                                        </p:tgtEl>
                                        <p:attrNameLst>
                                          <p:attrName>style.visibility</p:attrName>
                                        </p:attrNameLst>
                                      </p:cBhvr>
                                      <p:to>
                                        <p:strVal val="visible"/>
                                      </p:to>
                                    </p:set>
                                    <p:animEffect transition="in" filter="fade">
                                      <p:cBhvr>
                                        <p:cTn id="16" dur="1000"/>
                                        <p:tgtEl>
                                          <p:spTgt spid="3010"/>
                                        </p:tgtEl>
                                      </p:cBhvr>
                                    </p:animEffect>
                                  </p:childTnLst>
                                </p:cTn>
                              </p:par>
                              <p:par>
                                <p:cTn id="17" presetID="10" presetClass="entr" presetSubtype="0" fill="hold" nodeType="withEffect">
                                  <p:stCondLst>
                                    <p:cond delay="0"/>
                                  </p:stCondLst>
                                  <p:childTnLst>
                                    <p:set>
                                      <p:cBhvr>
                                        <p:cTn id="18" dur="1" fill="hold">
                                          <p:stCondLst>
                                            <p:cond delay="0"/>
                                          </p:stCondLst>
                                        </p:cTn>
                                        <p:tgtEl>
                                          <p:spTgt spid="3011"/>
                                        </p:tgtEl>
                                        <p:attrNameLst>
                                          <p:attrName>style.visibility</p:attrName>
                                        </p:attrNameLst>
                                      </p:cBhvr>
                                      <p:to>
                                        <p:strVal val="visible"/>
                                      </p:to>
                                    </p:set>
                                    <p:animEffect transition="in" filter="fade">
                                      <p:cBhvr>
                                        <p:cTn id="19" dur="1000"/>
                                        <p:tgtEl>
                                          <p:spTgt spid="3011"/>
                                        </p:tgtEl>
                                      </p:cBhvr>
                                    </p:animEffect>
                                  </p:childTnLst>
                                </p:cTn>
                              </p:par>
                              <p:par>
                                <p:cTn id="20" presetID="10" presetClass="entr" presetSubtype="0" fill="hold" nodeType="withEffect">
                                  <p:stCondLst>
                                    <p:cond delay="0"/>
                                  </p:stCondLst>
                                  <p:childTnLst>
                                    <p:set>
                                      <p:cBhvr>
                                        <p:cTn id="21" dur="1" fill="hold">
                                          <p:stCondLst>
                                            <p:cond delay="0"/>
                                          </p:stCondLst>
                                        </p:cTn>
                                        <p:tgtEl>
                                          <p:spTgt spid="3012"/>
                                        </p:tgtEl>
                                        <p:attrNameLst>
                                          <p:attrName>style.visibility</p:attrName>
                                        </p:attrNameLst>
                                      </p:cBhvr>
                                      <p:to>
                                        <p:strVal val="visible"/>
                                      </p:to>
                                    </p:set>
                                    <p:animEffect transition="in" filter="fade">
                                      <p:cBhvr>
                                        <p:cTn id="22" dur="1000"/>
                                        <p:tgtEl>
                                          <p:spTgt spid="3012"/>
                                        </p:tgtEl>
                                      </p:cBhvr>
                                    </p:animEffect>
                                  </p:childTnLst>
                                </p:cTn>
                              </p:par>
                              <p:par>
                                <p:cTn id="23" presetID="10" presetClass="entr" presetSubtype="0" fill="hold" nodeType="withEffect">
                                  <p:stCondLst>
                                    <p:cond delay="0"/>
                                  </p:stCondLst>
                                  <p:childTnLst>
                                    <p:set>
                                      <p:cBhvr>
                                        <p:cTn id="24" dur="1" fill="hold">
                                          <p:stCondLst>
                                            <p:cond delay="0"/>
                                          </p:stCondLst>
                                        </p:cTn>
                                        <p:tgtEl>
                                          <p:spTgt spid="3013"/>
                                        </p:tgtEl>
                                        <p:attrNameLst>
                                          <p:attrName>style.visibility</p:attrName>
                                        </p:attrNameLst>
                                      </p:cBhvr>
                                      <p:to>
                                        <p:strVal val="visible"/>
                                      </p:to>
                                    </p:set>
                                    <p:animEffect transition="in" filter="fade">
                                      <p:cBhvr>
                                        <p:cTn id="25" dur="1000"/>
                                        <p:tgtEl>
                                          <p:spTgt spid="3013"/>
                                        </p:tgtEl>
                                      </p:cBhvr>
                                    </p:animEffect>
                                  </p:childTnLst>
                                </p:cTn>
                              </p:par>
                              <p:par>
                                <p:cTn id="26" presetID="10" presetClass="entr" presetSubtype="0" fill="hold" nodeType="withEffect">
                                  <p:stCondLst>
                                    <p:cond delay="0"/>
                                  </p:stCondLst>
                                  <p:childTnLst>
                                    <p:set>
                                      <p:cBhvr>
                                        <p:cTn id="27" dur="1" fill="hold">
                                          <p:stCondLst>
                                            <p:cond delay="0"/>
                                          </p:stCondLst>
                                        </p:cTn>
                                        <p:tgtEl>
                                          <p:spTgt spid="3014"/>
                                        </p:tgtEl>
                                        <p:attrNameLst>
                                          <p:attrName>style.visibility</p:attrName>
                                        </p:attrNameLst>
                                      </p:cBhvr>
                                      <p:to>
                                        <p:strVal val="visible"/>
                                      </p:to>
                                    </p:set>
                                    <p:animEffect transition="in" filter="fade">
                                      <p:cBhvr>
                                        <p:cTn id="28" dur="1000"/>
                                        <p:tgtEl>
                                          <p:spTgt spid="30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18"/>
        <p:cNvGrpSpPr/>
        <p:nvPr/>
      </p:nvGrpSpPr>
      <p:grpSpPr>
        <a:xfrm>
          <a:off x="0" y="0"/>
          <a:ext cx="0" cy="0"/>
          <a:chOff x="0" y="0"/>
          <a:chExt cx="0" cy="0"/>
        </a:xfrm>
      </p:grpSpPr>
      <p:sp>
        <p:nvSpPr>
          <p:cNvPr id="3019" name="Google Shape;3019;p7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PROJECT PROPOSAL FORM</a:t>
            </a:r>
            <a:endParaRPr/>
          </a:p>
        </p:txBody>
      </p:sp>
      <p:sp>
        <p:nvSpPr>
          <p:cNvPr id="3020" name="Google Shape;3020;p72"/>
          <p:cNvSpPr txBox="1">
            <a:spLocks noGrp="1"/>
          </p:cNvSpPr>
          <p:nvPr>
            <p:ph type="subTitle" idx="4294967295"/>
          </p:nvPr>
        </p:nvSpPr>
        <p:spPr>
          <a:xfrm>
            <a:off x="1083150" y="1258775"/>
            <a:ext cx="6977700" cy="4206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Saturn is a gas giant with rings. It's composed mostly of hydrogen and helium</a:t>
            </a:r>
            <a:endParaRPr/>
          </a:p>
        </p:txBody>
      </p:sp>
      <p:grpSp>
        <p:nvGrpSpPr>
          <p:cNvPr id="3021" name="Google Shape;3021;p72"/>
          <p:cNvGrpSpPr/>
          <p:nvPr/>
        </p:nvGrpSpPr>
        <p:grpSpPr>
          <a:xfrm>
            <a:off x="222264" y="2643220"/>
            <a:ext cx="289170" cy="284718"/>
            <a:chOff x="426000" y="3302025"/>
            <a:chExt cx="220875" cy="217475"/>
          </a:xfrm>
        </p:grpSpPr>
        <p:sp>
          <p:nvSpPr>
            <p:cNvPr id="3022" name="Google Shape;3022;p72"/>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2"/>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024" name="Google Shape;3024;p72"/>
          <p:cNvGraphicFramePr/>
          <p:nvPr/>
        </p:nvGraphicFramePr>
        <p:xfrm>
          <a:off x="1149100" y="1910775"/>
          <a:ext cx="3000000" cy="3000000"/>
        </p:xfrm>
        <a:graphic>
          <a:graphicData uri="http://schemas.openxmlformats.org/drawingml/2006/table">
            <a:tbl>
              <a:tblPr>
                <a:noFill/>
                <a:tableStyleId>{5789F1A5-50F0-48B5-90E7-7FE746310791}</a:tableStyleId>
              </a:tblPr>
              <a:tblGrid>
                <a:gridCol w="3422900">
                  <a:extLst>
                    <a:ext uri="{9D8B030D-6E8A-4147-A177-3AD203B41FA5}">
                      <a16:colId xmlns:a16="http://schemas.microsoft.com/office/drawing/2014/main" val="20000"/>
                    </a:ext>
                  </a:extLst>
                </a:gridCol>
                <a:gridCol w="3422900">
                  <a:extLst>
                    <a:ext uri="{9D8B030D-6E8A-4147-A177-3AD203B41FA5}">
                      <a16:colId xmlns:a16="http://schemas.microsoft.com/office/drawing/2014/main" val="20001"/>
                    </a:ext>
                  </a:extLst>
                </a:gridCol>
              </a:tblGrid>
              <a:tr h="490400">
                <a:tc>
                  <a:txBody>
                    <a:bodyPr/>
                    <a:lstStyle/>
                    <a:p>
                      <a:pPr marL="0" lvl="0" indent="0" algn="ctr" rtl="0">
                        <a:spcBef>
                          <a:spcPts val="0"/>
                        </a:spcBef>
                        <a:spcAft>
                          <a:spcPts val="0"/>
                        </a:spcAft>
                        <a:buNone/>
                      </a:pPr>
                      <a:r>
                        <a:rPr lang="en" sz="2000">
                          <a:solidFill>
                            <a:schemeClr val="dk2"/>
                          </a:solidFill>
                          <a:latin typeface="Aldrich"/>
                          <a:ea typeface="Aldrich"/>
                          <a:cs typeface="Aldrich"/>
                          <a:sym typeface="Aldrich"/>
                        </a:rPr>
                        <a:t>Project title</a:t>
                      </a:r>
                      <a:endParaRPr sz="2000">
                        <a:solidFill>
                          <a:schemeClr val="dk2"/>
                        </a:solidFill>
                        <a:latin typeface="Aldrich"/>
                        <a:ea typeface="Aldrich"/>
                        <a:cs typeface="Aldrich"/>
                        <a:sym typeface="Aldrich"/>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Neptune is far away from us</a:t>
                      </a:r>
                      <a:endParaRPr sz="2000">
                        <a:solidFill>
                          <a:schemeClr val="lt1"/>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90400">
                <a:tc>
                  <a:txBody>
                    <a:bodyPr/>
                    <a:lstStyle/>
                    <a:p>
                      <a:pPr marL="0" lvl="0" indent="0" algn="ctr" rtl="0">
                        <a:spcBef>
                          <a:spcPts val="0"/>
                        </a:spcBef>
                        <a:spcAft>
                          <a:spcPts val="0"/>
                        </a:spcAft>
                        <a:buNone/>
                      </a:pPr>
                      <a:r>
                        <a:rPr lang="en" sz="2000">
                          <a:solidFill>
                            <a:schemeClr val="dk2"/>
                          </a:solidFill>
                          <a:latin typeface="Aldrich"/>
                          <a:ea typeface="Aldrich"/>
                          <a:cs typeface="Aldrich"/>
                          <a:sym typeface="Aldrich"/>
                        </a:rPr>
                        <a:t>Impact areas</a:t>
                      </a:r>
                      <a:endParaRPr sz="2000">
                        <a:solidFill>
                          <a:schemeClr val="dk2"/>
                        </a:solidFill>
                        <a:latin typeface="Aldrich"/>
                        <a:ea typeface="Aldrich"/>
                        <a:cs typeface="Aldrich"/>
                        <a:sym typeface="Aldrich"/>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Saturn is the ringed planet</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90400">
                <a:tc>
                  <a:txBody>
                    <a:bodyPr/>
                    <a:lstStyle/>
                    <a:p>
                      <a:pPr marL="0" lvl="0" indent="0" algn="ctr" rtl="0">
                        <a:spcBef>
                          <a:spcPts val="0"/>
                        </a:spcBef>
                        <a:spcAft>
                          <a:spcPts val="0"/>
                        </a:spcAft>
                        <a:buNone/>
                      </a:pPr>
                      <a:r>
                        <a:rPr lang="en" sz="2000">
                          <a:solidFill>
                            <a:schemeClr val="dk2"/>
                          </a:solidFill>
                          <a:latin typeface="Aldrich"/>
                          <a:ea typeface="Aldrich"/>
                          <a:cs typeface="Aldrich"/>
                          <a:sym typeface="Aldrich"/>
                        </a:rPr>
                        <a:t>Context and needs</a:t>
                      </a:r>
                      <a:endParaRPr sz="2000">
                        <a:solidFill>
                          <a:schemeClr val="dk2"/>
                        </a:solidFill>
                        <a:latin typeface="Aldrich"/>
                        <a:ea typeface="Aldrich"/>
                        <a:cs typeface="Aldrich"/>
                        <a:sym typeface="Aldrich"/>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Jupiter is the biggest planet</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90400">
                <a:tc>
                  <a:txBody>
                    <a:bodyPr/>
                    <a:lstStyle/>
                    <a:p>
                      <a:pPr marL="0" lvl="0" indent="0" algn="ctr" rtl="0">
                        <a:spcBef>
                          <a:spcPts val="0"/>
                        </a:spcBef>
                        <a:spcAft>
                          <a:spcPts val="0"/>
                        </a:spcAft>
                        <a:buNone/>
                      </a:pPr>
                      <a:r>
                        <a:rPr lang="en" sz="2000">
                          <a:solidFill>
                            <a:schemeClr val="dk2"/>
                          </a:solidFill>
                          <a:latin typeface="Aldrich"/>
                          <a:ea typeface="Aldrich"/>
                          <a:cs typeface="Aldrich"/>
                          <a:sym typeface="Aldrich"/>
                        </a:rPr>
                        <a:t>Evidence</a:t>
                      </a:r>
                      <a:endParaRPr sz="2000">
                        <a:solidFill>
                          <a:schemeClr val="dk2"/>
                        </a:solidFill>
                        <a:latin typeface="Aldrich"/>
                        <a:ea typeface="Aldrich"/>
                        <a:cs typeface="Aldrich"/>
                        <a:sym typeface="Aldrich"/>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Mars is a cold place</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490400">
                <a:tc>
                  <a:txBody>
                    <a:bodyPr/>
                    <a:lstStyle/>
                    <a:p>
                      <a:pPr marL="0" lvl="0" indent="0" algn="ctr" rtl="0">
                        <a:spcBef>
                          <a:spcPts val="0"/>
                        </a:spcBef>
                        <a:spcAft>
                          <a:spcPts val="0"/>
                        </a:spcAft>
                        <a:buNone/>
                      </a:pPr>
                      <a:r>
                        <a:rPr lang="en" sz="2000">
                          <a:solidFill>
                            <a:schemeClr val="dk2"/>
                          </a:solidFill>
                          <a:latin typeface="Aldrich"/>
                          <a:ea typeface="Aldrich"/>
                          <a:cs typeface="Aldrich"/>
                          <a:sym typeface="Aldrich"/>
                        </a:rPr>
                        <a:t>Short summary</a:t>
                      </a:r>
                      <a:endParaRPr sz="2000">
                        <a:solidFill>
                          <a:schemeClr val="dk2"/>
                        </a:solidFill>
                        <a:latin typeface="Aldrich"/>
                        <a:ea typeface="Aldrich"/>
                        <a:cs typeface="Aldrich"/>
                        <a:sym typeface="Aldrich"/>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Earth is the third planet from the Sun</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3025" name="Google Shape;3025;p72"/>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2"/>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2">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2">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2">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0" name="Google Shape;3030;p72"/>
          <p:cNvGrpSpPr/>
          <p:nvPr/>
        </p:nvGrpSpPr>
        <p:grpSpPr>
          <a:xfrm rot="5400000">
            <a:off x="7110419" y="270400"/>
            <a:ext cx="357454" cy="956304"/>
            <a:chOff x="357713" y="600975"/>
            <a:chExt cx="357454" cy="956304"/>
          </a:xfrm>
        </p:grpSpPr>
        <p:sp>
          <p:nvSpPr>
            <p:cNvPr id="3031" name="Google Shape;3031;p7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20"/>
                                        </p:tgtEl>
                                        <p:attrNameLst>
                                          <p:attrName>style.visibility</p:attrName>
                                        </p:attrNameLst>
                                      </p:cBhvr>
                                      <p:to>
                                        <p:strVal val="visible"/>
                                      </p:to>
                                    </p:set>
                                    <p:animEffect transition="in" filter="fade">
                                      <p:cBhvr>
                                        <p:cTn id="7" dur="1000"/>
                                        <p:tgtEl>
                                          <p:spTgt spid="3020"/>
                                        </p:tgtEl>
                                      </p:cBhvr>
                                    </p:animEffect>
                                  </p:childTnLst>
                                </p:cTn>
                              </p:par>
                              <p:par>
                                <p:cTn id="8" presetID="2" presetClass="entr" presetSubtype="2" fill="hold" nodeType="withEffect">
                                  <p:stCondLst>
                                    <p:cond delay="0"/>
                                  </p:stCondLst>
                                  <p:childTnLst>
                                    <p:set>
                                      <p:cBhvr>
                                        <p:cTn id="9" dur="1" fill="hold">
                                          <p:stCondLst>
                                            <p:cond delay="0"/>
                                          </p:stCondLst>
                                        </p:cTn>
                                        <p:tgtEl>
                                          <p:spTgt spid="3024"/>
                                        </p:tgtEl>
                                        <p:attrNameLst>
                                          <p:attrName>style.visibility</p:attrName>
                                        </p:attrNameLst>
                                      </p:cBhvr>
                                      <p:to>
                                        <p:strVal val="visible"/>
                                      </p:to>
                                    </p:set>
                                    <p:anim calcmode="lin" valueType="num">
                                      <p:cBhvr additive="base">
                                        <p:cTn id="10" dur="1000"/>
                                        <p:tgtEl>
                                          <p:spTgt spid="3024"/>
                                        </p:tgtEl>
                                        <p:attrNameLst>
                                          <p:attrName>ppt_x</p:attrName>
                                        </p:attrNameLst>
                                      </p:cBhvr>
                                      <p:tavLst>
                                        <p:tav tm="0">
                                          <p:val>
                                            <p:strVal val="#ppt_x+1"/>
                                          </p:val>
                                        </p:tav>
                                        <p:tav tm="100000">
                                          <p:val>
                                            <p:strVal val="#ppt_x"/>
                                          </p:val>
                                        </p:tav>
                                      </p:tavLst>
                                    </p:anim>
                                  </p:childTnLst>
                                </p:cTn>
                              </p:par>
                              <p:par>
                                <p:cTn id="11" presetID="2" presetClass="entr" presetSubtype="1" fill="hold" nodeType="withEffect">
                                  <p:stCondLst>
                                    <p:cond delay="0"/>
                                  </p:stCondLst>
                                  <p:childTnLst>
                                    <p:set>
                                      <p:cBhvr>
                                        <p:cTn id="12" dur="1" fill="hold">
                                          <p:stCondLst>
                                            <p:cond delay="0"/>
                                          </p:stCondLst>
                                        </p:cTn>
                                        <p:tgtEl>
                                          <p:spTgt spid="3030"/>
                                        </p:tgtEl>
                                        <p:attrNameLst>
                                          <p:attrName>style.visibility</p:attrName>
                                        </p:attrNameLst>
                                      </p:cBhvr>
                                      <p:to>
                                        <p:strVal val="visible"/>
                                      </p:to>
                                    </p:set>
                                    <p:anim calcmode="lin" valueType="num">
                                      <p:cBhvr additive="base">
                                        <p:cTn id="13" dur="1000"/>
                                        <p:tgtEl>
                                          <p:spTgt spid="3030"/>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3025"/>
                                        </p:tgtEl>
                                        <p:attrNameLst>
                                          <p:attrName>style.visibility</p:attrName>
                                        </p:attrNameLst>
                                      </p:cBhvr>
                                      <p:to>
                                        <p:strVal val="visible"/>
                                      </p:to>
                                    </p:set>
                                    <p:animEffect transition="in" filter="fade">
                                      <p:cBhvr>
                                        <p:cTn id="16" dur="1000"/>
                                        <p:tgtEl>
                                          <p:spTgt spid="3025"/>
                                        </p:tgtEl>
                                      </p:cBhvr>
                                    </p:animEffect>
                                  </p:childTnLst>
                                </p:cTn>
                              </p:par>
                              <p:par>
                                <p:cTn id="17" presetID="10" presetClass="entr" presetSubtype="0" fill="hold" nodeType="withEffect">
                                  <p:stCondLst>
                                    <p:cond delay="0"/>
                                  </p:stCondLst>
                                  <p:childTnLst>
                                    <p:set>
                                      <p:cBhvr>
                                        <p:cTn id="18" dur="1" fill="hold">
                                          <p:stCondLst>
                                            <p:cond delay="0"/>
                                          </p:stCondLst>
                                        </p:cTn>
                                        <p:tgtEl>
                                          <p:spTgt spid="3026"/>
                                        </p:tgtEl>
                                        <p:attrNameLst>
                                          <p:attrName>style.visibility</p:attrName>
                                        </p:attrNameLst>
                                      </p:cBhvr>
                                      <p:to>
                                        <p:strVal val="visible"/>
                                      </p:to>
                                    </p:set>
                                    <p:animEffect transition="in" filter="fade">
                                      <p:cBhvr>
                                        <p:cTn id="19" dur="1000"/>
                                        <p:tgtEl>
                                          <p:spTgt spid="3026"/>
                                        </p:tgtEl>
                                      </p:cBhvr>
                                    </p:animEffect>
                                  </p:childTnLst>
                                </p:cTn>
                              </p:par>
                              <p:par>
                                <p:cTn id="20" presetID="10" presetClass="entr" presetSubtype="0" fill="hold" nodeType="withEffect">
                                  <p:stCondLst>
                                    <p:cond delay="0"/>
                                  </p:stCondLst>
                                  <p:childTnLst>
                                    <p:set>
                                      <p:cBhvr>
                                        <p:cTn id="21" dur="1" fill="hold">
                                          <p:stCondLst>
                                            <p:cond delay="0"/>
                                          </p:stCondLst>
                                        </p:cTn>
                                        <p:tgtEl>
                                          <p:spTgt spid="3027"/>
                                        </p:tgtEl>
                                        <p:attrNameLst>
                                          <p:attrName>style.visibility</p:attrName>
                                        </p:attrNameLst>
                                      </p:cBhvr>
                                      <p:to>
                                        <p:strVal val="visible"/>
                                      </p:to>
                                    </p:set>
                                    <p:animEffect transition="in" filter="fade">
                                      <p:cBhvr>
                                        <p:cTn id="22" dur="1000"/>
                                        <p:tgtEl>
                                          <p:spTgt spid="3027"/>
                                        </p:tgtEl>
                                      </p:cBhvr>
                                    </p:animEffect>
                                  </p:childTnLst>
                                </p:cTn>
                              </p:par>
                              <p:par>
                                <p:cTn id="23" presetID="10" presetClass="entr" presetSubtype="0" fill="hold" nodeType="withEffect">
                                  <p:stCondLst>
                                    <p:cond delay="0"/>
                                  </p:stCondLst>
                                  <p:childTnLst>
                                    <p:set>
                                      <p:cBhvr>
                                        <p:cTn id="24" dur="1" fill="hold">
                                          <p:stCondLst>
                                            <p:cond delay="0"/>
                                          </p:stCondLst>
                                        </p:cTn>
                                        <p:tgtEl>
                                          <p:spTgt spid="3028"/>
                                        </p:tgtEl>
                                        <p:attrNameLst>
                                          <p:attrName>style.visibility</p:attrName>
                                        </p:attrNameLst>
                                      </p:cBhvr>
                                      <p:to>
                                        <p:strVal val="visible"/>
                                      </p:to>
                                    </p:set>
                                    <p:animEffect transition="in" filter="fade">
                                      <p:cBhvr>
                                        <p:cTn id="25" dur="1000"/>
                                        <p:tgtEl>
                                          <p:spTgt spid="3028"/>
                                        </p:tgtEl>
                                      </p:cBhvr>
                                    </p:animEffect>
                                  </p:childTnLst>
                                </p:cTn>
                              </p:par>
                              <p:par>
                                <p:cTn id="26" presetID="10" presetClass="entr" presetSubtype="0" fill="hold" nodeType="withEffect">
                                  <p:stCondLst>
                                    <p:cond delay="0"/>
                                  </p:stCondLst>
                                  <p:childTnLst>
                                    <p:set>
                                      <p:cBhvr>
                                        <p:cTn id="27" dur="1" fill="hold">
                                          <p:stCondLst>
                                            <p:cond delay="0"/>
                                          </p:stCondLst>
                                        </p:cTn>
                                        <p:tgtEl>
                                          <p:spTgt spid="3029"/>
                                        </p:tgtEl>
                                        <p:attrNameLst>
                                          <p:attrName>style.visibility</p:attrName>
                                        </p:attrNameLst>
                                      </p:cBhvr>
                                      <p:to>
                                        <p:strVal val="visible"/>
                                      </p:to>
                                    </p:set>
                                    <p:animEffect transition="in" filter="fade">
                                      <p:cBhvr>
                                        <p:cTn id="28" dur="1000"/>
                                        <p:tgtEl>
                                          <p:spTgt spid="3029"/>
                                        </p:tgtEl>
                                      </p:cBhvr>
                                    </p:animEffect>
                                  </p:childTnLst>
                                </p:cTn>
                              </p:par>
                              <p:par>
                                <p:cTn id="29" presetID="2" presetClass="entr" presetSubtype="8" fill="hold" nodeType="withEffect">
                                  <p:stCondLst>
                                    <p:cond delay="0"/>
                                  </p:stCondLst>
                                  <p:childTnLst>
                                    <p:set>
                                      <p:cBhvr>
                                        <p:cTn id="30" dur="1" fill="hold">
                                          <p:stCondLst>
                                            <p:cond delay="0"/>
                                          </p:stCondLst>
                                        </p:cTn>
                                        <p:tgtEl>
                                          <p:spTgt spid="3019"/>
                                        </p:tgtEl>
                                        <p:attrNameLst>
                                          <p:attrName>style.visibility</p:attrName>
                                        </p:attrNameLst>
                                      </p:cBhvr>
                                      <p:to>
                                        <p:strVal val="visible"/>
                                      </p:to>
                                    </p:set>
                                    <p:anim calcmode="lin" valueType="num">
                                      <p:cBhvr additive="base">
                                        <p:cTn id="31" dur="1000"/>
                                        <p:tgtEl>
                                          <p:spTgt spid="30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38"/>
        <p:cNvGrpSpPr/>
        <p:nvPr/>
      </p:nvGrpSpPr>
      <p:grpSpPr>
        <a:xfrm>
          <a:off x="0" y="0"/>
          <a:ext cx="0" cy="0"/>
          <a:chOff x="0" y="0"/>
          <a:chExt cx="0" cy="0"/>
        </a:xfrm>
      </p:grpSpPr>
      <p:sp>
        <p:nvSpPr>
          <p:cNvPr id="3039" name="Google Shape;3039;p73"/>
          <p:cNvSpPr txBox="1">
            <a:spLocks noGrp="1"/>
          </p:cNvSpPr>
          <p:nvPr>
            <p:ph type="title"/>
          </p:nvPr>
        </p:nvSpPr>
        <p:spPr>
          <a:xfrm>
            <a:off x="6119944" y="1739251"/>
            <a:ext cx="2308800" cy="942000"/>
          </a:xfrm>
          <a:prstGeom prst="rect">
            <a:avLst/>
          </a:prstGeom>
        </p:spPr>
        <p:txBody>
          <a:bodyPr spcFirstLastPara="1" wrap="square" lIns="91425" tIns="91425" rIns="0" bIns="91425" anchor="t" anchorCtr="0">
            <a:noAutofit/>
          </a:bodyPr>
          <a:lstStyle/>
          <a:p>
            <a:pPr marL="0" lvl="0" indent="0" algn="r" rtl="0">
              <a:spcBef>
                <a:spcPts val="0"/>
              </a:spcBef>
              <a:spcAft>
                <a:spcPts val="0"/>
              </a:spcAft>
              <a:buClr>
                <a:schemeClr val="dk1"/>
              </a:buClr>
              <a:buSzPts val="1100"/>
              <a:buFont typeface="Arial"/>
              <a:buNone/>
            </a:pPr>
            <a:r>
              <a:rPr lang="en"/>
              <a:t>SIMILAR PROJECTS</a:t>
            </a:r>
            <a:endParaRPr/>
          </a:p>
        </p:txBody>
      </p:sp>
      <p:sp>
        <p:nvSpPr>
          <p:cNvPr id="3040" name="Google Shape;3040;p73"/>
          <p:cNvSpPr txBox="1">
            <a:spLocks noGrp="1"/>
          </p:cNvSpPr>
          <p:nvPr>
            <p:ph type="subTitle" idx="1"/>
          </p:nvPr>
        </p:nvSpPr>
        <p:spPr>
          <a:xfrm>
            <a:off x="6119925" y="2841000"/>
            <a:ext cx="2308800" cy="732600"/>
          </a:xfrm>
          <a:prstGeom prst="rect">
            <a:avLst/>
          </a:prstGeom>
        </p:spPr>
        <p:txBody>
          <a:bodyPr spcFirstLastPara="1" wrap="square" lIns="91425" tIns="91425" rIns="0" bIns="91425" anchor="t" anchorCtr="0">
            <a:noAutofit/>
          </a:bodyPr>
          <a:lstStyle/>
          <a:p>
            <a:pPr marL="0" lvl="0" indent="0" algn="r" rtl="0">
              <a:spcBef>
                <a:spcPts val="0"/>
              </a:spcBef>
              <a:spcAft>
                <a:spcPts val="0"/>
              </a:spcAft>
              <a:buNone/>
            </a:pPr>
            <a:r>
              <a:rPr lang="en"/>
              <a:t>Venus has a beautiful name and is the second planet from the Sun</a:t>
            </a:r>
            <a:endParaRPr/>
          </a:p>
        </p:txBody>
      </p:sp>
      <p:grpSp>
        <p:nvGrpSpPr>
          <p:cNvPr id="3041" name="Google Shape;3041;p73"/>
          <p:cNvGrpSpPr/>
          <p:nvPr/>
        </p:nvGrpSpPr>
        <p:grpSpPr>
          <a:xfrm>
            <a:off x="-722389" y="2333274"/>
            <a:ext cx="1039906" cy="679800"/>
            <a:chOff x="4082325" y="3790650"/>
            <a:chExt cx="1039906" cy="679800"/>
          </a:xfrm>
        </p:grpSpPr>
        <p:sp>
          <p:nvSpPr>
            <p:cNvPr id="3042" name="Google Shape;3042;p73"/>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3"/>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3"/>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5" name="Google Shape;3045;p73"/>
          <p:cNvGrpSpPr/>
          <p:nvPr/>
        </p:nvGrpSpPr>
        <p:grpSpPr>
          <a:xfrm rot="10800000" flipH="1">
            <a:off x="7462721" y="1213994"/>
            <a:ext cx="793256" cy="182899"/>
            <a:chOff x="2685575" y="2835950"/>
            <a:chExt cx="433000" cy="99825"/>
          </a:xfrm>
        </p:grpSpPr>
        <p:sp>
          <p:nvSpPr>
            <p:cNvPr id="3046" name="Google Shape;3046;p7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050" name="Google Shape;3050;p73"/>
          <p:cNvGraphicFramePr/>
          <p:nvPr/>
        </p:nvGraphicFramePr>
        <p:xfrm>
          <a:off x="715500" y="1379070"/>
          <a:ext cx="3000000" cy="3000000"/>
        </p:xfrm>
        <a:graphic>
          <a:graphicData uri="http://schemas.openxmlformats.org/drawingml/2006/table">
            <a:tbl>
              <a:tblPr>
                <a:noFill/>
                <a:tableStyleId>{5789F1A5-50F0-48B5-90E7-7FE746310791}</a:tableStyleId>
              </a:tblPr>
              <a:tblGrid>
                <a:gridCol w="1498075">
                  <a:extLst>
                    <a:ext uri="{9D8B030D-6E8A-4147-A177-3AD203B41FA5}">
                      <a16:colId xmlns:a16="http://schemas.microsoft.com/office/drawing/2014/main" val="20000"/>
                    </a:ext>
                  </a:extLst>
                </a:gridCol>
                <a:gridCol w="1918700">
                  <a:extLst>
                    <a:ext uri="{9D8B030D-6E8A-4147-A177-3AD203B41FA5}">
                      <a16:colId xmlns:a16="http://schemas.microsoft.com/office/drawing/2014/main" val="20001"/>
                    </a:ext>
                  </a:extLst>
                </a:gridCol>
                <a:gridCol w="1918700">
                  <a:extLst>
                    <a:ext uri="{9D8B030D-6E8A-4147-A177-3AD203B41FA5}">
                      <a16:colId xmlns:a16="http://schemas.microsoft.com/office/drawing/2014/main" val="20002"/>
                    </a:ext>
                  </a:extLst>
                </a:gridCol>
              </a:tblGrid>
              <a:tr h="434175">
                <a:tc>
                  <a:txBody>
                    <a:bodyPr/>
                    <a:lstStyle/>
                    <a:p>
                      <a:pPr marL="0" lvl="0" indent="0" algn="ctr" rtl="0">
                        <a:spcBef>
                          <a:spcPts val="0"/>
                        </a:spcBef>
                        <a:spcAft>
                          <a:spcPts val="0"/>
                        </a:spcAft>
                        <a:buNone/>
                      </a:pPr>
                      <a:r>
                        <a:rPr lang="en" sz="2000">
                          <a:solidFill>
                            <a:schemeClr val="dk2"/>
                          </a:solidFill>
                          <a:latin typeface="Aldrich"/>
                          <a:ea typeface="Aldrich"/>
                          <a:cs typeface="Aldrich"/>
                          <a:sym typeface="Aldrich"/>
                        </a:rPr>
                        <a:t>Title</a:t>
                      </a:r>
                      <a:endParaRPr sz="2000">
                        <a:solidFill>
                          <a:schemeClr val="lt1"/>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Project A</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Project B</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34175">
                <a:tc>
                  <a:txBody>
                    <a:bodyPr/>
                    <a:lstStyle/>
                    <a:p>
                      <a:pPr marL="0" lvl="0" indent="0" algn="ctr" rtl="0">
                        <a:spcBef>
                          <a:spcPts val="0"/>
                        </a:spcBef>
                        <a:spcAft>
                          <a:spcPts val="0"/>
                        </a:spcAft>
                        <a:buNone/>
                      </a:pPr>
                      <a:r>
                        <a:rPr lang="en" sz="2000">
                          <a:solidFill>
                            <a:schemeClr val="dk2"/>
                          </a:solidFill>
                          <a:latin typeface="Aldrich"/>
                          <a:ea typeface="Aldrich"/>
                          <a:cs typeface="Aldrich"/>
                          <a:sym typeface="Aldrich"/>
                        </a:rPr>
                        <a:t>Author</a:t>
                      </a:r>
                      <a:endParaRPr sz="20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James Doe</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Anna Smith</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52400">
                <a:tc>
                  <a:txBody>
                    <a:bodyPr/>
                    <a:lstStyle/>
                    <a:p>
                      <a:pPr marL="0" lvl="0" indent="0" algn="ctr" rtl="0">
                        <a:spcBef>
                          <a:spcPts val="0"/>
                        </a:spcBef>
                        <a:spcAft>
                          <a:spcPts val="0"/>
                        </a:spcAft>
                        <a:buNone/>
                      </a:pPr>
                      <a:r>
                        <a:rPr lang="en" sz="2000">
                          <a:solidFill>
                            <a:schemeClr val="dk2"/>
                          </a:solidFill>
                          <a:latin typeface="Aldrich"/>
                          <a:ea typeface="Aldrich"/>
                          <a:cs typeface="Aldrich"/>
                          <a:sym typeface="Aldrich"/>
                        </a:rPr>
                        <a:t>Amount</a:t>
                      </a:r>
                      <a:endParaRPr sz="20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$150,000</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$200,000</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52400">
                <a:tc>
                  <a:txBody>
                    <a:bodyPr/>
                    <a:lstStyle/>
                    <a:p>
                      <a:pPr marL="0" lvl="0" indent="0" algn="ctr" rtl="0">
                        <a:spcBef>
                          <a:spcPts val="0"/>
                        </a:spcBef>
                        <a:spcAft>
                          <a:spcPts val="0"/>
                        </a:spcAft>
                        <a:buNone/>
                      </a:pPr>
                      <a:r>
                        <a:rPr lang="en" sz="2000">
                          <a:solidFill>
                            <a:schemeClr val="dk2"/>
                          </a:solidFill>
                          <a:latin typeface="Aldrich"/>
                          <a:ea typeface="Aldrich"/>
                          <a:cs typeface="Aldrich"/>
                          <a:sym typeface="Aldrich"/>
                        </a:rPr>
                        <a:t>TRL level</a:t>
                      </a:r>
                      <a:endParaRPr sz="20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5</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4</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542725">
                <a:tc>
                  <a:txBody>
                    <a:bodyPr/>
                    <a:lstStyle/>
                    <a:p>
                      <a:pPr marL="0" lvl="0" indent="0" algn="ctr" rtl="0">
                        <a:spcBef>
                          <a:spcPts val="0"/>
                        </a:spcBef>
                        <a:spcAft>
                          <a:spcPts val="0"/>
                        </a:spcAft>
                        <a:buNone/>
                      </a:pPr>
                      <a:r>
                        <a:rPr lang="en" sz="2000">
                          <a:solidFill>
                            <a:schemeClr val="dk2"/>
                          </a:solidFill>
                          <a:latin typeface="Aldrich"/>
                          <a:ea typeface="Aldrich"/>
                          <a:cs typeface="Aldrich"/>
                          <a:sym typeface="Aldrich"/>
                        </a:rPr>
                        <a:t>Period</a:t>
                      </a:r>
                      <a:endParaRPr sz="20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Oct 25th - Nov 30th</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Dec, 10th - Jan 30th</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542725">
                <a:tc>
                  <a:txBody>
                    <a:bodyPr/>
                    <a:lstStyle/>
                    <a:p>
                      <a:pPr marL="0" lvl="0" indent="0" algn="ctr" rtl="0">
                        <a:spcBef>
                          <a:spcPts val="0"/>
                        </a:spcBef>
                        <a:spcAft>
                          <a:spcPts val="0"/>
                        </a:spcAft>
                        <a:buNone/>
                      </a:pPr>
                      <a:r>
                        <a:rPr lang="en" sz="2000">
                          <a:solidFill>
                            <a:schemeClr val="dk2"/>
                          </a:solidFill>
                          <a:latin typeface="Aldrich"/>
                          <a:ea typeface="Aldrich"/>
                          <a:cs typeface="Aldrich"/>
                          <a:sym typeface="Aldrich"/>
                        </a:rPr>
                        <a:t>Key word</a:t>
                      </a:r>
                      <a:endParaRPr sz="20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Malware</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Neural networks</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051" name="Google Shape;3051;p7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3">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039"/>
                                        </p:tgtEl>
                                        <p:attrNameLst>
                                          <p:attrName>style.visibility</p:attrName>
                                        </p:attrNameLst>
                                      </p:cBhvr>
                                      <p:to>
                                        <p:strVal val="visible"/>
                                      </p:to>
                                    </p:set>
                                    <p:anim calcmode="lin" valueType="num">
                                      <p:cBhvr additive="base">
                                        <p:cTn id="7" dur="1000"/>
                                        <p:tgtEl>
                                          <p:spTgt spid="3039"/>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3045"/>
                                        </p:tgtEl>
                                        <p:attrNameLst>
                                          <p:attrName>style.visibility</p:attrName>
                                        </p:attrNameLst>
                                      </p:cBhvr>
                                      <p:to>
                                        <p:strVal val="visible"/>
                                      </p:to>
                                    </p:set>
                                    <p:anim calcmode="lin" valueType="num">
                                      <p:cBhvr additive="base">
                                        <p:cTn id="10" dur="1000"/>
                                        <p:tgtEl>
                                          <p:spTgt spid="3045"/>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3040"/>
                                        </p:tgtEl>
                                        <p:attrNameLst>
                                          <p:attrName>style.visibility</p:attrName>
                                        </p:attrNameLst>
                                      </p:cBhvr>
                                      <p:to>
                                        <p:strVal val="visible"/>
                                      </p:to>
                                    </p:set>
                                    <p:animEffect transition="in" filter="fade">
                                      <p:cBhvr>
                                        <p:cTn id="13" dur="1000"/>
                                        <p:tgtEl>
                                          <p:spTgt spid="3040"/>
                                        </p:tgtEl>
                                      </p:cBhvr>
                                    </p:animEffect>
                                  </p:childTnLst>
                                </p:cTn>
                              </p:par>
                              <p:par>
                                <p:cTn id="14" presetID="2" presetClass="entr" presetSubtype="8" fill="hold" nodeType="withEffect">
                                  <p:stCondLst>
                                    <p:cond delay="0"/>
                                  </p:stCondLst>
                                  <p:childTnLst>
                                    <p:set>
                                      <p:cBhvr>
                                        <p:cTn id="15" dur="1" fill="hold">
                                          <p:stCondLst>
                                            <p:cond delay="0"/>
                                          </p:stCondLst>
                                        </p:cTn>
                                        <p:tgtEl>
                                          <p:spTgt spid="3041"/>
                                        </p:tgtEl>
                                        <p:attrNameLst>
                                          <p:attrName>style.visibility</p:attrName>
                                        </p:attrNameLst>
                                      </p:cBhvr>
                                      <p:to>
                                        <p:strVal val="visible"/>
                                      </p:to>
                                    </p:set>
                                    <p:anim calcmode="lin" valueType="num">
                                      <p:cBhvr additive="base">
                                        <p:cTn id="16" dur="1000"/>
                                        <p:tgtEl>
                                          <p:spTgt spid="3041"/>
                                        </p:tgtEl>
                                        <p:attrNameLst>
                                          <p:attrName>ppt_x</p:attrName>
                                        </p:attrNameLst>
                                      </p:cBhvr>
                                      <p:tavLst>
                                        <p:tav tm="0">
                                          <p:val>
                                            <p:strVal val="#ppt_x-1"/>
                                          </p:val>
                                        </p:tav>
                                        <p:tav tm="100000">
                                          <p:val>
                                            <p:strVal val="#ppt_x"/>
                                          </p:val>
                                        </p:tav>
                                      </p:tavLst>
                                    </p:anim>
                                  </p:childTnLst>
                                </p:cTn>
                              </p:par>
                              <p:par>
                                <p:cTn id="17" presetID="10" presetClass="entr" presetSubtype="0" fill="hold" nodeType="withEffect">
                                  <p:stCondLst>
                                    <p:cond delay="0"/>
                                  </p:stCondLst>
                                  <p:childTnLst>
                                    <p:set>
                                      <p:cBhvr>
                                        <p:cTn id="18" dur="1" fill="hold">
                                          <p:stCondLst>
                                            <p:cond delay="0"/>
                                          </p:stCondLst>
                                        </p:cTn>
                                        <p:tgtEl>
                                          <p:spTgt spid="3050"/>
                                        </p:tgtEl>
                                        <p:attrNameLst>
                                          <p:attrName>style.visibility</p:attrName>
                                        </p:attrNameLst>
                                      </p:cBhvr>
                                      <p:to>
                                        <p:strVal val="visible"/>
                                      </p:to>
                                    </p:set>
                                    <p:animEffect transition="in" filter="fade">
                                      <p:cBhvr>
                                        <p:cTn id="19" dur="1000"/>
                                        <p:tgtEl>
                                          <p:spTgt spid="3050"/>
                                        </p:tgtEl>
                                      </p:cBhvr>
                                    </p:animEffect>
                                  </p:childTnLst>
                                </p:cTn>
                              </p:par>
                              <p:par>
                                <p:cTn id="20" presetID="10" presetClass="entr" presetSubtype="0" fill="hold" nodeType="withEffect">
                                  <p:stCondLst>
                                    <p:cond delay="0"/>
                                  </p:stCondLst>
                                  <p:childTnLst>
                                    <p:set>
                                      <p:cBhvr>
                                        <p:cTn id="21" dur="1" fill="hold">
                                          <p:stCondLst>
                                            <p:cond delay="0"/>
                                          </p:stCondLst>
                                        </p:cTn>
                                        <p:tgtEl>
                                          <p:spTgt spid="3051"/>
                                        </p:tgtEl>
                                        <p:attrNameLst>
                                          <p:attrName>style.visibility</p:attrName>
                                        </p:attrNameLst>
                                      </p:cBhvr>
                                      <p:to>
                                        <p:strVal val="visible"/>
                                      </p:to>
                                    </p:set>
                                    <p:animEffect transition="in" filter="fade">
                                      <p:cBhvr>
                                        <p:cTn id="22" dur="1000"/>
                                        <p:tgtEl>
                                          <p:spTgt spid="3051"/>
                                        </p:tgtEl>
                                      </p:cBhvr>
                                    </p:animEffect>
                                  </p:childTnLst>
                                </p:cTn>
                              </p:par>
                              <p:par>
                                <p:cTn id="23" presetID="10" presetClass="entr" presetSubtype="0" fill="hold" nodeType="withEffect">
                                  <p:stCondLst>
                                    <p:cond delay="0"/>
                                  </p:stCondLst>
                                  <p:childTnLst>
                                    <p:set>
                                      <p:cBhvr>
                                        <p:cTn id="24" dur="1" fill="hold">
                                          <p:stCondLst>
                                            <p:cond delay="0"/>
                                          </p:stCondLst>
                                        </p:cTn>
                                        <p:tgtEl>
                                          <p:spTgt spid="3052"/>
                                        </p:tgtEl>
                                        <p:attrNameLst>
                                          <p:attrName>style.visibility</p:attrName>
                                        </p:attrNameLst>
                                      </p:cBhvr>
                                      <p:to>
                                        <p:strVal val="visible"/>
                                      </p:to>
                                    </p:set>
                                    <p:animEffect transition="in" filter="fade">
                                      <p:cBhvr>
                                        <p:cTn id="25" dur="1000"/>
                                        <p:tgtEl>
                                          <p:spTgt spid="3052"/>
                                        </p:tgtEl>
                                      </p:cBhvr>
                                    </p:animEffect>
                                  </p:childTnLst>
                                </p:cTn>
                              </p:par>
                              <p:par>
                                <p:cTn id="26" presetID="10" presetClass="entr" presetSubtype="0" fill="hold" nodeType="withEffect">
                                  <p:stCondLst>
                                    <p:cond delay="0"/>
                                  </p:stCondLst>
                                  <p:childTnLst>
                                    <p:set>
                                      <p:cBhvr>
                                        <p:cTn id="27" dur="1" fill="hold">
                                          <p:stCondLst>
                                            <p:cond delay="0"/>
                                          </p:stCondLst>
                                        </p:cTn>
                                        <p:tgtEl>
                                          <p:spTgt spid="3053"/>
                                        </p:tgtEl>
                                        <p:attrNameLst>
                                          <p:attrName>style.visibility</p:attrName>
                                        </p:attrNameLst>
                                      </p:cBhvr>
                                      <p:to>
                                        <p:strVal val="visible"/>
                                      </p:to>
                                    </p:set>
                                    <p:animEffect transition="in" filter="fade">
                                      <p:cBhvr>
                                        <p:cTn id="28" dur="1000"/>
                                        <p:tgtEl>
                                          <p:spTgt spid="3053"/>
                                        </p:tgtEl>
                                      </p:cBhvr>
                                    </p:animEffect>
                                  </p:childTnLst>
                                </p:cTn>
                              </p:par>
                              <p:par>
                                <p:cTn id="29" presetID="10" presetClass="entr" presetSubtype="0" fill="hold" nodeType="withEffect">
                                  <p:stCondLst>
                                    <p:cond delay="0"/>
                                  </p:stCondLst>
                                  <p:childTnLst>
                                    <p:set>
                                      <p:cBhvr>
                                        <p:cTn id="30" dur="1" fill="hold">
                                          <p:stCondLst>
                                            <p:cond delay="0"/>
                                          </p:stCondLst>
                                        </p:cTn>
                                        <p:tgtEl>
                                          <p:spTgt spid="3054"/>
                                        </p:tgtEl>
                                        <p:attrNameLst>
                                          <p:attrName>style.visibility</p:attrName>
                                        </p:attrNameLst>
                                      </p:cBhvr>
                                      <p:to>
                                        <p:strVal val="visible"/>
                                      </p:to>
                                    </p:set>
                                    <p:animEffect transition="in" filter="fade">
                                      <p:cBhvr>
                                        <p:cTn id="31" dur="1000"/>
                                        <p:tgtEl>
                                          <p:spTgt spid="3054"/>
                                        </p:tgtEl>
                                      </p:cBhvr>
                                    </p:animEffect>
                                  </p:childTnLst>
                                </p:cTn>
                              </p:par>
                              <p:par>
                                <p:cTn id="32" presetID="10" presetClass="entr" presetSubtype="0" fill="hold" nodeType="withEffect">
                                  <p:stCondLst>
                                    <p:cond delay="0"/>
                                  </p:stCondLst>
                                  <p:childTnLst>
                                    <p:set>
                                      <p:cBhvr>
                                        <p:cTn id="33" dur="1" fill="hold">
                                          <p:stCondLst>
                                            <p:cond delay="0"/>
                                          </p:stCondLst>
                                        </p:cTn>
                                        <p:tgtEl>
                                          <p:spTgt spid="3055"/>
                                        </p:tgtEl>
                                        <p:attrNameLst>
                                          <p:attrName>style.visibility</p:attrName>
                                        </p:attrNameLst>
                                      </p:cBhvr>
                                      <p:to>
                                        <p:strVal val="visible"/>
                                      </p:to>
                                    </p:set>
                                    <p:animEffect transition="in" filter="fade">
                                      <p:cBhvr>
                                        <p:cTn id="34" dur="1000"/>
                                        <p:tgtEl>
                                          <p:spTgt spid="3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59"/>
        <p:cNvGrpSpPr/>
        <p:nvPr/>
      </p:nvGrpSpPr>
      <p:grpSpPr>
        <a:xfrm>
          <a:off x="0" y="0"/>
          <a:ext cx="0" cy="0"/>
          <a:chOff x="0" y="0"/>
          <a:chExt cx="0" cy="0"/>
        </a:xfrm>
      </p:grpSpPr>
      <p:sp>
        <p:nvSpPr>
          <p:cNvPr id="3060" name="Google Shape;3060;p7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HOW TO ACHIEVE A FUNDED PROJECT</a:t>
            </a:r>
            <a:endParaRPr/>
          </a:p>
        </p:txBody>
      </p:sp>
      <p:sp>
        <p:nvSpPr>
          <p:cNvPr id="3061" name="Google Shape;3061;p74"/>
          <p:cNvSpPr txBox="1">
            <a:spLocks noGrp="1"/>
          </p:cNvSpPr>
          <p:nvPr>
            <p:ph type="body" idx="1"/>
          </p:nvPr>
        </p:nvSpPr>
        <p:spPr>
          <a:xfrm>
            <a:off x="1221000" y="1512026"/>
            <a:ext cx="6702000" cy="234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the Solar System. Its name has nothing to do with the liquid metal, because Mercury was named after the Roman messenger god</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r>
              <a:rPr lang="en"/>
              <a:t>Use bullet points if necessary</a:t>
            </a:r>
            <a:r>
              <a:rPr lang="en">
                <a:solidFill>
                  <a:schemeClr val="lt1"/>
                </a:solidFill>
              </a:rPr>
              <a:t>:</a:t>
            </a:r>
            <a:endParaRPr>
              <a:solidFill>
                <a:schemeClr val="lt1"/>
              </a:solidFill>
            </a:endParaRPr>
          </a:p>
          <a:p>
            <a:pPr marL="0" lvl="0" indent="0" algn="l" rtl="0">
              <a:spcBef>
                <a:spcPts val="0"/>
              </a:spcBef>
              <a:spcAft>
                <a:spcPts val="0"/>
              </a:spcAft>
              <a:buNone/>
            </a:pPr>
            <a:endParaRPr>
              <a:solidFill>
                <a:schemeClr val="lt1"/>
              </a:solidFill>
            </a:endParaRPr>
          </a:p>
          <a:p>
            <a:pPr marL="457200" lvl="0" indent="-317500" algn="l" rtl="0">
              <a:spcBef>
                <a:spcPts val="0"/>
              </a:spcBef>
              <a:spcAft>
                <a:spcPts val="0"/>
              </a:spcAft>
              <a:buClr>
                <a:schemeClr val="dk2"/>
              </a:buClr>
              <a:buSzPts val="1400"/>
              <a:buChar char="●"/>
            </a:pPr>
            <a:r>
              <a:rPr lang="en"/>
              <a:t>Venus has extremely high temperatures</a:t>
            </a:r>
            <a:endParaRPr>
              <a:solidFill>
                <a:schemeClr val="lt1"/>
              </a:solidFill>
            </a:endParaRPr>
          </a:p>
          <a:p>
            <a:pPr marL="457200" lvl="0" indent="-317500" algn="l" rtl="0">
              <a:spcBef>
                <a:spcPts val="0"/>
              </a:spcBef>
              <a:spcAft>
                <a:spcPts val="0"/>
              </a:spcAft>
              <a:buClr>
                <a:schemeClr val="dk2"/>
              </a:buClr>
              <a:buSzPts val="1400"/>
              <a:buChar char="●"/>
            </a:pPr>
            <a:r>
              <a:rPr lang="en"/>
              <a:t>Earth is the third planet from the Sun</a:t>
            </a:r>
            <a:endParaRPr>
              <a:solidFill>
                <a:schemeClr val="lt1"/>
              </a:solidFill>
            </a:endParaRPr>
          </a:p>
          <a:p>
            <a:pPr marL="457200" lvl="0" indent="-317500" algn="l" rtl="0">
              <a:spcBef>
                <a:spcPts val="0"/>
              </a:spcBef>
              <a:spcAft>
                <a:spcPts val="0"/>
              </a:spcAft>
              <a:buClr>
                <a:schemeClr val="dk2"/>
              </a:buClr>
              <a:buSzPts val="1400"/>
              <a:buChar char="●"/>
            </a:pPr>
            <a:r>
              <a:rPr lang="en"/>
              <a:t>Despite being red, Mars is a cold place</a:t>
            </a:r>
            <a:endParaRPr>
              <a:solidFill>
                <a:schemeClr val="lt1"/>
              </a:solidFill>
            </a:endParaRPr>
          </a:p>
          <a:p>
            <a:pPr marL="457200" lvl="0" indent="-317500" algn="l" rtl="0">
              <a:spcBef>
                <a:spcPts val="0"/>
              </a:spcBef>
              <a:spcAft>
                <a:spcPts val="0"/>
              </a:spcAft>
              <a:buClr>
                <a:schemeClr val="dk2"/>
              </a:buClr>
              <a:buSzPts val="1400"/>
              <a:buChar char="●"/>
            </a:pPr>
            <a:r>
              <a:rPr lang="en"/>
              <a:t>Jupiter is the biggest planet in the Solar System</a:t>
            </a:r>
            <a:endParaRPr>
              <a:solidFill>
                <a:schemeClr val="lt1"/>
              </a:solidFill>
            </a:endParaRPr>
          </a:p>
        </p:txBody>
      </p:sp>
      <p:grpSp>
        <p:nvGrpSpPr>
          <p:cNvPr id="3062" name="Google Shape;3062;p74"/>
          <p:cNvGrpSpPr/>
          <p:nvPr/>
        </p:nvGrpSpPr>
        <p:grpSpPr>
          <a:xfrm>
            <a:off x="5770608" y="2836321"/>
            <a:ext cx="793256" cy="182899"/>
            <a:chOff x="2685575" y="2835950"/>
            <a:chExt cx="433000" cy="99825"/>
          </a:xfrm>
        </p:grpSpPr>
        <p:sp>
          <p:nvSpPr>
            <p:cNvPr id="3063" name="Google Shape;3063;p7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7" name="Google Shape;3067;p74"/>
          <p:cNvSpPr/>
          <p:nvPr/>
        </p:nvSpPr>
        <p:spPr>
          <a:xfrm flipH="1">
            <a:off x="7150660" y="2622188"/>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4">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60"/>
                                        </p:tgtEl>
                                        <p:attrNameLst>
                                          <p:attrName>style.visibility</p:attrName>
                                        </p:attrNameLst>
                                      </p:cBhvr>
                                      <p:to>
                                        <p:strVal val="visible"/>
                                      </p:to>
                                    </p:set>
                                    <p:anim calcmode="lin" valueType="num">
                                      <p:cBhvr additive="base">
                                        <p:cTn id="7" dur="1000"/>
                                        <p:tgtEl>
                                          <p:spTgt spid="306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062"/>
                                        </p:tgtEl>
                                        <p:attrNameLst>
                                          <p:attrName>style.visibility</p:attrName>
                                        </p:attrNameLst>
                                      </p:cBhvr>
                                      <p:to>
                                        <p:strVal val="visible"/>
                                      </p:to>
                                    </p:set>
                                    <p:anim calcmode="lin" valueType="num">
                                      <p:cBhvr additive="base">
                                        <p:cTn id="10" dur="1000"/>
                                        <p:tgtEl>
                                          <p:spTgt spid="3062"/>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3061"/>
                                        </p:tgtEl>
                                        <p:attrNameLst>
                                          <p:attrName>style.visibility</p:attrName>
                                        </p:attrNameLst>
                                      </p:cBhvr>
                                      <p:to>
                                        <p:strVal val="visible"/>
                                      </p:to>
                                    </p:set>
                                    <p:animEffect transition="in" filter="fade">
                                      <p:cBhvr>
                                        <p:cTn id="13" dur="1000"/>
                                        <p:tgtEl>
                                          <p:spTgt spid="3061"/>
                                        </p:tgtEl>
                                      </p:cBhvr>
                                    </p:animEffect>
                                  </p:childTnLst>
                                </p:cTn>
                              </p:par>
                              <p:par>
                                <p:cTn id="14" presetID="8" presetClass="emph" presetSubtype="0" fill="hold" nodeType="withEffect">
                                  <p:stCondLst>
                                    <p:cond delay="0"/>
                                  </p:stCondLst>
                                  <p:childTnLst>
                                    <p:animRot by="-21600000">
                                      <p:cBhvr>
                                        <p:cTn id="15" dur="1000" fill="hold"/>
                                        <p:tgtEl>
                                          <p:spTgt spid="3067"/>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3068"/>
                                        </p:tgtEl>
                                        <p:attrNameLst>
                                          <p:attrName>style.visibility</p:attrName>
                                        </p:attrNameLst>
                                      </p:cBhvr>
                                      <p:to>
                                        <p:strVal val="visible"/>
                                      </p:to>
                                    </p:set>
                                    <p:animEffect transition="in" filter="fade">
                                      <p:cBhvr>
                                        <p:cTn id="18" dur="1000"/>
                                        <p:tgtEl>
                                          <p:spTgt spid="3068"/>
                                        </p:tgtEl>
                                      </p:cBhvr>
                                    </p:animEffect>
                                  </p:childTnLst>
                                </p:cTn>
                              </p:par>
                              <p:par>
                                <p:cTn id="19" presetID="10" presetClass="entr" presetSubtype="0" fill="hold" nodeType="withEffect">
                                  <p:stCondLst>
                                    <p:cond delay="0"/>
                                  </p:stCondLst>
                                  <p:childTnLst>
                                    <p:set>
                                      <p:cBhvr>
                                        <p:cTn id="20" dur="1" fill="hold">
                                          <p:stCondLst>
                                            <p:cond delay="0"/>
                                          </p:stCondLst>
                                        </p:cTn>
                                        <p:tgtEl>
                                          <p:spTgt spid="3069"/>
                                        </p:tgtEl>
                                        <p:attrNameLst>
                                          <p:attrName>style.visibility</p:attrName>
                                        </p:attrNameLst>
                                      </p:cBhvr>
                                      <p:to>
                                        <p:strVal val="visible"/>
                                      </p:to>
                                    </p:set>
                                    <p:animEffect transition="in" filter="fade">
                                      <p:cBhvr>
                                        <p:cTn id="21" dur="1000"/>
                                        <p:tgtEl>
                                          <p:spTgt spid="3069"/>
                                        </p:tgtEl>
                                      </p:cBhvr>
                                    </p:animEffect>
                                  </p:childTnLst>
                                </p:cTn>
                              </p:par>
                              <p:par>
                                <p:cTn id="22" presetID="10" presetClass="entr" presetSubtype="0" fill="hold" nodeType="withEffect">
                                  <p:stCondLst>
                                    <p:cond delay="0"/>
                                  </p:stCondLst>
                                  <p:childTnLst>
                                    <p:set>
                                      <p:cBhvr>
                                        <p:cTn id="23" dur="1" fill="hold">
                                          <p:stCondLst>
                                            <p:cond delay="0"/>
                                          </p:stCondLst>
                                        </p:cTn>
                                        <p:tgtEl>
                                          <p:spTgt spid="3070"/>
                                        </p:tgtEl>
                                        <p:attrNameLst>
                                          <p:attrName>style.visibility</p:attrName>
                                        </p:attrNameLst>
                                      </p:cBhvr>
                                      <p:to>
                                        <p:strVal val="visible"/>
                                      </p:to>
                                    </p:set>
                                    <p:animEffect transition="in" filter="fade">
                                      <p:cBhvr>
                                        <p:cTn id="24" dur="1000"/>
                                        <p:tgtEl>
                                          <p:spTgt spid="3070"/>
                                        </p:tgtEl>
                                      </p:cBhvr>
                                    </p:animEffect>
                                  </p:childTnLst>
                                </p:cTn>
                              </p:par>
                              <p:par>
                                <p:cTn id="25" presetID="10" presetClass="entr" presetSubtype="0" fill="hold" nodeType="withEffect">
                                  <p:stCondLst>
                                    <p:cond delay="0"/>
                                  </p:stCondLst>
                                  <p:childTnLst>
                                    <p:set>
                                      <p:cBhvr>
                                        <p:cTn id="26" dur="1" fill="hold">
                                          <p:stCondLst>
                                            <p:cond delay="0"/>
                                          </p:stCondLst>
                                        </p:cTn>
                                        <p:tgtEl>
                                          <p:spTgt spid="3071"/>
                                        </p:tgtEl>
                                        <p:attrNameLst>
                                          <p:attrName>style.visibility</p:attrName>
                                        </p:attrNameLst>
                                      </p:cBhvr>
                                      <p:to>
                                        <p:strVal val="visible"/>
                                      </p:to>
                                    </p:set>
                                    <p:animEffect transition="in" filter="fade">
                                      <p:cBhvr>
                                        <p:cTn id="27" dur="1000"/>
                                        <p:tgtEl>
                                          <p:spTgt spid="3071"/>
                                        </p:tgtEl>
                                      </p:cBhvr>
                                    </p:animEffect>
                                  </p:childTnLst>
                                </p:cTn>
                              </p:par>
                              <p:par>
                                <p:cTn id="28" presetID="10" presetClass="entr" presetSubtype="0" fill="hold" nodeType="withEffect">
                                  <p:stCondLst>
                                    <p:cond delay="0"/>
                                  </p:stCondLst>
                                  <p:childTnLst>
                                    <p:set>
                                      <p:cBhvr>
                                        <p:cTn id="29" dur="1" fill="hold">
                                          <p:stCondLst>
                                            <p:cond delay="0"/>
                                          </p:stCondLst>
                                        </p:cTn>
                                        <p:tgtEl>
                                          <p:spTgt spid="3072"/>
                                        </p:tgtEl>
                                        <p:attrNameLst>
                                          <p:attrName>style.visibility</p:attrName>
                                        </p:attrNameLst>
                                      </p:cBhvr>
                                      <p:to>
                                        <p:strVal val="visible"/>
                                      </p:to>
                                    </p:set>
                                    <p:animEffect transition="in" filter="fade">
                                      <p:cBhvr>
                                        <p:cTn id="30" dur="1000"/>
                                        <p:tgtEl>
                                          <p:spTgt spid="3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76"/>
        <p:cNvGrpSpPr/>
        <p:nvPr/>
      </p:nvGrpSpPr>
      <p:grpSpPr>
        <a:xfrm>
          <a:off x="0" y="0"/>
          <a:ext cx="0" cy="0"/>
          <a:chOff x="0" y="0"/>
          <a:chExt cx="0" cy="0"/>
        </a:xfrm>
      </p:grpSpPr>
      <p:sp>
        <p:nvSpPr>
          <p:cNvPr id="3077" name="Google Shape;3077;p75"/>
          <p:cNvSpPr txBox="1">
            <a:spLocks noGrp="1"/>
          </p:cNvSpPr>
          <p:nvPr>
            <p:ph type="subTitle" idx="4294967295"/>
          </p:nvPr>
        </p:nvSpPr>
        <p:spPr>
          <a:xfrm>
            <a:off x="1079875" y="1215425"/>
            <a:ext cx="6984600" cy="789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Saturn is a gas giant and has several rings. It's composed mostly of hydrogen and helium. It was named after the Roman god of wealth and agriculture</a:t>
            </a:r>
            <a:endParaRPr/>
          </a:p>
        </p:txBody>
      </p:sp>
      <p:graphicFrame>
        <p:nvGraphicFramePr>
          <p:cNvPr id="3078" name="Google Shape;3078;p75"/>
          <p:cNvGraphicFramePr/>
          <p:nvPr/>
        </p:nvGraphicFramePr>
        <p:xfrm>
          <a:off x="1178538" y="2004425"/>
          <a:ext cx="3000000" cy="3000000"/>
        </p:xfrm>
        <a:graphic>
          <a:graphicData uri="http://schemas.openxmlformats.org/drawingml/2006/table">
            <a:tbl>
              <a:tblPr>
                <a:noFill/>
                <a:tableStyleId>{5789F1A5-50F0-48B5-90E7-7FE746310791}</a:tableStyleId>
              </a:tblPr>
              <a:tblGrid>
                <a:gridCol w="2805275">
                  <a:extLst>
                    <a:ext uri="{9D8B030D-6E8A-4147-A177-3AD203B41FA5}">
                      <a16:colId xmlns:a16="http://schemas.microsoft.com/office/drawing/2014/main" val="20000"/>
                    </a:ext>
                  </a:extLst>
                </a:gridCol>
                <a:gridCol w="3981650">
                  <a:extLst>
                    <a:ext uri="{9D8B030D-6E8A-4147-A177-3AD203B41FA5}">
                      <a16:colId xmlns:a16="http://schemas.microsoft.com/office/drawing/2014/main" val="20001"/>
                    </a:ext>
                  </a:extLst>
                </a:gridCol>
              </a:tblGrid>
              <a:tr h="731550">
                <a:tc>
                  <a:txBody>
                    <a:bodyPr/>
                    <a:lstStyle/>
                    <a:p>
                      <a:pPr marL="0" lvl="0" indent="0" algn="ctr" rtl="0">
                        <a:spcBef>
                          <a:spcPts val="0"/>
                        </a:spcBef>
                        <a:spcAft>
                          <a:spcPts val="0"/>
                        </a:spcAft>
                        <a:buNone/>
                      </a:pPr>
                      <a:r>
                        <a:rPr lang="en" sz="2000">
                          <a:solidFill>
                            <a:schemeClr val="dk2"/>
                          </a:solidFill>
                          <a:latin typeface="Aldrich"/>
                          <a:ea typeface="Aldrich"/>
                          <a:cs typeface="Aldrich"/>
                          <a:sym typeface="Aldrich"/>
                        </a:rPr>
                        <a:t>Problem &amp; solution</a:t>
                      </a:r>
                      <a:endParaRPr sz="20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What problem have you identified</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817350">
                <a:tc>
                  <a:txBody>
                    <a:bodyPr/>
                    <a:lstStyle/>
                    <a:p>
                      <a:pPr marL="0" lvl="0" indent="0" algn="ctr" rtl="0">
                        <a:spcBef>
                          <a:spcPts val="0"/>
                        </a:spcBef>
                        <a:spcAft>
                          <a:spcPts val="0"/>
                        </a:spcAft>
                        <a:buNone/>
                      </a:pPr>
                      <a:r>
                        <a:rPr lang="en" sz="2000">
                          <a:solidFill>
                            <a:schemeClr val="dk2"/>
                          </a:solidFill>
                          <a:latin typeface="Aldrich"/>
                          <a:ea typeface="Aldrich"/>
                          <a:cs typeface="Aldrich"/>
                          <a:sym typeface="Aldrich"/>
                        </a:rPr>
                        <a:t>Methodology</a:t>
                      </a:r>
                      <a:endParaRPr sz="20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Include a timeline of events here</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731550">
                <a:tc>
                  <a:txBody>
                    <a:bodyPr/>
                    <a:lstStyle/>
                    <a:p>
                      <a:pPr marL="0" lvl="0" indent="0" algn="ctr" rtl="0">
                        <a:spcBef>
                          <a:spcPts val="0"/>
                        </a:spcBef>
                        <a:spcAft>
                          <a:spcPts val="0"/>
                        </a:spcAft>
                        <a:buNone/>
                      </a:pPr>
                      <a:r>
                        <a:rPr lang="en" sz="2000">
                          <a:solidFill>
                            <a:schemeClr val="dk2"/>
                          </a:solidFill>
                          <a:latin typeface="Aldrich"/>
                          <a:ea typeface="Aldrich"/>
                          <a:cs typeface="Aldrich"/>
                          <a:sym typeface="Aldrich"/>
                        </a:rPr>
                        <a:t>Goals &amp; KPIs</a:t>
                      </a:r>
                      <a:endParaRPr sz="20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Describe the details about the project goals</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079" name="Google Shape;3079;p7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PROJECT PROPOSAL TEMPLATE</a:t>
            </a:r>
            <a:endParaRPr/>
          </a:p>
        </p:txBody>
      </p:sp>
      <p:sp>
        <p:nvSpPr>
          <p:cNvPr id="3080" name="Google Shape;3080;p75"/>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5"/>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5">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5">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5">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079"/>
                                        </p:tgtEl>
                                        <p:attrNameLst>
                                          <p:attrName>style.visibility</p:attrName>
                                        </p:attrNameLst>
                                      </p:cBhvr>
                                      <p:to>
                                        <p:strVal val="visible"/>
                                      </p:to>
                                    </p:set>
                                    <p:anim calcmode="lin" valueType="num">
                                      <p:cBhvr additive="base">
                                        <p:cTn id="7" dur="1000"/>
                                        <p:tgtEl>
                                          <p:spTgt spid="3079"/>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3077"/>
                                        </p:tgtEl>
                                        <p:attrNameLst>
                                          <p:attrName>style.visibility</p:attrName>
                                        </p:attrNameLst>
                                      </p:cBhvr>
                                      <p:to>
                                        <p:strVal val="visible"/>
                                      </p:to>
                                    </p:set>
                                    <p:anim calcmode="lin" valueType="num">
                                      <p:cBhvr additive="base">
                                        <p:cTn id="10" dur="1000"/>
                                        <p:tgtEl>
                                          <p:spTgt spid="3077"/>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3078"/>
                                        </p:tgtEl>
                                        <p:attrNameLst>
                                          <p:attrName>style.visibility</p:attrName>
                                        </p:attrNameLst>
                                      </p:cBhvr>
                                      <p:to>
                                        <p:strVal val="visible"/>
                                      </p:to>
                                    </p:set>
                                    <p:animEffect transition="in" filter="fade">
                                      <p:cBhvr>
                                        <p:cTn id="13" dur="1000"/>
                                        <p:tgtEl>
                                          <p:spTgt spid="3078"/>
                                        </p:tgtEl>
                                      </p:cBhvr>
                                    </p:animEffect>
                                  </p:childTnLst>
                                </p:cTn>
                              </p:par>
                              <p:par>
                                <p:cTn id="14" presetID="10" presetClass="entr" presetSubtype="0" fill="hold" nodeType="withEffect">
                                  <p:stCondLst>
                                    <p:cond delay="0"/>
                                  </p:stCondLst>
                                  <p:childTnLst>
                                    <p:set>
                                      <p:cBhvr>
                                        <p:cTn id="15" dur="1" fill="hold">
                                          <p:stCondLst>
                                            <p:cond delay="0"/>
                                          </p:stCondLst>
                                        </p:cTn>
                                        <p:tgtEl>
                                          <p:spTgt spid="3080"/>
                                        </p:tgtEl>
                                        <p:attrNameLst>
                                          <p:attrName>style.visibility</p:attrName>
                                        </p:attrNameLst>
                                      </p:cBhvr>
                                      <p:to>
                                        <p:strVal val="visible"/>
                                      </p:to>
                                    </p:set>
                                    <p:animEffect transition="in" filter="fade">
                                      <p:cBhvr>
                                        <p:cTn id="16" dur="1000"/>
                                        <p:tgtEl>
                                          <p:spTgt spid="3080"/>
                                        </p:tgtEl>
                                      </p:cBhvr>
                                    </p:animEffect>
                                  </p:childTnLst>
                                </p:cTn>
                              </p:par>
                              <p:par>
                                <p:cTn id="17" presetID="10" presetClass="entr" presetSubtype="0" fill="hold" nodeType="withEffect">
                                  <p:stCondLst>
                                    <p:cond delay="0"/>
                                  </p:stCondLst>
                                  <p:childTnLst>
                                    <p:set>
                                      <p:cBhvr>
                                        <p:cTn id="18" dur="1" fill="hold">
                                          <p:stCondLst>
                                            <p:cond delay="0"/>
                                          </p:stCondLst>
                                        </p:cTn>
                                        <p:tgtEl>
                                          <p:spTgt spid="3081"/>
                                        </p:tgtEl>
                                        <p:attrNameLst>
                                          <p:attrName>style.visibility</p:attrName>
                                        </p:attrNameLst>
                                      </p:cBhvr>
                                      <p:to>
                                        <p:strVal val="visible"/>
                                      </p:to>
                                    </p:set>
                                    <p:animEffect transition="in" filter="fade">
                                      <p:cBhvr>
                                        <p:cTn id="19" dur="1000"/>
                                        <p:tgtEl>
                                          <p:spTgt spid="3081"/>
                                        </p:tgtEl>
                                      </p:cBhvr>
                                    </p:animEffect>
                                  </p:childTnLst>
                                </p:cTn>
                              </p:par>
                              <p:par>
                                <p:cTn id="20" presetID="10" presetClass="entr" presetSubtype="0" fill="hold" nodeType="withEffect">
                                  <p:stCondLst>
                                    <p:cond delay="0"/>
                                  </p:stCondLst>
                                  <p:childTnLst>
                                    <p:set>
                                      <p:cBhvr>
                                        <p:cTn id="21" dur="1" fill="hold">
                                          <p:stCondLst>
                                            <p:cond delay="0"/>
                                          </p:stCondLst>
                                        </p:cTn>
                                        <p:tgtEl>
                                          <p:spTgt spid="3082"/>
                                        </p:tgtEl>
                                        <p:attrNameLst>
                                          <p:attrName>style.visibility</p:attrName>
                                        </p:attrNameLst>
                                      </p:cBhvr>
                                      <p:to>
                                        <p:strVal val="visible"/>
                                      </p:to>
                                    </p:set>
                                    <p:animEffect transition="in" filter="fade">
                                      <p:cBhvr>
                                        <p:cTn id="22" dur="1000"/>
                                        <p:tgtEl>
                                          <p:spTgt spid="3082"/>
                                        </p:tgtEl>
                                      </p:cBhvr>
                                    </p:animEffect>
                                  </p:childTnLst>
                                </p:cTn>
                              </p:par>
                              <p:par>
                                <p:cTn id="23" presetID="10" presetClass="entr" presetSubtype="0" fill="hold" nodeType="withEffect">
                                  <p:stCondLst>
                                    <p:cond delay="0"/>
                                  </p:stCondLst>
                                  <p:childTnLst>
                                    <p:set>
                                      <p:cBhvr>
                                        <p:cTn id="24" dur="1" fill="hold">
                                          <p:stCondLst>
                                            <p:cond delay="0"/>
                                          </p:stCondLst>
                                        </p:cTn>
                                        <p:tgtEl>
                                          <p:spTgt spid="3083"/>
                                        </p:tgtEl>
                                        <p:attrNameLst>
                                          <p:attrName>style.visibility</p:attrName>
                                        </p:attrNameLst>
                                      </p:cBhvr>
                                      <p:to>
                                        <p:strVal val="visible"/>
                                      </p:to>
                                    </p:set>
                                    <p:animEffect transition="in" filter="fade">
                                      <p:cBhvr>
                                        <p:cTn id="25" dur="1000"/>
                                        <p:tgtEl>
                                          <p:spTgt spid="3083"/>
                                        </p:tgtEl>
                                      </p:cBhvr>
                                    </p:animEffect>
                                  </p:childTnLst>
                                </p:cTn>
                              </p:par>
                              <p:par>
                                <p:cTn id="26" presetID="10" presetClass="entr" presetSubtype="0" fill="hold" nodeType="withEffect">
                                  <p:stCondLst>
                                    <p:cond delay="0"/>
                                  </p:stCondLst>
                                  <p:childTnLst>
                                    <p:set>
                                      <p:cBhvr>
                                        <p:cTn id="27" dur="1" fill="hold">
                                          <p:stCondLst>
                                            <p:cond delay="0"/>
                                          </p:stCondLst>
                                        </p:cTn>
                                        <p:tgtEl>
                                          <p:spTgt spid="3084"/>
                                        </p:tgtEl>
                                        <p:attrNameLst>
                                          <p:attrName>style.visibility</p:attrName>
                                        </p:attrNameLst>
                                      </p:cBhvr>
                                      <p:to>
                                        <p:strVal val="visible"/>
                                      </p:to>
                                    </p:set>
                                    <p:animEffect transition="in" filter="fade">
                                      <p:cBhvr>
                                        <p:cTn id="28" dur="1000"/>
                                        <p:tgtEl>
                                          <p:spTgt spid="3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88"/>
        <p:cNvGrpSpPr/>
        <p:nvPr/>
      </p:nvGrpSpPr>
      <p:grpSpPr>
        <a:xfrm>
          <a:off x="0" y="0"/>
          <a:ext cx="0" cy="0"/>
          <a:chOff x="0" y="0"/>
          <a:chExt cx="0" cy="0"/>
        </a:xfrm>
      </p:grpSpPr>
      <p:sp>
        <p:nvSpPr>
          <p:cNvPr id="3089" name="Google Shape;3089;p7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TRANSFORM IDEAS INTO A PROJECT</a:t>
            </a:r>
            <a:endParaRPr/>
          </a:p>
        </p:txBody>
      </p:sp>
      <p:grpSp>
        <p:nvGrpSpPr>
          <p:cNvPr id="3090" name="Google Shape;3090;p76"/>
          <p:cNvGrpSpPr/>
          <p:nvPr/>
        </p:nvGrpSpPr>
        <p:grpSpPr>
          <a:xfrm rot="-281942">
            <a:off x="3695784" y="2020872"/>
            <a:ext cx="1752386" cy="1746764"/>
            <a:chOff x="6039282" y="1042577"/>
            <a:chExt cx="734315" cy="731929"/>
          </a:xfrm>
        </p:grpSpPr>
        <p:sp>
          <p:nvSpPr>
            <p:cNvPr id="3091" name="Google Shape;3091;p7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2" name="Google Shape;3112;p76"/>
          <p:cNvSpPr txBox="1"/>
          <p:nvPr/>
        </p:nvSpPr>
        <p:spPr>
          <a:xfrm>
            <a:off x="3578987" y="1094950"/>
            <a:ext cx="1986000" cy="4206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1st step</a:t>
            </a:r>
            <a:endParaRPr sz="2100">
              <a:solidFill>
                <a:schemeClr val="dk2"/>
              </a:solidFill>
              <a:latin typeface="Aldrich"/>
              <a:ea typeface="Aldrich"/>
              <a:cs typeface="Aldrich"/>
              <a:sym typeface="Aldrich"/>
            </a:endParaRPr>
          </a:p>
        </p:txBody>
      </p:sp>
      <p:sp>
        <p:nvSpPr>
          <p:cNvPr id="3113" name="Google Shape;3113;p76"/>
          <p:cNvSpPr txBox="1"/>
          <p:nvPr/>
        </p:nvSpPr>
        <p:spPr>
          <a:xfrm>
            <a:off x="3579025" y="1498178"/>
            <a:ext cx="1986000" cy="2319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Mercury is small</a:t>
            </a:r>
            <a:endParaRPr>
              <a:solidFill>
                <a:schemeClr val="lt1"/>
              </a:solidFill>
              <a:latin typeface="Bai Jamjuree"/>
              <a:ea typeface="Bai Jamjuree"/>
              <a:cs typeface="Bai Jamjuree"/>
              <a:sym typeface="Bai Jamjuree"/>
            </a:endParaRPr>
          </a:p>
        </p:txBody>
      </p:sp>
      <p:sp>
        <p:nvSpPr>
          <p:cNvPr id="3114" name="Google Shape;3114;p76"/>
          <p:cNvSpPr txBox="1"/>
          <p:nvPr/>
        </p:nvSpPr>
        <p:spPr>
          <a:xfrm>
            <a:off x="1489737" y="1925500"/>
            <a:ext cx="1986000" cy="4206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2nd step</a:t>
            </a:r>
            <a:endParaRPr sz="2100">
              <a:solidFill>
                <a:schemeClr val="dk2"/>
              </a:solidFill>
              <a:latin typeface="Aldrich"/>
              <a:ea typeface="Aldrich"/>
              <a:cs typeface="Aldrich"/>
              <a:sym typeface="Aldrich"/>
            </a:endParaRPr>
          </a:p>
        </p:txBody>
      </p:sp>
      <p:sp>
        <p:nvSpPr>
          <p:cNvPr id="3115" name="Google Shape;3115;p76"/>
          <p:cNvSpPr txBox="1"/>
          <p:nvPr/>
        </p:nvSpPr>
        <p:spPr>
          <a:xfrm>
            <a:off x="1489763" y="2328736"/>
            <a:ext cx="1986000" cy="2319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Mars is a cold place</a:t>
            </a:r>
            <a:endParaRPr>
              <a:solidFill>
                <a:schemeClr val="lt1"/>
              </a:solidFill>
              <a:latin typeface="Bai Jamjuree"/>
              <a:ea typeface="Bai Jamjuree"/>
              <a:cs typeface="Bai Jamjuree"/>
              <a:sym typeface="Bai Jamjuree"/>
            </a:endParaRPr>
          </a:p>
        </p:txBody>
      </p:sp>
      <p:sp>
        <p:nvSpPr>
          <p:cNvPr id="3116" name="Google Shape;3116;p76"/>
          <p:cNvSpPr txBox="1"/>
          <p:nvPr/>
        </p:nvSpPr>
        <p:spPr>
          <a:xfrm>
            <a:off x="1489712" y="3200263"/>
            <a:ext cx="1986000" cy="4206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3rd step</a:t>
            </a:r>
            <a:endParaRPr sz="2100">
              <a:solidFill>
                <a:schemeClr val="dk2"/>
              </a:solidFill>
              <a:latin typeface="Aldrich"/>
              <a:ea typeface="Aldrich"/>
              <a:cs typeface="Aldrich"/>
              <a:sym typeface="Aldrich"/>
            </a:endParaRPr>
          </a:p>
        </p:txBody>
      </p:sp>
      <p:sp>
        <p:nvSpPr>
          <p:cNvPr id="3117" name="Google Shape;3117;p76"/>
          <p:cNvSpPr txBox="1"/>
          <p:nvPr/>
        </p:nvSpPr>
        <p:spPr>
          <a:xfrm>
            <a:off x="1489750" y="3603499"/>
            <a:ext cx="1986000" cy="2319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Earth harbors life</a:t>
            </a:r>
            <a:endParaRPr>
              <a:solidFill>
                <a:schemeClr val="lt1"/>
              </a:solidFill>
              <a:latin typeface="Bai Jamjuree"/>
              <a:ea typeface="Bai Jamjuree"/>
              <a:cs typeface="Bai Jamjuree"/>
              <a:sym typeface="Bai Jamjuree"/>
            </a:endParaRPr>
          </a:p>
        </p:txBody>
      </p:sp>
      <p:sp>
        <p:nvSpPr>
          <p:cNvPr id="3118" name="Google Shape;3118;p76"/>
          <p:cNvSpPr txBox="1"/>
          <p:nvPr/>
        </p:nvSpPr>
        <p:spPr>
          <a:xfrm>
            <a:off x="3579012" y="3953938"/>
            <a:ext cx="1986000" cy="4206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4th step</a:t>
            </a:r>
            <a:endParaRPr sz="2100">
              <a:solidFill>
                <a:schemeClr val="dk2"/>
              </a:solidFill>
              <a:latin typeface="Aldrich"/>
              <a:ea typeface="Aldrich"/>
              <a:cs typeface="Aldrich"/>
              <a:sym typeface="Aldrich"/>
            </a:endParaRPr>
          </a:p>
        </p:txBody>
      </p:sp>
      <p:sp>
        <p:nvSpPr>
          <p:cNvPr id="3119" name="Google Shape;3119;p76"/>
          <p:cNvSpPr txBox="1"/>
          <p:nvPr/>
        </p:nvSpPr>
        <p:spPr>
          <a:xfrm>
            <a:off x="3579050" y="4357173"/>
            <a:ext cx="1986000" cy="2319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Jupiter is quite big</a:t>
            </a:r>
            <a:endParaRPr>
              <a:solidFill>
                <a:schemeClr val="lt1"/>
              </a:solidFill>
              <a:latin typeface="Bai Jamjuree"/>
              <a:ea typeface="Bai Jamjuree"/>
              <a:cs typeface="Bai Jamjuree"/>
              <a:sym typeface="Bai Jamjuree"/>
            </a:endParaRPr>
          </a:p>
        </p:txBody>
      </p:sp>
      <p:sp>
        <p:nvSpPr>
          <p:cNvPr id="3120" name="Google Shape;3120;p76"/>
          <p:cNvSpPr txBox="1"/>
          <p:nvPr/>
        </p:nvSpPr>
        <p:spPr>
          <a:xfrm>
            <a:off x="5515862" y="2676550"/>
            <a:ext cx="1986000" cy="420600"/>
          </a:xfrm>
          <a:prstGeom prst="rect">
            <a:avLst/>
          </a:prstGeom>
          <a:noFill/>
          <a:ln>
            <a:noFill/>
          </a:ln>
        </p:spPr>
        <p:txBody>
          <a:bodyPr spcFirstLastPara="1" wrap="square" lIns="91425" tIns="54850" rIns="91425" bIns="91425" anchor="t" anchorCtr="0">
            <a:noAutofit/>
          </a:bodyPr>
          <a:lstStyle/>
          <a:p>
            <a:pPr marL="0" lvl="0" indent="0" algn="ctr" rtl="0">
              <a:spcBef>
                <a:spcPts val="0"/>
              </a:spcBef>
              <a:spcAft>
                <a:spcPts val="0"/>
              </a:spcAft>
              <a:buNone/>
            </a:pPr>
            <a:r>
              <a:rPr lang="en" sz="2100">
                <a:solidFill>
                  <a:schemeClr val="accent1"/>
                </a:solidFill>
                <a:latin typeface="Aldrich"/>
                <a:ea typeface="Aldrich"/>
                <a:cs typeface="Aldrich"/>
                <a:sym typeface="Aldrich"/>
              </a:rPr>
              <a:t>Submit</a:t>
            </a:r>
            <a:endParaRPr sz="2100">
              <a:solidFill>
                <a:schemeClr val="accent1"/>
              </a:solidFill>
              <a:latin typeface="Aldrich"/>
              <a:ea typeface="Aldrich"/>
              <a:cs typeface="Aldrich"/>
              <a:sym typeface="Aldrich"/>
            </a:endParaRPr>
          </a:p>
        </p:txBody>
      </p:sp>
      <p:cxnSp>
        <p:nvCxnSpPr>
          <p:cNvPr id="3121" name="Google Shape;3121;p76"/>
          <p:cNvCxnSpPr>
            <a:endCxn id="3114" idx="0"/>
          </p:cNvCxnSpPr>
          <p:nvPr/>
        </p:nvCxnSpPr>
        <p:spPr>
          <a:xfrm flipH="1">
            <a:off x="2482737" y="1305100"/>
            <a:ext cx="1096200" cy="620400"/>
          </a:xfrm>
          <a:prstGeom prst="bentConnector2">
            <a:avLst/>
          </a:prstGeom>
          <a:noFill/>
          <a:ln w="9525" cap="flat" cmpd="sng">
            <a:solidFill>
              <a:schemeClr val="lt1"/>
            </a:solidFill>
            <a:prstDash val="solid"/>
            <a:round/>
            <a:headEnd type="none" w="med" len="med"/>
            <a:tailEnd type="triangle" w="med" len="med"/>
          </a:ln>
        </p:spPr>
      </p:cxnSp>
      <p:cxnSp>
        <p:nvCxnSpPr>
          <p:cNvPr id="3122" name="Google Shape;3122;p76"/>
          <p:cNvCxnSpPr/>
          <p:nvPr/>
        </p:nvCxnSpPr>
        <p:spPr>
          <a:xfrm rot="-5400000" flipH="1">
            <a:off x="2235062" y="2894713"/>
            <a:ext cx="494700" cy="600"/>
          </a:xfrm>
          <a:prstGeom prst="bentConnector3">
            <a:avLst>
              <a:gd name="adj1" fmla="val 50000"/>
            </a:avLst>
          </a:prstGeom>
          <a:noFill/>
          <a:ln w="9525" cap="flat" cmpd="sng">
            <a:solidFill>
              <a:schemeClr val="lt1"/>
            </a:solidFill>
            <a:prstDash val="solid"/>
            <a:round/>
            <a:headEnd type="none" w="med" len="med"/>
            <a:tailEnd type="triangle" w="med" len="med"/>
          </a:ln>
        </p:spPr>
      </p:cxnSp>
      <p:cxnSp>
        <p:nvCxnSpPr>
          <p:cNvPr id="3123" name="Google Shape;3123;p76"/>
          <p:cNvCxnSpPr>
            <a:endCxn id="3118" idx="1"/>
          </p:cNvCxnSpPr>
          <p:nvPr/>
        </p:nvCxnSpPr>
        <p:spPr>
          <a:xfrm>
            <a:off x="2481012" y="3955138"/>
            <a:ext cx="1098000" cy="209100"/>
          </a:xfrm>
          <a:prstGeom prst="bentConnector3">
            <a:avLst>
              <a:gd name="adj1" fmla="val -450"/>
            </a:avLst>
          </a:prstGeom>
          <a:noFill/>
          <a:ln w="9525" cap="flat" cmpd="sng">
            <a:solidFill>
              <a:schemeClr val="lt1"/>
            </a:solidFill>
            <a:prstDash val="solid"/>
            <a:round/>
            <a:headEnd type="none" w="med" len="med"/>
            <a:tailEnd type="triangle" w="med" len="med"/>
          </a:ln>
        </p:spPr>
      </p:cxnSp>
      <p:cxnSp>
        <p:nvCxnSpPr>
          <p:cNvPr id="3124" name="Google Shape;3124;p76"/>
          <p:cNvCxnSpPr>
            <a:stCxn id="3118" idx="3"/>
            <a:endCxn id="3120" idx="2"/>
          </p:cNvCxnSpPr>
          <p:nvPr/>
        </p:nvCxnSpPr>
        <p:spPr>
          <a:xfrm rot="10800000" flipH="1">
            <a:off x="5565012" y="3097138"/>
            <a:ext cx="943800" cy="1067100"/>
          </a:xfrm>
          <a:prstGeom prst="bentConnector2">
            <a:avLst/>
          </a:prstGeom>
          <a:noFill/>
          <a:ln w="9525" cap="flat" cmpd="sng">
            <a:solidFill>
              <a:schemeClr val="lt1"/>
            </a:solidFill>
            <a:prstDash val="solid"/>
            <a:round/>
            <a:headEnd type="none" w="med" len="med"/>
            <a:tailEnd type="triangle" w="med" len="med"/>
          </a:ln>
        </p:spPr>
      </p:cxnSp>
      <p:sp>
        <p:nvSpPr>
          <p:cNvPr id="3125" name="Google Shape;3125;p76"/>
          <p:cNvSpPr/>
          <p:nvPr/>
        </p:nvSpPr>
        <p:spPr>
          <a:xfrm>
            <a:off x="4294217" y="26178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6" name="Google Shape;3126;p76"/>
          <p:cNvGrpSpPr/>
          <p:nvPr/>
        </p:nvGrpSpPr>
        <p:grpSpPr>
          <a:xfrm>
            <a:off x="4413556" y="2749221"/>
            <a:ext cx="311764" cy="312622"/>
            <a:chOff x="-1333200" y="2770450"/>
            <a:chExt cx="291450" cy="292225"/>
          </a:xfrm>
        </p:grpSpPr>
        <p:sp>
          <p:nvSpPr>
            <p:cNvPr id="3127" name="Google Shape;3127;p76"/>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6"/>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9" name="Google Shape;3129;p76"/>
          <p:cNvGrpSpPr/>
          <p:nvPr/>
        </p:nvGrpSpPr>
        <p:grpSpPr>
          <a:xfrm>
            <a:off x="6740858" y="1878871"/>
            <a:ext cx="793256" cy="182899"/>
            <a:chOff x="2685575" y="2835950"/>
            <a:chExt cx="433000" cy="99825"/>
          </a:xfrm>
        </p:grpSpPr>
        <p:sp>
          <p:nvSpPr>
            <p:cNvPr id="3130" name="Google Shape;3130;p7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4" name="Google Shape;3134;p76"/>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6"/>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6">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6">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6">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090"/>
                                        </p:tgtEl>
                                        <p:attrNameLst>
                                          <p:attrName>r</p:attrName>
                                        </p:attrNameLst>
                                      </p:cBhvr>
                                    </p:animRot>
                                  </p:childTnLst>
                                </p:cTn>
                              </p:par>
                              <p:par>
                                <p:cTn id="7" presetID="10" presetClass="entr" presetSubtype="0" fill="hold" nodeType="withEffect">
                                  <p:stCondLst>
                                    <p:cond delay="0"/>
                                  </p:stCondLst>
                                  <p:childTnLst>
                                    <p:set>
                                      <p:cBhvr>
                                        <p:cTn id="8" dur="1" fill="hold">
                                          <p:stCondLst>
                                            <p:cond delay="0"/>
                                          </p:stCondLst>
                                        </p:cTn>
                                        <p:tgtEl>
                                          <p:spTgt spid="3126"/>
                                        </p:tgtEl>
                                        <p:attrNameLst>
                                          <p:attrName>style.visibility</p:attrName>
                                        </p:attrNameLst>
                                      </p:cBhvr>
                                      <p:to>
                                        <p:strVal val="visible"/>
                                      </p:to>
                                    </p:set>
                                    <p:animEffect transition="in" filter="fade">
                                      <p:cBhvr>
                                        <p:cTn id="9" dur="1000"/>
                                        <p:tgtEl>
                                          <p:spTgt spid="3126"/>
                                        </p:tgtEl>
                                      </p:cBhvr>
                                    </p:animEffect>
                                  </p:childTnLst>
                                </p:cTn>
                              </p:par>
                              <p:par>
                                <p:cTn id="10" presetID="23" presetClass="entr" presetSubtype="16" fill="hold" nodeType="withEffect">
                                  <p:stCondLst>
                                    <p:cond delay="0"/>
                                  </p:stCondLst>
                                  <p:childTnLst>
                                    <p:set>
                                      <p:cBhvr>
                                        <p:cTn id="11" dur="1" fill="hold">
                                          <p:stCondLst>
                                            <p:cond delay="0"/>
                                          </p:stCondLst>
                                        </p:cTn>
                                        <p:tgtEl>
                                          <p:spTgt spid="3125"/>
                                        </p:tgtEl>
                                        <p:attrNameLst>
                                          <p:attrName>style.visibility</p:attrName>
                                        </p:attrNameLst>
                                      </p:cBhvr>
                                      <p:to>
                                        <p:strVal val="visible"/>
                                      </p:to>
                                    </p:set>
                                    <p:anim calcmode="lin" valueType="num">
                                      <p:cBhvr additive="base">
                                        <p:cTn id="12" dur="1000"/>
                                        <p:tgtEl>
                                          <p:spTgt spid="3125"/>
                                        </p:tgtEl>
                                        <p:attrNameLst>
                                          <p:attrName>ppt_w</p:attrName>
                                        </p:attrNameLst>
                                      </p:cBhvr>
                                      <p:tavLst>
                                        <p:tav tm="0">
                                          <p:val>
                                            <p:strVal val="0"/>
                                          </p:val>
                                        </p:tav>
                                        <p:tav tm="100000">
                                          <p:val>
                                            <p:strVal val="#ppt_w"/>
                                          </p:val>
                                        </p:tav>
                                      </p:tavLst>
                                    </p:anim>
                                    <p:anim calcmode="lin" valueType="num">
                                      <p:cBhvr additive="base">
                                        <p:cTn id="13" dur="1000"/>
                                        <p:tgtEl>
                                          <p:spTgt spid="3125"/>
                                        </p:tgtEl>
                                        <p:attrNameLst>
                                          <p:attrName>ppt_h</p:attrName>
                                        </p:attrNameLst>
                                      </p:cBhvr>
                                      <p:tavLst>
                                        <p:tav tm="0">
                                          <p:val>
                                            <p:strVal val="0"/>
                                          </p:val>
                                        </p:tav>
                                        <p:tav tm="100000">
                                          <p:val>
                                            <p:strVal val="#ppt_h"/>
                                          </p:val>
                                        </p:tav>
                                      </p:tavLst>
                                    </p:anim>
                                  </p:childTnLst>
                                </p:cTn>
                              </p:par>
                              <p:par>
                                <p:cTn id="14" presetID="10" presetClass="entr" presetSubtype="0" fill="hold" nodeType="withEffect">
                                  <p:stCondLst>
                                    <p:cond delay="0"/>
                                  </p:stCondLst>
                                  <p:childTnLst>
                                    <p:set>
                                      <p:cBhvr>
                                        <p:cTn id="15" dur="1" fill="hold">
                                          <p:stCondLst>
                                            <p:cond delay="0"/>
                                          </p:stCondLst>
                                        </p:cTn>
                                        <p:tgtEl>
                                          <p:spTgt spid="3114"/>
                                        </p:tgtEl>
                                        <p:attrNameLst>
                                          <p:attrName>style.visibility</p:attrName>
                                        </p:attrNameLst>
                                      </p:cBhvr>
                                      <p:to>
                                        <p:strVal val="visible"/>
                                      </p:to>
                                    </p:set>
                                    <p:animEffect transition="in" filter="fade">
                                      <p:cBhvr>
                                        <p:cTn id="16" dur="1000"/>
                                        <p:tgtEl>
                                          <p:spTgt spid="3114"/>
                                        </p:tgtEl>
                                      </p:cBhvr>
                                    </p:animEffect>
                                  </p:childTnLst>
                                </p:cTn>
                              </p:par>
                              <p:par>
                                <p:cTn id="17" presetID="10" presetClass="entr" presetSubtype="0" fill="hold" nodeType="withEffect">
                                  <p:stCondLst>
                                    <p:cond delay="0"/>
                                  </p:stCondLst>
                                  <p:childTnLst>
                                    <p:set>
                                      <p:cBhvr>
                                        <p:cTn id="18" dur="1" fill="hold">
                                          <p:stCondLst>
                                            <p:cond delay="0"/>
                                          </p:stCondLst>
                                        </p:cTn>
                                        <p:tgtEl>
                                          <p:spTgt spid="3115"/>
                                        </p:tgtEl>
                                        <p:attrNameLst>
                                          <p:attrName>style.visibility</p:attrName>
                                        </p:attrNameLst>
                                      </p:cBhvr>
                                      <p:to>
                                        <p:strVal val="visible"/>
                                      </p:to>
                                    </p:set>
                                    <p:animEffect transition="in" filter="fade">
                                      <p:cBhvr>
                                        <p:cTn id="19" dur="1000"/>
                                        <p:tgtEl>
                                          <p:spTgt spid="3115"/>
                                        </p:tgtEl>
                                      </p:cBhvr>
                                    </p:animEffect>
                                  </p:childTnLst>
                                </p:cTn>
                              </p:par>
                              <p:par>
                                <p:cTn id="20" presetID="10" presetClass="entr" presetSubtype="0" fill="hold" nodeType="withEffect">
                                  <p:stCondLst>
                                    <p:cond delay="0"/>
                                  </p:stCondLst>
                                  <p:childTnLst>
                                    <p:set>
                                      <p:cBhvr>
                                        <p:cTn id="21" dur="1" fill="hold">
                                          <p:stCondLst>
                                            <p:cond delay="0"/>
                                          </p:stCondLst>
                                        </p:cTn>
                                        <p:tgtEl>
                                          <p:spTgt spid="3116"/>
                                        </p:tgtEl>
                                        <p:attrNameLst>
                                          <p:attrName>style.visibility</p:attrName>
                                        </p:attrNameLst>
                                      </p:cBhvr>
                                      <p:to>
                                        <p:strVal val="visible"/>
                                      </p:to>
                                    </p:set>
                                    <p:animEffect transition="in" filter="fade">
                                      <p:cBhvr>
                                        <p:cTn id="22" dur="1000"/>
                                        <p:tgtEl>
                                          <p:spTgt spid="3116"/>
                                        </p:tgtEl>
                                      </p:cBhvr>
                                    </p:animEffect>
                                  </p:childTnLst>
                                </p:cTn>
                              </p:par>
                              <p:par>
                                <p:cTn id="23" presetID="10" presetClass="entr" presetSubtype="0" fill="hold" nodeType="withEffect">
                                  <p:stCondLst>
                                    <p:cond delay="0"/>
                                  </p:stCondLst>
                                  <p:childTnLst>
                                    <p:set>
                                      <p:cBhvr>
                                        <p:cTn id="24" dur="1" fill="hold">
                                          <p:stCondLst>
                                            <p:cond delay="0"/>
                                          </p:stCondLst>
                                        </p:cTn>
                                        <p:tgtEl>
                                          <p:spTgt spid="3117"/>
                                        </p:tgtEl>
                                        <p:attrNameLst>
                                          <p:attrName>style.visibility</p:attrName>
                                        </p:attrNameLst>
                                      </p:cBhvr>
                                      <p:to>
                                        <p:strVal val="visible"/>
                                      </p:to>
                                    </p:set>
                                    <p:animEffect transition="in" filter="fade">
                                      <p:cBhvr>
                                        <p:cTn id="25" dur="1000"/>
                                        <p:tgtEl>
                                          <p:spTgt spid="3117"/>
                                        </p:tgtEl>
                                      </p:cBhvr>
                                    </p:animEffect>
                                  </p:childTnLst>
                                </p:cTn>
                              </p:par>
                              <p:par>
                                <p:cTn id="26" presetID="10" presetClass="entr" presetSubtype="0" fill="hold" nodeType="withEffect">
                                  <p:stCondLst>
                                    <p:cond delay="0"/>
                                  </p:stCondLst>
                                  <p:childTnLst>
                                    <p:set>
                                      <p:cBhvr>
                                        <p:cTn id="27" dur="1" fill="hold">
                                          <p:stCondLst>
                                            <p:cond delay="0"/>
                                          </p:stCondLst>
                                        </p:cTn>
                                        <p:tgtEl>
                                          <p:spTgt spid="3118"/>
                                        </p:tgtEl>
                                        <p:attrNameLst>
                                          <p:attrName>style.visibility</p:attrName>
                                        </p:attrNameLst>
                                      </p:cBhvr>
                                      <p:to>
                                        <p:strVal val="visible"/>
                                      </p:to>
                                    </p:set>
                                    <p:animEffect transition="in" filter="fade">
                                      <p:cBhvr>
                                        <p:cTn id="28" dur="1000"/>
                                        <p:tgtEl>
                                          <p:spTgt spid="3118"/>
                                        </p:tgtEl>
                                      </p:cBhvr>
                                    </p:animEffect>
                                  </p:childTnLst>
                                </p:cTn>
                              </p:par>
                              <p:par>
                                <p:cTn id="29" presetID="10" presetClass="entr" presetSubtype="0" fill="hold" nodeType="withEffect">
                                  <p:stCondLst>
                                    <p:cond delay="0"/>
                                  </p:stCondLst>
                                  <p:childTnLst>
                                    <p:set>
                                      <p:cBhvr>
                                        <p:cTn id="30" dur="1" fill="hold">
                                          <p:stCondLst>
                                            <p:cond delay="0"/>
                                          </p:stCondLst>
                                        </p:cTn>
                                        <p:tgtEl>
                                          <p:spTgt spid="3119"/>
                                        </p:tgtEl>
                                        <p:attrNameLst>
                                          <p:attrName>style.visibility</p:attrName>
                                        </p:attrNameLst>
                                      </p:cBhvr>
                                      <p:to>
                                        <p:strVal val="visible"/>
                                      </p:to>
                                    </p:set>
                                    <p:animEffect transition="in" filter="fade">
                                      <p:cBhvr>
                                        <p:cTn id="31" dur="1000"/>
                                        <p:tgtEl>
                                          <p:spTgt spid="3119"/>
                                        </p:tgtEl>
                                      </p:cBhvr>
                                    </p:animEffect>
                                  </p:childTnLst>
                                </p:cTn>
                              </p:par>
                              <p:par>
                                <p:cTn id="32" presetID="10" presetClass="entr" presetSubtype="0" fill="hold" nodeType="withEffect">
                                  <p:stCondLst>
                                    <p:cond delay="0"/>
                                  </p:stCondLst>
                                  <p:childTnLst>
                                    <p:set>
                                      <p:cBhvr>
                                        <p:cTn id="33" dur="1" fill="hold">
                                          <p:stCondLst>
                                            <p:cond delay="0"/>
                                          </p:stCondLst>
                                        </p:cTn>
                                        <p:tgtEl>
                                          <p:spTgt spid="3120"/>
                                        </p:tgtEl>
                                        <p:attrNameLst>
                                          <p:attrName>style.visibility</p:attrName>
                                        </p:attrNameLst>
                                      </p:cBhvr>
                                      <p:to>
                                        <p:strVal val="visible"/>
                                      </p:to>
                                    </p:set>
                                    <p:animEffect transition="in" filter="fade">
                                      <p:cBhvr>
                                        <p:cTn id="34" dur="1000"/>
                                        <p:tgtEl>
                                          <p:spTgt spid="3120"/>
                                        </p:tgtEl>
                                      </p:cBhvr>
                                    </p:animEffect>
                                  </p:childTnLst>
                                </p:cTn>
                              </p:par>
                              <p:par>
                                <p:cTn id="35" presetID="10" presetClass="entr" presetSubtype="0" fill="hold" nodeType="withEffect">
                                  <p:stCondLst>
                                    <p:cond delay="0"/>
                                  </p:stCondLst>
                                  <p:childTnLst>
                                    <p:set>
                                      <p:cBhvr>
                                        <p:cTn id="36" dur="1" fill="hold">
                                          <p:stCondLst>
                                            <p:cond delay="0"/>
                                          </p:stCondLst>
                                        </p:cTn>
                                        <p:tgtEl>
                                          <p:spTgt spid="3121"/>
                                        </p:tgtEl>
                                        <p:attrNameLst>
                                          <p:attrName>style.visibility</p:attrName>
                                        </p:attrNameLst>
                                      </p:cBhvr>
                                      <p:to>
                                        <p:strVal val="visible"/>
                                      </p:to>
                                    </p:set>
                                    <p:animEffect transition="in" filter="fade">
                                      <p:cBhvr>
                                        <p:cTn id="37" dur="1000"/>
                                        <p:tgtEl>
                                          <p:spTgt spid="3121"/>
                                        </p:tgtEl>
                                      </p:cBhvr>
                                    </p:animEffect>
                                  </p:childTnLst>
                                </p:cTn>
                              </p:par>
                              <p:par>
                                <p:cTn id="38" presetID="10" presetClass="entr" presetSubtype="0" fill="hold" nodeType="withEffect">
                                  <p:stCondLst>
                                    <p:cond delay="0"/>
                                  </p:stCondLst>
                                  <p:childTnLst>
                                    <p:set>
                                      <p:cBhvr>
                                        <p:cTn id="39" dur="1" fill="hold">
                                          <p:stCondLst>
                                            <p:cond delay="0"/>
                                          </p:stCondLst>
                                        </p:cTn>
                                        <p:tgtEl>
                                          <p:spTgt spid="3122"/>
                                        </p:tgtEl>
                                        <p:attrNameLst>
                                          <p:attrName>style.visibility</p:attrName>
                                        </p:attrNameLst>
                                      </p:cBhvr>
                                      <p:to>
                                        <p:strVal val="visible"/>
                                      </p:to>
                                    </p:set>
                                    <p:animEffect transition="in" filter="fade">
                                      <p:cBhvr>
                                        <p:cTn id="40" dur="1000"/>
                                        <p:tgtEl>
                                          <p:spTgt spid="3122"/>
                                        </p:tgtEl>
                                      </p:cBhvr>
                                    </p:animEffect>
                                  </p:childTnLst>
                                </p:cTn>
                              </p:par>
                              <p:par>
                                <p:cTn id="41" presetID="10" presetClass="entr" presetSubtype="0" fill="hold" nodeType="withEffect">
                                  <p:stCondLst>
                                    <p:cond delay="0"/>
                                  </p:stCondLst>
                                  <p:childTnLst>
                                    <p:set>
                                      <p:cBhvr>
                                        <p:cTn id="42" dur="1" fill="hold">
                                          <p:stCondLst>
                                            <p:cond delay="0"/>
                                          </p:stCondLst>
                                        </p:cTn>
                                        <p:tgtEl>
                                          <p:spTgt spid="3123"/>
                                        </p:tgtEl>
                                        <p:attrNameLst>
                                          <p:attrName>style.visibility</p:attrName>
                                        </p:attrNameLst>
                                      </p:cBhvr>
                                      <p:to>
                                        <p:strVal val="visible"/>
                                      </p:to>
                                    </p:set>
                                    <p:animEffect transition="in" filter="fade">
                                      <p:cBhvr>
                                        <p:cTn id="43" dur="1000"/>
                                        <p:tgtEl>
                                          <p:spTgt spid="3123"/>
                                        </p:tgtEl>
                                      </p:cBhvr>
                                    </p:animEffect>
                                  </p:childTnLst>
                                </p:cTn>
                              </p:par>
                              <p:par>
                                <p:cTn id="44" presetID="10" presetClass="entr" presetSubtype="0" fill="hold" nodeType="withEffect">
                                  <p:stCondLst>
                                    <p:cond delay="0"/>
                                  </p:stCondLst>
                                  <p:childTnLst>
                                    <p:set>
                                      <p:cBhvr>
                                        <p:cTn id="45" dur="1" fill="hold">
                                          <p:stCondLst>
                                            <p:cond delay="0"/>
                                          </p:stCondLst>
                                        </p:cTn>
                                        <p:tgtEl>
                                          <p:spTgt spid="3124"/>
                                        </p:tgtEl>
                                        <p:attrNameLst>
                                          <p:attrName>style.visibility</p:attrName>
                                        </p:attrNameLst>
                                      </p:cBhvr>
                                      <p:to>
                                        <p:strVal val="visible"/>
                                      </p:to>
                                    </p:set>
                                    <p:animEffect transition="in" filter="fade">
                                      <p:cBhvr>
                                        <p:cTn id="46" dur="1000"/>
                                        <p:tgtEl>
                                          <p:spTgt spid="3124"/>
                                        </p:tgtEl>
                                      </p:cBhvr>
                                    </p:animEffect>
                                  </p:childTnLst>
                                </p:cTn>
                              </p:par>
                              <p:par>
                                <p:cTn id="47" presetID="10" presetClass="entr" presetSubtype="0" fill="hold" nodeType="withEffect">
                                  <p:stCondLst>
                                    <p:cond delay="0"/>
                                  </p:stCondLst>
                                  <p:childTnLst>
                                    <p:set>
                                      <p:cBhvr>
                                        <p:cTn id="48" dur="1" fill="hold">
                                          <p:stCondLst>
                                            <p:cond delay="0"/>
                                          </p:stCondLst>
                                        </p:cTn>
                                        <p:tgtEl>
                                          <p:spTgt spid="3112"/>
                                        </p:tgtEl>
                                        <p:attrNameLst>
                                          <p:attrName>style.visibility</p:attrName>
                                        </p:attrNameLst>
                                      </p:cBhvr>
                                      <p:to>
                                        <p:strVal val="visible"/>
                                      </p:to>
                                    </p:set>
                                    <p:animEffect transition="in" filter="fade">
                                      <p:cBhvr>
                                        <p:cTn id="49" dur="1000"/>
                                        <p:tgtEl>
                                          <p:spTgt spid="3112"/>
                                        </p:tgtEl>
                                      </p:cBhvr>
                                    </p:animEffect>
                                  </p:childTnLst>
                                </p:cTn>
                              </p:par>
                              <p:par>
                                <p:cTn id="50" presetID="10" presetClass="entr" presetSubtype="0" fill="hold" nodeType="withEffect">
                                  <p:stCondLst>
                                    <p:cond delay="0"/>
                                  </p:stCondLst>
                                  <p:childTnLst>
                                    <p:set>
                                      <p:cBhvr>
                                        <p:cTn id="51" dur="1" fill="hold">
                                          <p:stCondLst>
                                            <p:cond delay="0"/>
                                          </p:stCondLst>
                                        </p:cTn>
                                        <p:tgtEl>
                                          <p:spTgt spid="3113"/>
                                        </p:tgtEl>
                                        <p:attrNameLst>
                                          <p:attrName>style.visibility</p:attrName>
                                        </p:attrNameLst>
                                      </p:cBhvr>
                                      <p:to>
                                        <p:strVal val="visible"/>
                                      </p:to>
                                    </p:set>
                                    <p:animEffect transition="in" filter="fade">
                                      <p:cBhvr>
                                        <p:cTn id="52" dur="1000"/>
                                        <p:tgtEl>
                                          <p:spTgt spid="3113"/>
                                        </p:tgtEl>
                                      </p:cBhvr>
                                    </p:animEffect>
                                  </p:childTnLst>
                                </p:cTn>
                              </p:par>
                              <p:par>
                                <p:cTn id="53" presetID="2" presetClass="entr" presetSubtype="2" fill="hold" nodeType="withEffect">
                                  <p:stCondLst>
                                    <p:cond delay="0"/>
                                  </p:stCondLst>
                                  <p:childTnLst>
                                    <p:set>
                                      <p:cBhvr>
                                        <p:cTn id="54" dur="1" fill="hold">
                                          <p:stCondLst>
                                            <p:cond delay="0"/>
                                          </p:stCondLst>
                                        </p:cTn>
                                        <p:tgtEl>
                                          <p:spTgt spid="3129"/>
                                        </p:tgtEl>
                                        <p:attrNameLst>
                                          <p:attrName>style.visibility</p:attrName>
                                        </p:attrNameLst>
                                      </p:cBhvr>
                                      <p:to>
                                        <p:strVal val="visible"/>
                                      </p:to>
                                    </p:set>
                                    <p:anim calcmode="lin" valueType="num">
                                      <p:cBhvr additive="base">
                                        <p:cTn id="55" dur="1000"/>
                                        <p:tgtEl>
                                          <p:spTgt spid="3129"/>
                                        </p:tgtEl>
                                        <p:attrNameLst>
                                          <p:attrName>ppt_x</p:attrName>
                                        </p:attrNameLst>
                                      </p:cBhvr>
                                      <p:tavLst>
                                        <p:tav tm="0">
                                          <p:val>
                                            <p:strVal val="#ppt_x+1"/>
                                          </p:val>
                                        </p:tav>
                                        <p:tav tm="100000">
                                          <p:val>
                                            <p:strVal val="#ppt_x"/>
                                          </p:val>
                                        </p:tav>
                                      </p:tavLst>
                                    </p:anim>
                                  </p:childTnLst>
                                </p:cTn>
                              </p:par>
                              <p:par>
                                <p:cTn id="56" presetID="2" presetClass="entr" presetSubtype="8" fill="hold" nodeType="withEffect">
                                  <p:stCondLst>
                                    <p:cond delay="0"/>
                                  </p:stCondLst>
                                  <p:childTnLst>
                                    <p:set>
                                      <p:cBhvr>
                                        <p:cTn id="57" dur="1" fill="hold">
                                          <p:stCondLst>
                                            <p:cond delay="0"/>
                                          </p:stCondLst>
                                        </p:cTn>
                                        <p:tgtEl>
                                          <p:spTgt spid="3089"/>
                                        </p:tgtEl>
                                        <p:attrNameLst>
                                          <p:attrName>style.visibility</p:attrName>
                                        </p:attrNameLst>
                                      </p:cBhvr>
                                      <p:to>
                                        <p:strVal val="visible"/>
                                      </p:to>
                                    </p:set>
                                    <p:anim calcmode="lin" valueType="num">
                                      <p:cBhvr additive="base">
                                        <p:cTn id="58" dur="1000"/>
                                        <p:tgtEl>
                                          <p:spTgt spid="3089"/>
                                        </p:tgtEl>
                                        <p:attrNameLst>
                                          <p:attrName>ppt_x</p:attrName>
                                        </p:attrNameLst>
                                      </p:cBhvr>
                                      <p:tavLst>
                                        <p:tav tm="0">
                                          <p:val>
                                            <p:strVal val="#ppt_x-1"/>
                                          </p:val>
                                        </p:tav>
                                        <p:tav tm="100000">
                                          <p:val>
                                            <p:strVal val="#ppt_x"/>
                                          </p:val>
                                        </p:tav>
                                      </p:tavLst>
                                    </p:anim>
                                  </p:childTnLst>
                                </p:cTn>
                              </p:par>
                              <p:par>
                                <p:cTn id="59" presetID="10" presetClass="entr" presetSubtype="0" fill="hold" nodeType="withEffect">
                                  <p:stCondLst>
                                    <p:cond delay="0"/>
                                  </p:stCondLst>
                                  <p:childTnLst>
                                    <p:set>
                                      <p:cBhvr>
                                        <p:cTn id="60" dur="1" fill="hold">
                                          <p:stCondLst>
                                            <p:cond delay="0"/>
                                          </p:stCondLst>
                                        </p:cTn>
                                        <p:tgtEl>
                                          <p:spTgt spid="3134"/>
                                        </p:tgtEl>
                                        <p:attrNameLst>
                                          <p:attrName>style.visibility</p:attrName>
                                        </p:attrNameLst>
                                      </p:cBhvr>
                                      <p:to>
                                        <p:strVal val="visible"/>
                                      </p:to>
                                    </p:set>
                                    <p:animEffect transition="in" filter="fade">
                                      <p:cBhvr>
                                        <p:cTn id="61" dur="1000"/>
                                        <p:tgtEl>
                                          <p:spTgt spid="3134"/>
                                        </p:tgtEl>
                                      </p:cBhvr>
                                    </p:animEffect>
                                  </p:childTnLst>
                                </p:cTn>
                              </p:par>
                              <p:par>
                                <p:cTn id="62" presetID="10" presetClass="entr" presetSubtype="0" fill="hold" nodeType="withEffect">
                                  <p:stCondLst>
                                    <p:cond delay="0"/>
                                  </p:stCondLst>
                                  <p:childTnLst>
                                    <p:set>
                                      <p:cBhvr>
                                        <p:cTn id="63" dur="1" fill="hold">
                                          <p:stCondLst>
                                            <p:cond delay="0"/>
                                          </p:stCondLst>
                                        </p:cTn>
                                        <p:tgtEl>
                                          <p:spTgt spid="3135"/>
                                        </p:tgtEl>
                                        <p:attrNameLst>
                                          <p:attrName>style.visibility</p:attrName>
                                        </p:attrNameLst>
                                      </p:cBhvr>
                                      <p:to>
                                        <p:strVal val="visible"/>
                                      </p:to>
                                    </p:set>
                                    <p:animEffect transition="in" filter="fade">
                                      <p:cBhvr>
                                        <p:cTn id="64" dur="1000"/>
                                        <p:tgtEl>
                                          <p:spTgt spid="3135"/>
                                        </p:tgtEl>
                                      </p:cBhvr>
                                    </p:animEffect>
                                  </p:childTnLst>
                                </p:cTn>
                              </p:par>
                              <p:par>
                                <p:cTn id="65" presetID="10" presetClass="entr" presetSubtype="0" fill="hold" nodeType="withEffect">
                                  <p:stCondLst>
                                    <p:cond delay="0"/>
                                  </p:stCondLst>
                                  <p:childTnLst>
                                    <p:set>
                                      <p:cBhvr>
                                        <p:cTn id="66" dur="1" fill="hold">
                                          <p:stCondLst>
                                            <p:cond delay="0"/>
                                          </p:stCondLst>
                                        </p:cTn>
                                        <p:tgtEl>
                                          <p:spTgt spid="3136"/>
                                        </p:tgtEl>
                                        <p:attrNameLst>
                                          <p:attrName>style.visibility</p:attrName>
                                        </p:attrNameLst>
                                      </p:cBhvr>
                                      <p:to>
                                        <p:strVal val="visible"/>
                                      </p:to>
                                    </p:set>
                                    <p:animEffect transition="in" filter="fade">
                                      <p:cBhvr>
                                        <p:cTn id="67" dur="1000"/>
                                        <p:tgtEl>
                                          <p:spTgt spid="3136"/>
                                        </p:tgtEl>
                                      </p:cBhvr>
                                    </p:animEffect>
                                  </p:childTnLst>
                                </p:cTn>
                              </p:par>
                              <p:par>
                                <p:cTn id="68" presetID="10" presetClass="entr" presetSubtype="0" fill="hold" nodeType="withEffect">
                                  <p:stCondLst>
                                    <p:cond delay="0"/>
                                  </p:stCondLst>
                                  <p:childTnLst>
                                    <p:set>
                                      <p:cBhvr>
                                        <p:cTn id="69" dur="1" fill="hold">
                                          <p:stCondLst>
                                            <p:cond delay="0"/>
                                          </p:stCondLst>
                                        </p:cTn>
                                        <p:tgtEl>
                                          <p:spTgt spid="3137"/>
                                        </p:tgtEl>
                                        <p:attrNameLst>
                                          <p:attrName>style.visibility</p:attrName>
                                        </p:attrNameLst>
                                      </p:cBhvr>
                                      <p:to>
                                        <p:strVal val="visible"/>
                                      </p:to>
                                    </p:set>
                                    <p:animEffect transition="in" filter="fade">
                                      <p:cBhvr>
                                        <p:cTn id="70" dur="1000"/>
                                        <p:tgtEl>
                                          <p:spTgt spid="3137"/>
                                        </p:tgtEl>
                                      </p:cBhvr>
                                    </p:animEffect>
                                  </p:childTnLst>
                                </p:cTn>
                              </p:par>
                              <p:par>
                                <p:cTn id="71" presetID="10" presetClass="entr" presetSubtype="0" fill="hold" nodeType="withEffect">
                                  <p:stCondLst>
                                    <p:cond delay="0"/>
                                  </p:stCondLst>
                                  <p:childTnLst>
                                    <p:set>
                                      <p:cBhvr>
                                        <p:cTn id="72" dur="1" fill="hold">
                                          <p:stCondLst>
                                            <p:cond delay="0"/>
                                          </p:stCondLst>
                                        </p:cTn>
                                        <p:tgtEl>
                                          <p:spTgt spid="3138"/>
                                        </p:tgtEl>
                                        <p:attrNameLst>
                                          <p:attrName>style.visibility</p:attrName>
                                        </p:attrNameLst>
                                      </p:cBhvr>
                                      <p:to>
                                        <p:strVal val="visible"/>
                                      </p:to>
                                    </p:set>
                                    <p:animEffect transition="in" filter="fade">
                                      <p:cBhvr>
                                        <p:cTn id="73" dur="1000"/>
                                        <p:tgtEl>
                                          <p:spTgt spid="3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85"/>
        <p:cNvGrpSpPr/>
        <p:nvPr/>
      </p:nvGrpSpPr>
      <p:grpSpPr>
        <a:xfrm>
          <a:off x="0" y="0"/>
          <a:ext cx="0" cy="0"/>
          <a:chOff x="0" y="0"/>
          <a:chExt cx="0" cy="0"/>
        </a:xfrm>
      </p:grpSpPr>
      <p:sp>
        <p:nvSpPr>
          <p:cNvPr id="2686" name="Google Shape;2686;p62"/>
          <p:cNvSpPr txBox="1">
            <a:spLocks noGrp="1"/>
          </p:cNvSpPr>
          <p:nvPr>
            <p:ph type="title"/>
          </p:nvPr>
        </p:nvSpPr>
        <p:spPr>
          <a:xfrm>
            <a:off x="119269" y="1207825"/>
            <a:ext cx="5709037" cy="632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Why CardioPredict?</a:t>
            </a:r>
            <a:endParaRPr dirty="0"/>
          </a:p>
        </p:txBody>
      </p:sp>
      <p:graphicFrame>
        <p:nvGraphicFramePr>
          <p:cNvPr id="3" name="Diagram 2">
            <a:extLst>
              <a:ext uri="{FF2B5EF4-FFF2-40B4-BE49-F238E27FC236}">
                <a16:creationId xmlns:a16="http://schemas.microsoft.com/office/drawing/2014/main" id="{53DC9BD3-CB23-F957-D5B2-B5231131B2F7}"/>
              </a:ext>
            </a:extLst>
          </p:cNvPr>
          <p:cNvGraphicFramePr/>
          <p:nvPr>
            <p:extLst>
              <p:ext uri="{D42A27DB-BD31-4B8C-83A1-F6EECF244321}">
                <p14:modId xmlns:p14="http://schemas.microsoft.com/office/powerpoint/2010/main" val="228180666"/>
              </p:ext>
            </p:extLst>
          </p:nvPr>
        </p:nvGraphicFramePr>
        <p:xfrm>
          <a:off x="562797" y="1839925"/>
          <a:ext cx="4635900" cy="36690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688" name="Google Shape;2688;p62"/>
          <p:cNvPicPr preferRelativeResize="0"/>
          <p:nvPr/>
        </p:nvPicPr>
        <p:blipFill>
          <a:blip r:embed="rId8">
            <a:alphaModFix/>
          </a:blip>
          <a:stretch>
            <a:fillRect/>
          </a:stretch>
        </p:blipFill>
        <p:spPr>
          <a:xfrm>
            <a:off x="5642224" y="-144540"/>
            <a:ext cx="4256400" cy="3107163"/>
          </a:xfrm>
          <a:prstGeom prst="rect">
            <a:avLst/>
          </a:prstGeom>
          <a:noFill/>
          <a:ln>
            <a:noFill/>
          </a:ln>
        </p:spPr>
      </p:pic>
      <p:sp>
        <p:nvSpPr>
          <p:cNvPr id="2689" name="Google Shape;2689;p62"/>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2"/>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2">
            <a:hlinkClick r:id="rId9" action="ppaction://hlinksldjump"/>
          </p:cNvPr>
          <p:cNvSpPr/>
          <p:nvPr/>
        </p:nvSpPr>
        <p:spPr>
          <a:xfrm>
            <a:off x="7770424" y="4391776"/>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2">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2">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688"/>
                                        </p:tgtEl>
                                        <p:attrNameLst>
                                          <p:attrName>style.visibility</p:attrName>
                                        </p:attrNameLst>
                                      </p:cBhvr>
                                      <p:to>
                                        <p:strVal val="visible"/>
                                      </p:to>
                                    </p:set>
                                    <p:anim calcmode="lin" valueType="num">
                                      <p:cBhvr additive="base">
                                        <p:cTn id="7" dur="1000"/>
                                        <p:tgtEl>
                                          <p:spTgt spid="2688"/>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686"/>
                                        </p:tgtEl>
                                        <p:attrNameLst>
                                          <p:attrName>style.visibility</p:attrName>
                                        </p:attrNameLst>
                                      </p:cBhvr>
                                      <p:to>
                                        <p:strVal val="visible"/>
                                      </p:to>
                                    </p:set>
                                    <p:anim calcmode="lin" valueType="num">
                                      <p:cBhvr additive="base">
                                        <p:cTn id="10" dur="1000"/>
                                        <p:tgtEl>
                                          <p:spTgt spid="2686"/>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2689"/>
                                        </p:tgtEl>
                                        <p:attrNameLst>
                                          <p:attrName>style.visibility</p:attrName>
                                        </p:attrNameLst>
                                      </p:cBhvr>
                                      <p:to>
                                        <p:strVal val="visible"/>
                                      </p:to>
                                    </p:set>
                                    <p:animEffect transition="in" filter="fade">
                                      <p:cBhvr>
                                        <p:cTn id="13" dur="1000"/>
                                        <p:tgtEl>
                                          <p:spTgt spid="2689"/>
                                        </p:tgtEl>
                                      </p:cBhvr>
                                    </p:animEffect>
                                  </p:childTnLst>
                                </p:cTn>
                              </p:par>
                              <p:par>
                                <p:cTn id="14" presetID="10" presetClass="entr" presetSubtype="0" fill="hold" nodeType="withEffect">
                                  <p:stCondLst>
                                    <p:cond delay="0"/>
                                  </p:stCondLst>
                                  <p:childTnLst>
                                    <p:set>
                                      <p:cBhvr>
                                        <p:cTn id="15" dur="1" fill="hold">
                                          <p:stCondLst>
                                            <p:cond delay="0"/>
                                          </p:stCondLst>
                                        </p:cTn>
                                        <p:tgtEl>
                                          <p:spTgt spid="2690"/>
                                        </p:tgtEl>
                                        <p:attrNameLst>
                                          <p:attrName>style.visibility</p:attrName>
                                        </p:attrNameLst>
                                      </p:cBhvr>
                                      <p:to>
                                        <p:strVal val="visible"/>
                                      </p:to>
                                    </p:set>
                                    <p:animEffect transition="in" filter="fade">
                                      <p:cBhvr>
                                        <p:cTn id="16" dur="1000"/>
                                        <p:tgtEl>
                                          <p:spTgt spid="2690"/>
                                        </p:tgtEl>
                                      </p:cBhvr>
                                    </p:animEffect>
                                  </p:childTnLst>
                                </p:cTn>
                              </p:par>
                              <p:par>
                                <p:cTn id="17" presetID="10" presetClass="entr" presetSubtype="0" fill="hold" nodeType="withEffect">
                                  <p:stCondLst>
                                    <p:cond delay="0"/>
                                  </p:stCondLst>
                                  <p:childTnLst>
                                    <p:set>
                                      <p:cBhvr>
                                        <p:cTn id="18" dur="1" fill="hold">
                                          <p:stCondLst>
                                            <p:cond delay="0"/>
                                          </p:stCondLst>
                                        </p:cTn>
                                        <p:tgtEl>
                                          <p:spTgt spid="2691"/>
                                        </p:tgtEl>
                                        <p:attrNameLst>
                                          <p:attrName>style.visibility</p:attrName>
                                        </p:attrNameLst>
                                      </p:cBhvr>
                                      <p:to>
                                        <p:strVal val="visible"/>
                                      </p:to>
                                    </p:set>
                                    <p:animEffect transition="in" filter="fade">
                                      <p:cBhvr>
                                        <p:cTn id="19" dur="1000"/>
                                        <p:tgtEl>
                                          <p:spTgt spid="2691"/>
                                        </p:tgtEl>
                                      </p:cBhvr>
                                    </p:animEffect>
                                  </p:childTnLst>
                                </p:cTn>
                              </p:par>
                              <p:par>
                                <p:cTn id="20" presetID="10" presetClass="entr" presetSubtype="0" fill="hold" nodeType="withEffect">
                                  <p:stCondLst>
                                    <p:cond delay="0"/>
                                  </p:stCondLst>
                                  <p:childTnLst>
                                    <p:set>
                                      <p:cBhvr>
                                        <p:cTn id="21" dur="1" fill="hold">
                                          <p:stCondLst>
                                            <p:cond delay="0"/>
                                          </p:stCondLst>
                                        </p:cTn>
                                        <p:tgtEl>
                                          <p:spTgt spid="2692"/>
                                        </p:tgtEl>
                                        <p:attrNameLst>
                                          <p:attrName>style.visibility</p:attrName>
                                        </p:attrNameLst>
                                      </p:cBhvr>
                                      <p:to>
                                        <p:strVal val="visible"/>
                                      </p:to>
                                    </p:set>
                                    <p:animEffect transition="in" filter="fade">
                                      <p:cBhvr>
                                        <p:cTn id="22" dur="1000"/>
                                        <p:tgtEl>
                                          <p:spTgt spid="2692"/>
                                        </p:tgtEl>
                                      </p:cBhvr>
                                    </p:animEffect>
                                  </p:childTnLst>
                                </p:cTn>
                              </p:par>
                              <p:par>
                                <p:cTn id="23" presetID="10" presetClass="entr" presetSubtype="0" fill="hold" nodeType="withEffect">
                                  <p:stCondLst>
                                    <p:cond delay="0"/>
                                  </p:stCondLst>
                                  <p:childTnLst>
                                    <p:set>
                                      <p:cBhvr>
                                        <p:cTn id="24" dur="1" fill="hold">
                                          <p:stCondLst>
                                            <p:cond delay="0"/>
                                          </p:stCondLst>
                                        </p:cTn>
                                        <p:tgtEl>
                                          <p:spTgt spid="2693"/>
                                        </p:tgtEl>
                                        <p:attrNameLst>
                                          <p:attrName>style.visibility</p:attrName>
                                        </p:attrNameLst>
                                      </p:cBhvr>
                                      <p:to>
                                        <p:strVal val="visible"/>
                                      </p:to>
                                    </p:set>
                                    <p:animEffect transition="in" filter="fade">
                                      <p:cBhvr>
                                        <p:cTn id="25" dur="1000"/>
                                        <p:tgtEl>
                                          <p:spTgt spid="269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grpId="1" nodeType="click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p:tgtEl>
                                          <p:spTgt spid="3"/>
                                        </p:tgtEl>
                                        <p:attrNameLst>
                                          <p:attrName>ppt_y</p:attrName>
                                        </p:attrNameLst>
                                      </p:cBhvr>
                                      <p:tavLst>
                                        <p:tav tm="0">
                                          <p:val>
                                            <p:strVal val="#ppt_y+#ppt_h*1.125000"/>
                                          </p:val>
                                        </p:tav>
                                        <p:tav tm="100000">
                                          <p:val>
                                            <p:strVal val="#ppt_y"/>
                                          </p:val>
                                        </p:tav>
                                      </p:tavLst>
                                    </p:anim>
                                    <p:animEffect transition="in" filter="wipe(up)">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4" fill="hold" grpId="2" nodeType="click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additive="base">
                                        <p:cTn id="40" dur="500"/>
                                        <p:tgtEl>
                                          <p:spTgt spid="3"/>
                                        </p:tgtEl>
                                        <p:attrNameLst>
                                          <p:attrName>ppt_y</p:attrName>
                                        </p:attrNameLst>
                                      </p:cBhvr>
                                      <p:tavLst>
                                        <p:tav tm="0">
                                          <p:val>
                                            <p:strVal val="#ppt_y+#ppt_h*1.125000"/>
                                          </p:val>
                                        </p:tav>
                                        <p:tav tm="100000">
                                          <p:val>
                                            <p:strVal val="#ppt_y"/>
                                          </p:val>
                                        </p:tav>
                                      </p:tavLst>
                                    </p:anim>
                                    <p:animEffect transition="in" filter="wipe(up)">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Graphic spid="3" grpId="1">
        <p:bldAsOne/>
      </p:bldGraphic>
      <p:bldGraphic spid="3" grpId="2">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42"/>
        <p:cNvGrpSpPr/>
        <p:nvPr/>
      </p:nvGrpSpPr>
      <p:grpSpPr>
        <a:xfrm>
          <a:off x="0" y="0"/>
          <a:ext cx="0" cy="0"/>
          <a:chOff x="0" y="0"/>
          <a:chExt cx="0" cy="0"/>
        </a:xfrm>
      </p:grpSpPr>
      <p:cxnSp>
        <p:nvCxnSpPr>
          <p:cNvPr id="3143" name="Google Shape;3143;p77"/>
          <p:cNvCxnSpPr/>
          <p:nvPr/>
        </p:nvCxnSpPr>
        <p:spPr>
          <a:xfrm>
            <a:off x="4890753" y="2851315"/>
            <a:ext cx="612300" cy="0"/>
          </a:xfrm>
          <a:prstGeom prst="straightConnector1">
            <a:avLst/>
          </a:prstGeom>
          <a:noFill/>
          <a:ln w="9525" cap="flat" cmpd="sng">
            <a:solidFill>
              <a:schemeClr val="lt1"/>
            </a:solidFill>
            <a:prstDash val="solid"/>
            <a:round/>
            <a:headEnd type="none" w="med" len="med"/>
            <a:tailEnd type="none" w="med" len="med"/>
          </a:ln>
        </p:spPr>
      </p:cxnSp>
      <p:cxnSp>
        <p:nvCxnSpPr>
          <p:cNvPr id="3144" name="Google Shape;3144;p77"/>
          <p:cNvCxnSpPr/>
          <p:nvPr/>
        </p:nvCxnSpPr>
        <p:spPr>
          <a:xfrm>
            <a:off x="3486946" y="2851140"/>
            <a:ext cx="601800" cy="0"/>
          </a:xfrm>
          <a:prstGeom prst="straightConnector1">
            <a:avLst/>
          </a:prstGeom>
          <a:noFill/>
          <a:ln w="9525" cap="flat" cmpd="sng">
            <a:solidFill>
              <a:schemeClr val="lt1"/>
            </a:solidFill>
            <a:prstDash val="solid"/>
            <a:round/>
            <a:headEnd type="none" w="med" len="med"/>
            <a:tailEnd type="none" w="med" len="med"/>
          </a:ln>
        </p:spPr>
      </p:cxnSp>
      <p:cxnSp>
        <p:nvCxnSpPr>
          <p:cNvPr id="3145" name="Google Shape;3145;p77"/>
          <p:cNvCxnSpPr/>
          <p:nvPr/>
        </p:nvCxnSpPr>
        <p:spPr>
          <a:xfrm>
            <a:off x="2075428" y="2851147"/>
            <a:ext cx="601800" cy="0"/>
          </a:xfrm>
          <a:prstGeom prst="straightConnector1">
            <a:avLst/>
          </a:prstGeom>
          <a:noFill/>
          <a:ln w="9525" cap="flat" cmpd="sng">
            <a:solidFill>
              <a:schemeClr val="lt1"/>
            </a:solidFill>
            <a:prstDash val="solid"/>
            <a:round/>
            <a:headEnd type="none" w="med" len="med"/>
            <a:tailEnd type="none" w="med" len="med"/>
          </a:ln>
        </p:spPr>
      </p:cxnSp>
      <p:cxnSp>
        <p:nvCxnSpPr>
          <p:cNvPr id="3146" name="Google Shape;3146;p77"/>
          <p:cNvCxnSpPr/>
          <p:nvPr/>
        </p:nvCxnSpPr>
        <p:spPr>
          <a:xfrm>
            <a:off x="6312847" y="2851315"/>
            <a:ext cx="1098900" cy="0"/>
          </a:xfrm>
          <a:prstGeom prst="straightConnector1">
            <a:avLst/>
          </a:prstGeom>
          <a:noFill/>
          <a:ln w="9525" cap="flat" cmpd="sng">
            <a:solidFill>
              <a:schemeClr val="lt1"/>
            </a:solidFill>
            <a:prstDash val="solid"/>
            <a:round/>
            <a:headEnd type="none" w="med" len="med"/>
            <a:tailEnd type="triangle" w="med" len="med"/>
          </a:ln>
        </p:spPr>
      </p:cxnSp>
      <p:grpSp>
        <p:nvGrpSpPr>
          <p:cNvPr id="3147" name="Google Shape;3147;p77"/>
          <p:cNvGrpSpPr/>
          <p:nvPr/>
        </p:nvGrpSpPr>
        <p:grpSpPr>
          <a:xfrm>
            <a:off x="1437754" y="1829656"/>
            <a:ext cx="2221052" cy="623347"/>
            <a:chOff x="3567466" y="1461003"/>
            <a:chExt cx="567000" cy="208861"/>
          </a:xfrm>
        </p:grpSpPr>
        <p:cxnSp>
          <p:nvCxnSpPr>
            <p:cNvPr id="3148" name="Google Shape;3148;p77"/>
            <p:cNvCxnSpPr/>
            <p:nvPr/>
          </p:nvCxnSpPr>
          <p:spPr>
            <a:xfrm rot="10800000">
              <a:off x="3626511" y="1596365"/>
              <a:ext cx="0" cy="73500"/>
            </a:xfrm>
            <a:prstGeom prst="straightConnector1">
              <a:avLst/>
            </a:prstGeom>
            <a:noFill/>
            <a:ln w="9525" cap="flat" cmpd="sng">
              <a:solidFill>
                <a:schemeClr val="lt1"/>
              </a:solidFill>
              <a:prstDash val="solid"/>
              <a:round/>
              <a:headEnd type="none" w="med" len="med"/>
              <a:tailEnd type="none" w="med" len="med"/>
            </a:ln>
          </p:spPr>
        </p:cxnSp>
        <p:sp>
          <p:nvSpPr>
            <p:cNvPr id="3149" name="Google Shape;3149;p77"/>
            <p:cNvSpPr/>
            <p:nvPr/>
          </p:nvSpPr>
          <p:spPr>
            <a:xfrm>
              <a:off x="3567466" y="1461003"/>
              <a:ext cx="567000" cy="135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Scope</a:t>
              </a:r>
              <a:endParaRPr sz="2100">
                <a:solidFill>
                  <a:schemeClr val="lt1"/>
                </a:solidFill>
                <a:latin typeface="Aldrich"/>
                <a:ea typeface="Aldrich"/>
                <a:cs typeface="Aldrich"/>
                <a:sym typeface="Aldrich"/>
              </a:endParaRPr>
            </a:p>
          </p:txBody>
        </p:sp>
      </p:grpSp>
      <p:sp>
        <p:nvSpPr>
          <p:cNvPr id="3150" name="Google Shape;3150;p77"/>
          <p:cNvSpPr/>
          <p:nvPr/>
        </p:nvSpPr>
        <p:spPr>
          <a:xfrm>
            <a:off x="1395894" y="2568602"/>
            <a:ext cx="560400" cy="560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7"/>
          <p:cNvSpPr/>
          <p:nvPr/>
        </p:nvSpPr>
        <p:spPr>
          <a:xfrm>
            <a:off x="2806326" y="2568550"/>
            <a:ext cx="560400" cy="560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2" name="Google Shape;3152;p77"/>
          <p:cNvGrpSpPr/>
          <p:nvPr/>
        </p:nvGrpSpPr>
        <p:grpSpPr>
          <a:xfrm>
            <a:off x="2854023" y="3247982"/>
            <a:ext cx="2221052" cy="617619"/>
            <a:chOff x="3929017" y="2028674"/>
            <a:chExt cx="567000" cy="206942"/>
          </a:xfrm>
        </p:grpSpPr>
        <p:cxnSp>
          <p:nvCxnSpPr>
            <p:cNvPr id="3153" name="Google Shape;3153;p77"/>
            <p:cNvCxnSpPr/>
            <p:nvPr/>
          </p:nvCxnSpPr>
          <p:spPr>
            <a:xfrm rot="10800000">
              <a:off x="3988400" y="2028674"/>
              <a:ext cx="0" cy="76200"/>
            </a:xfrm>
            <a:prstGeom prst="straightConnector1">
              <a:avLst/>
            </a:prstGeom>
            <a:noFill/>
            <a:ln w="9525" cap="flat" cmpd="sng">
              <a:solidFill>
                <a:schemeClr val="lt1"/>
              </a:solidFill>
              <a:prstDash val="solid"/>
              <a:round/>
              <a:headEnd type="none" w="med" len="med"/>
              <a:tailEnd type="none" w="med" len="med"/>
            </a:ln>
          </p:spPr>
        </p:cxnSp>
        <p:sp>
          <p:nvSpPr>
            <p:cNvPr id="3154" name="Google Shape;3154;p77"/>
            <p:cNvSpPr/>
            <p:nvPr/>
          </p:nvSpPr>
          <p:spPr>
            <a:xfrm>
              <a:off x="3929017" y="2103016"/>
              <a:ext cx="567000" cy="132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Resources</a:t>
              </a:r>
              <a:endParaRPr sz="2100">
                <a:solidFill>
                  <a:schemeClr val="lt1"/>
                </a:solidFill>
                <a:latin typeface="Aldrich"/>
                <a:ea typeface="Aldrich"/>
                <a:cs typeface="Aldrich"/>
                <a:sym typeface="Aldrich"/>
              </a:endParaRPr>
            </a:p>
          </p:txBody>
        </p:sp>
      </p:grpSp>
      <p:grpSp>
        <p:nvGrpSpPr>
          <p:cNvPr id="3155" name="Google Shape;3155;p77"/>
          <p:cNvGrpSpPr/>
          <p:nvPr/>
        </p:nvGrpSpPr>
        <p:grpSpPr>
          <a:xfrm>
            <a:off x="4271313" y="1829656"/>
            <a:ext cx="2221052" cy="623347"/>
            <a:chOff x="4290829" y="1461003"/>
            <a:chExt cx="567000" cy="208861"/>
          </a:xfrm>
        </p:grpSpPr>
        <p:cxnSp>
          <p:nvCxnSpPr>
            <p:cNvPr id="3156" name="Google Shape;3156;p77"/>
            <p:cNvCxnSpPr/>
            <p:nvPr/>
          </p:nvCxnSpPr>
          <p:spPr>
            <a:xfrm rot="10800000">
              <a:off x="4350000" y="1596065"/>
              <a:ext cx="0" cy="73800"/>
            </a:xfrm>
            <a:prstGeom prst="straightConnector1">
              <a:avLst/>
            </a:prstGeom>
            <a:noFill/>
            <a:ln w="9525" cap="flat" cmpd="sng">
              <a:solidFill>
                <a:schemeClr val="lt1"/>
              </a:solidFill>
              <a:prstDash val="solid"/>
              <a:round/>
              <a:headEnd type="none" w="med" len="med"/>
              <a:tailEnd type="none" w="med" len="med"/>
            </a:ln>
          </p:spPr>
        </p:cxnSp>
        <p:sp>
          <p:nvSpPr>
            <p:cNvPr id="3157" name="Google Shape;3157;p77"/>
            <p:cNvSpPr/>
            <p:nvPr/>
          </p:nvSpPr>
          <p:spPr>
            <a:xfrm>
              <a:off x="4290829" y="1461003"/>
              <a:ext cx="567000" cy="135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Constraints</a:t>
              </a:r>
              <a:endParaRPr/>
            </a:p>
          </p:txBody>
        </p:sp>
      </p:grpSp>
      <p:sp>
        <p:nvSpPr>
          <p:cNvPr id="3158" name="Google Shape;3158;p77"/>
          <p:cNvSpPr/>
          <p:nvPr/>
        </p:nvSpPr>
        <p:spPr>
          <a:xfrm>
            <a:off x="4216759" y="2571214"/>
            <a:ext cx="560400" cy="560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7"/>
          <p:cNvSpPr/>
          <p:nvPr/>
        </p:nvSpPr>
        <p:spPr>
          <a:xfrm>
            <a:off x="5627192" y="2571172"/>
            <a:ext cx="560400" cy="560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0" name="Google Shape;3160;p77"/>
          <p:cNvGrpSpPr/>
          <p:nvPr/>
        </p:nvGrpSpPr>
        <p:grpSpPr>
          <a:xfrm>
            <a:off x="5708495" y="3249772"/>
            <a:ext cx="2221052" cy="623159"/>
            <a:chOff x="4657719" y="2029274"/>
            <a:chExt cx="567000" cy="208798"/>
          </a:xfrm>
        </p:grpSpPr>
        <p:cxnSp>
          <p:nvCxnSpPr>
            <p:cNvPr id="3161" name="Google Shape;3161;p77"/>
            <p:cNvCxnSpPr/>
            <p:nvPr/>
          </p:nvCxnSpPr>
          <p:spPr>
            <a:xfrm rot="10800000">
              <a:off x="4707475" y="2029274"/>
              <a:ext cx="0" cy="75600"/>
            </a:xfrm>
            <a:prstGeom prst="straightConnector1">
              <a:avLst/>
            </a:prstGeom>
            <a:noFill/>
            <a:ln w="9525" cap="flat" cmpd="sng">
              <a:solidFill>
                <a:schemeClr val="lt1"/>
              </a:solidFill>
              <a:prstDash val="solid"/>
              <a:round/>
              <a:headEnd type="none" w="med" len="med"/>
              <a:tailEnd type="none" w="med" len="med"/>
            </a:ln>
          </p:spPr>
        </p:cxnSp>
        <p:sp>
          <p:nvSpPr>
            <p:cNvPr id="3162" name="Google Shape;3162;p77"/>
            <p:cNvSpPr/>
            <p:nvPr/>
          </p:nvSpPr>
          <p:spPr>
            <a:xfrm>
              <a:off x="4657719" y="2105472"/>
              <a:ext cx="567000" cy="132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Risks</a:t>
              </a:r>
              <a:endParaRPr/>
            </a:p>
          </p:txBody>
        </p:sp>
      </p:grpSp>
      <p:grpSp>
        <p:nvGrpSpPr>
          <p:cNvPr id="3163" name="Google Shape;3163;p77"/>
          <p:cNvGrpSpPr/>
          <p:nvPr/>
        </p:nvGrpSpPr>
        <p:grpSpPr>
          <a:xfrm>
            <a:off x="4343955" y="2697748"/>
            <a:ext cx="309925" cy="310567"/>
            <a:chOff x="6029896" y="6176267"/>
            <a:chExt cx="309925" cy="310567"/>
          </a:xfrm>
        </p:grpSpPr>
        <p:sp>
          <p:nvSpPr>
            <p:cNvPr id="3164" name="Google Shape;3164;p77"/>
            <p:cNvSpPr/>
            <p:nvPr/>
          </p:nvSpPr>
          <p:spPr>
            <a:xfrm>
              <a:off x="6029896" y="6176267"/>
              <a:ext cx="309925" cy="310567"/>
            </a:xfrm>
            <a:custGeom>
              <a:avLst/>
              <a:gdLst/>
              <a:ahLst/>
              <a:cxnLst/>
              <a:rect l="l" t="t" r="r" b="b"/>
              <a:pathLst>
                <a:path w="11599" h="11623" extrusionOk="0">
                  <a:moveTo>
                    <a:pt x="10908" y="691"/>
                  </a:moveTo>
                  <a:lnTo>
                    <a:pt x="10908" y="7502"/>
                  </a:lnTo>
                  <a:lnTo>
                    <a:pt x="668" y="7502"/>
                  </a:lnTo>
                  <a:lnTo>
                    <a:pt x="668" y="691"/>
                  </a:lnTo>
                  <a:close/>
                  <a:moveTo>
                    <a:pt x="5431" y="8217"/>
                  </a:moveTo>
                  <a:lnTo>
                    <a:pt x="5431" y="9241"/>
                  </a:lnTo>
                  <a:lnTo>
                    <a:pt x="3692" y="9241"/>
                  </a:lnTo>
                  <a:lnTo>
                    <a:pt x="3978" y="8217"/>
                  </a:lnTo>
                  <a:close/>
                  <a:moveTo>
                    <a:pt x="7598" y="8217"/>
                  </a:moveTo>
                  <a:lnTo>
                    <a:pt x="7883" y="9241"/>
                  </a:lnTo>
                  <a:lnTo>
                    <a:pt x="6145" y="9241"/>
                  </a:lnTo>
                  <a:lnTo>
                    <a:pt x="6145" y="8217"/>
                  </a:lnTo>
                  <a:close/>
                  <a:moveTo>
                    <a:pt x="1" y="1"/>
                  </a:moveTo>
                  <a:lnTo>
                    <a:pt x="1" y="8193"/>
                  </a:lnTo>
                  <a:lnTo>
                    <a:pt x="3287" y="8193"/>
                  </a:lnTo>
                  <a:lnTo>
                    <a:pt x="2978" y="9241"/>
                  </a:lnTo>
                  <a:lnTo>
                    <a:pt x="1692" y="9241"/>
                  </a:lnTo>
                  <a:lnTo>
                    <a:pt x="1692" y="9908"/>
                  </a:lnTo>
                  <a:lnTo>
                    <a:pt x="2763" y="9908"/>
                  </a:lnTo>
                  <a:lnTo>
                    <a:pt x="2454" y="10932"/>
                  </a:lnTo>
                  <a:lnTo>
                    <a:pt x="1692" y="10932"/>
                  </a:lnTo>
                  <a:lnTo>
                    <a:pt x="1692" y="11622"/>
                  </a:lnTo>
                  <a:lnTo>
                    <a:pt x="2978" y="11622"/>
                  </a:lnTo>
                  <a:lnTo>
                    <a:pt x="3478" y="9908"/>
                  </a:lnTo>
                  <a:lnTo>
                    <a:pt x="5454" y="9908"/>
                  </a:lnTo>
                  <a:lnTo>
                    <a:pt x="5454" y="10932"/>
                  </a:lnTo>
                  <a:lnTo>
                    <a:pt x="4764" y="10932"/>
                  </a:lnTo>
                  <a:lnTo>
                    <a:pt x="4764" y="11622"/>
                  </a:lnTo>
                  <a:lnTo>
                    <a:pt x="6812" y="11622"/>
                  </a:lnTo>
                  <a:lnTo>
                    <a:pt x="6812" y="10932"/>
                  </a:lnTo>
                  <a:lnTo>
                    <a:pt x="6121" y="10932"/>
                  </a:lnTo>
                  <a:lnTo>
                    <a:pt x="6121" y="9908"/>
                  </a:lnTo>
                  <a:lnTo>
                    <a:pt x="8098" y="9908"/>
                  </a:lnTo>
                  <a:lnTo>
                    <a:pt x="8622" y="11622"/>
                  </a:lnTo>
                  <a:lnTo>
                    <a:pt x="9908" y="11622"/>
                  </a:lnTo>
                  <a:lnTo>
                    <a:pt x="9908" y="10932"/>
                  </a:lnTo>
                  <a:lnTo>
                    <a:pt x="9122" y="10932"/>
                  </a:lnTo>
                  <a:lnTo>
                    <a:pt x="8836" y="9908"/>
                  </a:lnTo>
                  <a:lnTo>
                    <a:pt x="9574" y="9908"/>
                  </a:lnTo>
                  <a:lnTo>
                    <a:pt x="9574" y="9241"/>
                  </a:lnTo>
                  <a:lnTo>
                    <a:pt x="8622" y="9241"/>
                  </a:lnTo>
                  <a:lnTo>
                    <a:pt x="8336" y="8217"/>
                  </a:lnTo>
                  <a:lnTo>
                    <a:pt x="11599" y="8193"/>
                  </a:lnTo>
                  <a:lnTo>
                    <a:pt x="11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7"/>
            <p:cNvSpPr/>
            <p:nvPr/>
          </p:nvSpPr>
          <p:spPr>
            <a:xfrm>
              <a:off x="6239888" y="6212553"/>
              <a:ext cx="63674" cy="55150"/>
            </a:xfrm>
            <a:custGeom>
              <a:avLst/>
              <a:gdLst/>
              <a:ahLst/>
              <a:cxnLst/>
              <a:rect l="l" t="t" r="r" b="b"/>
              <a:pathLst>
                <a:path w="2383" h="2064" extrusionOk="0">
                  <a:moveTo>
                    <a:pt x="1350" y="689"/>
                  </a:moveTo>
                  <a:cubicBezTo>
                    <a:pt x="1524" y="689"/>
                    <a:pt x="1691" y="829"/>
                    <a:pt x="1691" y="1024"/>
                  </a:cubicBezTo>
                  <a:cubicBezTo>
                    <a:pt x="1691" y="1215"/>
                    <a:pt x="1549" y="1381"/>
                    <a:pt x="1358" y="1381"/>
                  </a:cubicBezTo>
                  <a:cubicBezTo>
                    <a:pt x="1049" y="1381"/>
                    <a:pt x="906" y="1000"/>
                    <a:pt x="1120" y="786"/>
                  </a:cubicBezTo>
                  <a:cubicBezTo>
                    <a:pt x="1188" y="718"/>
                    <a:pt x="1269" y="689"/>
                    <a:pt x="1350" y="689"/>
                  </a:cubicBezTo>
                  <a:close/>
                  <a:moveTo>
                    <a:pt x="1358" y="0"/>
                  </a:moveTo>
                  <a:cubicBezTo>
                    <a:pt x="453" y="0"/>
                    <a:pt x="1" y="1119"/>
                    <a:pt x="644" y="1762"/>
                  </a:cubicBezTo>
                  <a:cubicBezTo>
                    <a:pt x="851" y="1970"/>
                    <a:pt x="1106" y="2063"/>
                    <a:pt x="1356" y="2063"/>
                  </a:cubicBezTo>
                  <a:cubicBezTo>
                    <a:pt x="1880" y="2063"/>
                    <a:pt x="2382" y="1653"/>
                    <a:pt x="2382" y="1024"/>
                  </a:cubicBezTo>
                  <a:cubicBezTo>
                    <a:pt x="2382" y="476"/>
                    <a:pt x="1930" y="0"/>
                    <a:pt x="1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7"/>
            <p:cNvSpPr/>
            <p:nvPr/>
          </p:nvSpPr>
          <p:spPr>
            <a:xfrm>
              <a:off x="6056642" y="6304176"/>
              <a:ext cx="64288" cy="54829"/>
            </a:xfrm>
            <a:custGeom>
              <a:avLst/>
              <a:gdLst/>
              <a:ahLst/>
              <a:cxnLst/>
              <a:rect l="l" t="t" r="r" b="b"/>
              <a:pathLst>
                <a:path w="2406" h="2052" extrusionOk="0">
                  <a:moveTo>
                    <a:pt x="1365" y="684"/>
                  </a:moveTo>
                  <a:cubicBezTo>
                    <a:pt x="1543" y="684"/>
                    <a:pt x="1715" y="817"/>
                    <a:pt x="1715" y="1024"/>
                  </a:cubicBezTo>
                  <a:cubicBezTo>
                    <a:pt x="1715" y="1215"/>
                    <a:pt x="1548" y="1358"/>
                    <a:pt x="1381" y="1358"/>
                  </a:cubicBezTo>
                  <a:cubicBezTo>
                    <a:pt x="1072" y="1358"/>
                    <a:pt x="905" y="1001"/>
                    <a:pt x="1119" y="786"/>
                  </a:cubicBezTo>
                  <a:cubicBezTo>
                    <a:pt x="1190" y="716"/>
                    <a:pt x="1278" y="684"/>
                    <a:pt x="1365" y="684"/>
                  </a:cubicBezTo>
                  <a:close/>
                  <a:moveTo>
                    <a:pt x="1381" y="0"/>
                  </a:moveTo>
                  <a:cubicBezTo>
                    <a:pt x="453" y="0"/>
                    <a:pt x="0" y="1096"/>
                    <a:pt x="643" y="1739"/>
                  </a:cubicBezTo>
                  <a:cubicBezTo>
                    <a:pt x="852" y="1955"/>
                    <a:pt x="1111" y="2051"/>
                    <a:pt x="1365" y="2051"/>
                  </a:cubicBezTo>
                  <a:cubicBezTo>
                    <a:pt x="1895" y="2051"/>
                    <a:pt x="2405" y="1636"/>
                    <a:pt x="2405" y="1024"/>
                  </a:cubicBezTo>
                  <a:cubicBezTo>
                    <a:pt x="2382" y="453"/>
                    <a:pt x="1929" y="0"/>
                    <a:pt x="1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7"/>
            <p:cNvSpPr/>
            <p:nvPr/>
          </p:nvSpPr>
          <p:spPr>
            <a:xfrm>
              <a:off x="6251351" y="6306714"/>
              <a:ext cx="49031" cy="49672"/>
            </a:xfrm>
            <a:custGeom>
              <a:avLst/>
              <a:gdLst/>
              <a:ahLst/>
              <a:cxnLst/>
              <a:rect l="l" t="t" r="r" b="b"/>
              <a:pathLst>
                <a:path w="1835" h="1859" extrusionOk="0">
                  <a:moveTo>
                    <a:pt x="477" y="1"/>
                  </a:moveTo>
                  <a:lnTo>
                    <a:pt x="0" y="477"/>
                  </a:lnTo>
                  <a:lnTo>
                    <a:pt x="429" y="929"/>
                  </a:lnTo>
                  <a:lnTo>
                    <a:pt x="0" y="1382"/>
                  </a:lnTo>
                  <a:lnTo>
                    <a:pt x="477" y="1858"/>
                  </a:lnTo>
                  <a:lnTo>
                    <a:pt x="929" y="1406"/>
                  </a:lnTo>
                  <a:lnTo>
                    <a:pt x="1358" y="1858"/>
                  </a:lnTo>
                  <a:lnTo>
                    <a:pt x="1834" y="1382"/>
                  </a:lnTo>
                  <a:lnTo>
                    <a:pt x="1405" y="929"/>
                  </a:lnTo>
                  <a:lnTo>
                    <a:pt x="1834" y="501"/>
                  </a:lnTo>
                  <a:lnTo>
                    <a:pt x="1358" y="1"/>
                  </a:lnTo>
                  <a:lnTo>
                    <a:pt x="929" y="453"/>
                  </a:lnTo>
                  <a:lnTo>
                    <a:pt x="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7"/>
            <p:cNvSpPr/>
            <p:nvPr/>
          </p:nvSpPr>
          <p:spPr>
            <a:xfrm>
              <a:off x="6068720" y="6215091"/>
              <a:ext cx="49672" cy="49646"/>
            </a:xfrm>
            <a:custGeom>
              <a:avLst/>
              <a:gdLst/>
              <a:ahLst/>
              <a:cxnLst/>
              <a:rect l="l" t="t" r="r" b="b"/>
              <a:pathLst>
                <a:path w="1859" h="1858" extrusionOk="0">
                  <a:moveTo>
                    <a:pt x="1358" y="0"/>
                  </a:moveTo>
                  <a:lnTo>
                    <a:pt x="929" y="453"/>
                  </a:lnTo>
                  <a:lnTo>
                    <a:pt x="477" y="24"/>
                  </a:lnTo>
                  <a:lnTo>
                    <a:pt x="1" y="501"/>
                  </a:lnTo>
                  <a:lnTo>
                    <a:pt x="453" y="929"/>
                  </a:lnTo>
                  <a:lnTo>
                    <a:pt x="1" y="1382"/>
                  </a:lnTo>
                  <a:lnTo>
                    <a:pt x="477" y="1858"/>
                  </a:lnTo>
                  <a:lnTo>
                    <a:pt x="929" y="1429"/>
                  </a:lnTo>
                  <a:lnTo>
                    <a:pt x="1358" y="1858"/>
                  </a:lnTo>
                  <a:lnTo>
                    <a:pt x="1858" y="1382"/>
                  </a:lnTo>
                  <a:lnTo>
                    <a:pt x="1406" y="929"/>
                  </a:lnTo>
                  <a:lnTo>
                    <a:pt x="1858" y="477"/>
                  </a:lnTo>
                  <a:lnTo>
                    <a:pt x="1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7"/>
            <p:cNvSpPr/>
            <p:nvPr/>
          </p:nvSpPr>
          <p:spPr>
            <a:xfrm>
              <a:off x="6139341" y="6230990"/>
              <a:ext cx="91035" cy="109472"/>
            </a:xfrm>
            <a:custGeom>
              <a:avLst/>
              <a:gdLst/>
              <a:ahLst/>
              <a:cxnLst/>
              <a:rect l="l" t="t" r="r" b="b"/>
              <a:pathLst>
                <a:path w="3407" h="4097" extrusionOk="0">
                  <a:moveTo>
                    <a:pt x="1" y="1"/>
                  </a:moveTo>
                  <a:lnTo>
                    <a:pt x="1" y="691"/>
                  </a:lnTo>
                  <a:cubicBezTo>
                    <a:pt x="1787" y="691"/>
                    <a:pt x="1716" y="3406"/>
                    <a:pt x="1" y="3406"/>
                  </a:cubicBezTo>
                  <a:lnTo>
                    <a:pt x="1" y="4097"/>
                  </a:lnTo>
                  <a:cubicBezTo>
                    <a:pt x="692" y="4097"/>
                    <a:pt x="1335" y="3740"/>
                    <a:pt x="1692" y="3144"/>
                  </a:cubicBezTo>
                  <a:cubicBezTo>
                    <a:pt x="2073" y="3740"/>
                    <a:pt x="2716" y="4097"/>
                    <a:pt x="3406" y="4097"/>
                  </a:cubicBezTo>
                  <a:lnTo>
                    <a:pt x="3406" y="3406"/>
                  </a:lnTo>
                  <a:cubicBezTo>
                    <a:pt x="1620" y="3406"/>
                    <a:pt x="1668" y="691"/>
                    <a:pt x="3406" y="691"/>
                  </a:cubicBezTo>
                  <a:lnTo>
                    <a:pt x="3406" y="1"/>
                  </a:lnTo>
                  <a:cubicBezTo>
                    <a:pt x="2716" y="1"/>
                    <a:pt x="2073" y="358"/>
                    <a:pt x="1692" y="953"/>
                  </a:cubicBezTo>
                  <a:cubicBezTo>
                    <a:pt x="1335" y="358"/>
                    <a:pt x="692"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0" name="Google Shape;3170;p77"/>
          <p:cNvGrpSpPr/>
          <p:nvPr/>
        </p:nvGrpSpPr>
        <p:grpSpPr>
          <a:xfrm>
            <a:off x="5749251" y="2693878"/>
            <a:ext cx="310540" cy="309925"/>
            <a:chOff x="5401227" y="6168625"/>
            <a:chExt cx="310540" cy="309925"/>
          </a:xfrm>
        </p:grpSpPr>
        <p:sp>
          <p:nvSpPr>
            <p:cNvPr id="3171" name="Google Shape;3171;p77"/>
            <p:cNvSpPr/>
            <p:nvPr/>
          </p:nvSpPr>
          <p:spPr>
            <a:xfrm>
              <a:off x="5437487" y="6204911"/>
              <a:ext cx="18490" cy="18464"/>
            </a:xfrm>
            <a:custGeom>
              <a:avLst/>
              <a:gdLst/>
              <a:ahLst/>
              <a:cxnLst/>
              <a:rect l="l" t="t" r="r" b="b"/>
              <a:pathLst>
                <a:path w="692" h="691" extrusionOk="0">
                  <a:moveTo>
                    <a:pt x="1" y="0"/>
                  </a:moveTo>
                  <a:lnTo>
                    <a:pt x="1"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7"/>
            <p:cNvSpPr/>
            <p:nvPr/>
          </p:nvSpPr>
          <p:spPr>
            <a:xfrm>
              <a:off x="5474387" y="6204911"/>
              <a:ext cx="17849" cy="18464"/>
            </a:xfrm>
            <a:custGeom>
              <a:avLst/>
              <a:gdLst/>
              <a:ahLst/>
              <a:cxnLst/>
              <a:rect l="l" t="t" r="r" b="b"/>
              <a:pathLst>
                <a:path w="668" h="691" extrusionOk="0">
                  <a:moveTo>
                    <a:pt x="1" y="0"/>
                  </a:moveTo>
                  <a:lnTo>
                    <a:pt x="1" y="691"/>
                  </a:lnTo>
                  <a:lnTo>
                    <a:pt x="668" y="691"/>
                  </a:lnTo>
                  <a:lnTo>
                    <a:pt x="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7"/>
            <p:cNvSpPr/>
            <p:nvPr/>
          </p:nvSpPr>
          <p:spPr>
            <a:xfrm>
              <a:off x="5510673" y="6204911"/>
              <a:ext cx="18464" cy="18464"/>
            </a:xfrm>
            <a:custGeom>
              <a:avLst/>
              <a:gdLst/>
              <a:ahLst/>
              <a:cxnLst/>
              <a:rect l="l" t="t" r="r" b="b"/>
              <a:pathLst>
                <a:path w="691" h="691" extrusionOk="0">
                  <a:moveTo>
                    <a:pt x="0" y="0"/>
                  </a:moveTo>
                  <a:lnTo>
                    <a:pt x="0"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7"/>
            <p:cNvSpPr/>
            <p:nvPr/>
          </p:nvSpPr>
          <p:spPr>
            <a:xfrm>
              <a:off x="5529109" y="6387542"/>
              <a:ext cx="145758" cy="17822"/>
            </a:xfrm>
            <a:custGeom>
              <a:avLst/>
              <a:gdLst/>
              <a:ahLst/>
              <a:cxnLst/>
              <a:rect l="l" t="t" r="r" b="b"/>
              <a:pathLst>
                <a:path w="5455" h="667" extrusionOk="0">
                  <a:moveTo>
                    <a:pt x="1" y="0"/>
                  </a:moveTo>
                  <a:lnTo>
                    <a:pt x="1" y="667"/>
                  </a:lnTo>
                  <a:lnTo>
                    <a:pt x="5454" y="667"/>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7"/>
            <p:cNvSpPr/>
            <p:nvPr/>
          </p:nvSpPr>
          <p:spPr>
            <a:xfrm>
              <a:off x="5529109" y="6423801"/>
              <a:ext cx="91035" cy="18490"/>
            </a:xfrm>
            <a:custGeom>
              <a:avLst/>
              <a:gdLst/>
              <a:ahLst/>
              <a:cxnLst/>
              <a:rect l="l" t="t" r="r" b="b"/>
              <a:pathLst>
                <a:path w="3407" h="692" extrusionOk="0">
                  <a:moveTo>
                    <a:pt x="1" y="1"/>
                  </a:moveTo>
                  <a:lnTo>
                    <a:pt x="1" y="691"/>
                  </a:lnTo>
                  <a:lnTo>
                    <a:pt x="3406" y="691"/>
                  </a:lnTo>
                  <a:lnTo>
                    <a:pt x="34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7"/>
            <p:cNvSpPr/>
            <p:nvPr/>
          </p:nvSpPr>
          <p:spPr>
            <a:xfrm>
              <a:off x="5440666" y="6387542"/>
              <a:ext cx="64930" cy="54749"/>
            </a:xfrm>
            <a:custGeom>
              <a:avLst/>
              <a:gdLst/>
              <a:ahLst/>
              <a:cxnLst/>
              <a:rect l="l" t="t" r="r" b="b"/>
              <a:pathLst>
                <a:path w="2430" h="2049" extrusionOk="0">
                  <a:moveTo>
                    <a:pt x="1953" y="0"/>
                  </a:moveTo>
                  <a:lnTo>
                    <a:pt x="858" y="1072"/>
                  </a:lnTo>
                  <a:lnTo>
                    <a:pt x="477" y="691"/>
                  </a:lnTo>
                  <a:lnTo>
                    <a:pt x="1" y="1167"/>
                  </a:lnTo>
                  <a:lnTo>
                    <a:pt x="858" y="2048"/>
                  </a:lnTo>
                  <a:lnTo>
                    <a:pt x="2430" y="476"/>
                  </a:lnTo>
                  <a:lnTo>
                    <a:pt x="1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7"/>
            <p:cNvSpPr/>
            <p:nvPr/>
          </p:nvSpPr>
          <p:spPr>
            <a:xfrm>
              <a:off x="5529109" y="6278097"/>
              <a:ext cx="145758" cy="17822"/>
            </a:xfrm>
            <a:custGeom>
              <a:avLst/>
              <a:gdLst/>
              <a:ahLst/>
              <a:cxnLst/>
              <a:rect l="l" t="t" r="r" b="b"/>
              <a:pathLst>
                <a:path w="5455" h="667" extrusionOk="0">
                  <a:moveTo>
                    <a:pt x="1" y="0"/>
                  </a:moveTo>
                  <a:lnTo>
                    <a:pt x="1" y="667"/>
                  </a:lnTo>
                  <a:lnTo>
                    <a:pt x="5454" y="667"/>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7"/>
            <p:cNvSpPr/>
            <p:nvPr/>
          </p:nvSpPr>
          <p:spPr>
            <a:xfrm>
              <a:off x="5529109" y="6314356"/>
              <a:ext cx="145758" cy="18490"/>
            </a:xfrm>
            <a:custGeom>
              <a:avLst/>
              <a:gdLst/>
              <a:ahLst/>
              <a:cxnLst/>
              <a:rect l="l" t="t" r="r" b="b"/>
              <a:pathLst>
                <a:path w="5455" h="692" extrusionOk="0">
                  <a:moveTo>
                    <a:pt x="1" y="0"/>
                  </a:moveTo>
                  <a:lnTo>
                    <a:pt x="1" y="691"/>
                  </a:lnTo>
                  <a:lnTo>
                    <a:pt x="5454" y="691"/>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7"/>
            <p:cNvSpPr/>
            <p:nvPr/>
          </p:nvSpPr>
          <p:spPr>
            <a:xfrm>
              <a:off x="5529109" y="6350615"/>
              <a:ext cx="145758" cy="18490"/>
            </a:xfrm>
            <a:custGeom>
              <a:avLst/>
              <a:gdLst/>
              <a:ahLst/>
              <a:cxnLst/>
              <a:rect l="l" t="t" r="r" b="b"/>
              <a:pathLst>
                <a:path w="5455" h="692" extrusionOk="0">
                  <a:moveTo>
                    <a:pt x="1" y="1"/>
                  </a:moveTo>
                  <a:lnTo>
                    <a:pt x="1" y="691"/>
                  </a:lnTo>
                  <a:lnTo>
                    <a:pt x="5454" y="691"/>
                  </a:lnTo>
                  <a:lnTo>
                    <a:pt x="5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7"/>
            <p:cNvSpPr/>
            <p:nvPr/>
          </p:nvSpPr>
          <p:spPr>
            <a:xfrm>
              <a:off x="5440666" y="6278097"/>
              <a:ext cx="64930" cy="54749"/>
            </a:xfrm>
            <a:custGeom>
              <a:avLst/>
              <a:gdLst/>
              <a:ahLst/>
              <a:cxnLst/>
              <a:rect l="l" t="t" r="r" b="b"/>
              <a:pathLst>
                <a:path w="2430" h="2049" extrusionOk="0">
                  <a:moveTo>
                    <a:pt x="1953" y="0"/>
                  </a:moveTo>
                  <a:lnTo>
                    <a:pt x="858" y="1072"/>
                  </a:lnTo>
                  <a:lnTo>
                    <a:pt x="477" y="691"/>
                  </a:lnTo>
                  <a:lnTo>
                    <a:pt x="1" y="1167"/>
                  </a:lnTo>
                  <a:lnTo>
                    <a:pt x="858" y="2048"/>
                  </a:lnTo>
                  <a:lnTo>
                    <a:pt x="2430" y="476"/>
                  </a:lnTo>
                  <a:lnTo>
                    <a:pt x="1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7"/>
            <p:cNvSpPr/>
            <p:nvPr/>
          </p:nvSpPr>
          <p:spPr>
            <a:xfrm>
              <a:off x="5440666" y="6332819"/>
              <a:ext cx="64930" cy="54749"/>
            </a:xfrm>
            <a:custGeom>
              <a:avLst/>
              <a:gdLst/>
              <a:ahLst/>
              <a:cxnLst/>
              <a:rect l="l" t="t" r="r" b="b"/>
              <a:pathLst>
                <a:path w="2430" h="2049" extrusionOk="0">
                  <a:moveTo>
                    <a:pt x="1953" y="0"/>
                  </a:moveTo>
                  <a:lnTo>
                    <a:pt x="858" y="1072"/>
                  </a:lnTo>
                  <a:lnTo>
                    <a:pt x="477" y="691"/>
                  </a:lnTo>
                  <a:lnTo>
                    <a:pt x="1" y="1167"/>
                  </a:lnTo>
                  <a:lnTo>
                    <a:pt x="858" y="2048"/>
                  </a:lnTo>
                  <a:lnTo>
                    <a:pt x="2430" y="500"/>
                  </a:lnTo>
                  <a:lnTo>
                    <a:pt x="1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7"/>
            <p:cNvSpPr/>
            <p:nvPr/>
          </p:nvSpPr>
          <p:spPr>
            <a:xfrm>
              <a:off x="5401227" y="6168625"/>
              <a:ext cx="310540" cy="309925"/>
            </a:xfrm>
            <a:custGeom>
              <a:avLst/>
              <a:gdLst/>
              <a:ahLst/>
              <a:cxnLst/>
              <a:rect l="l" t="t" r="r" b="b"/>
              <a:pathLst>
                <a:path w="11622" h="11599" extrusionOk="0">
                  <a:moveTo>
                    <a:pt x="10931" y="668"/>
                  </a:moveTo>
                  <a:lnTo>
                    <a:pt x="10931" y="2716"/>
                  </a:lnTo>
                  <a:lnTo>
                    <a:pt x="691" y="2716"/>
                  </a:lnTo>
                  <a:lnTo>
                    <a:pt x="691" y="668"/>
                  </a:lnTo>
                  <a:close/>
                  <a:moveTo>
                    <a:pt x="10931" y="3406"/>
                  </a:moveTo>
                  <a:lnTo>
                    <a:pt x="10931" y="10908"/>
                  </a:lnTo>
                  <a:lnTo>
                    <a:pt x="691" y="10908"/>
                  </a:lnTo>
                  <a:lnTo>
                    <a:pt x="691" y="3406"/>
                  </a:lnTo>
                  <a:close/>
                  <a:moveTo>
                    <a:pt x="0" y="1"/>
                  </a:moveTo>
                  <a:lnTo>
                    <a:pt x="0" y="11599"/>
                  </a:lnTo>
                  <a:lnTo>
                    <a:pt x="11622" y="11599"/>
                  </a:lnTo>
                  <a:lnTo>
                    <a:pt x="11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7"/>
            <p:cNvSpPr/>
            <p:nvPr/>
          </p:nvSpPr>
          <p:spPr>
            <a:xfrm>
              <a:off x="5583832" y="6204911"/>
              <a:ext cx="91035" cy="18464"/>
            </a:xfrm>
            <a:custGeom>
              <a:avLst/>
              <a:gdLst/>
              <a:ahLst/>
              <a:cxnLst/>
              <a:rect l="l" t="t" r="r" b="b"/>
              <a:pathLst>
                <a:path w="3407" h="691" extrusionOk="0">
                  <a:moveTo>
                    <a:pt x="1" y="0"/>
                  </a:moveTo>
                  <a:lnTo>
                    <a:pt x="1" y="691"/>
                  </a:lnTo>
                  <a:lnTo>
                    <a:pt x="3406" y="691"/>
                  </a:lnTo>
                  <a:lnTo>
                    <a:pt x="3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4" name="Google Shape;3184;p77"/>
          <p:cNvSpPr/>
          <p:nvPr/>
        </p:nvSpPr>
        <p:spPr>
          <a:xfrm>
            <a:off x="1522415" y="2675701"/>
            <a:ext cx="292103" cy="310567"/>
          </a:xfrm>
          <a:custGeom>
            <a:avLst/>
            <a:gdLst/>
            <a:ahLst/>
            <a:cxnLst/>
            <a:rect l="l" t="t" r="r" b="b"/>
            <a:pathLst>
              <a:path w="10932" h="11623" extrusionOk="0">
                <a:moveTo>
                  <a:pt x="5478" y="691"/>
                </a:moveTo>
                <a:cubicBezTo>
                  <a:pt x="6074" y="691"/>
                  <a:pt x="6383" y="1430"/>
                  <a:pt x="5954" y="1858"/>
                </a:cubicBezTo>
                <a:cubicBezTo>
                  <a:pt x="5817" y="1995"/>
                  <a:pt x="5648" y="2057"/>
                  <a:pt x="5482" y="2057"/>
                </a:cubicBezTo>
                <a:cubicBezTo>
                  <a:pt x="5129" y="2057"/>
                  <a:pt x="4788" y="1779"/>
                  <a:pt x="4788" y="1358"/>
                </a:cubicBezTo>
                <a:cubicBezTo>
                  <a:pt x="4788" y="977"/>
                  <a:pt x="5097" y="691"/>
                  <a:pt x="5478" y="691"/>
                </a:cubicBezTo>
                <a:close/>
                <a:moveTo>
                  <a:pt x="5812" y="2739"/>
                </a:moveTo>
                <a:cubicBezTo>
                  <a:pt x="6383" y="2739"/>
                  <a:pt x="6836" y="3192"/>
                  <a:pt x="6836" y="3763"/>
                </a:cubicBezTo>
                <a:lnTo>
                  <a:pt x="4097" y="3763"/>
                </a:lnTo>
                <a:cubicBezTo>
                  <a:pt x="4097" y="3192"/>
                  <a:pt x="4573" y="2739"/>
                  <a:pt x="5121" y="2739"/>
                </a:cubicBezTo>
                <a:close/>
                <a:moveTo>
                  <a:pt x="9217" y="4454"/>
                </a:moveTo>
                <a:lnTo>
                  <a:pt x="9217" y="5121"/>
                </a:lnTo>
                <a:lnTo>
                  <a:pt x="1715" y="5121"/>
                </a:lnTo>
                <a:lnTo>
                  <a:pt x="1715" y="4454"/>
                </a:lnTo>
                <a:close/>
                <a:moveTo>
                  <a:pt x="5506" y="7851"/>
                </a:moveTo>
                <a:cubicBezTo>
                  <a:pt x="5672" y="7851"/>
                  <a:pt x="5841" y="7913"/>
                  <a:pt x="5978" y="8050"/>
                </a:cubicBezTo>
                <a:cubicBezTo>
                  <a:pt x="6407" y="8479"/>
                  <a:pt x="6097" y="9217"/>
                  <a:pt x="5502" y="9217"/>
                </a:cubicBezTo>
                <a:cubicBezTo>
                  <a:pt x="5487" y="9218"/>
                  <a:pt x="5473" y="9218"/>
                  <a:pt x="5458" y="9218"/>
                </a:cubicBezTo>
                <a:cubicBezTo>
                  <a:pt x="5075" y="9218"/>
                  <a:pt x="4788" y="8917"/>
                  <a:pt x="4788" y="8550"/>
                </a:cubicBezTo>
                <a:lnTo>
                  <a:pt x="4811" y="8550"/>
                </a:lnTo>
                <a:cubicBezTo>
                  <a:pt x="4811" y="8129"/>
                  <a:pt x="5153" y="7851"/>
                  <a:pt x="5506" y="7851"/>
                </a:cubicBezTo>
                <a:close/>
                <a:moveTo>
                  <a:pt x="2073" y="7859"/>
                </a:moveTo>
                <a:cubicBezTo>
                  <a:pt x="2692" y="7859"/>
                  <a:pt x="3001" y="8598"/>
                  <a:pt x="2549" y="9026"/>
                </a:cubicBezTo>
                <a:cubicBezTo>
                  <a:pt x="2411" y="9164"/>
                  <a:pt x="2241" y="9226"/>
                  <a:pt x="2073" y="9226"/>
                </a:cubicBezTo>
                <a:cubicBezTo>
                  <a:pt x="1721" y="9226"/>
                  <a:pt x="1382" y="8954"/>
                  <a:pt x="1382" y="8550"/>
                </a:cubicBezTo>
                <a:cubicBezTo>
                  <a:pt x="1382" y="8169"/>
                  <a:pt x="1692" y="7859"/>
                  <a:pt x="2049" y="7859"/>
                </a:cubicBezTo>
                <a:close/>
                <a:moveTo>
                  <a:pt x="8884" y="7859"/>
                </a:moveTo>
                <a:cubicBezTo>
                  <a:pt x="9265" y="7859"/>
                  <a:pt x="9574" y="8169"/>
                  <a:pt x="9574" y="8550"/>
                </a:cubicBezTo>
                <a:cubicBezTo>
                  <a:pt x="9574" y="8954"/>
                  <a:pt x="9235" y="9226"/>
                  <a:pt x="8883" y="9226"/>
                </a:cubicBezTo>
                <a:cubicBezTo>
                  <a:pt x="8716" y="9226"/>
                  <a:pt x="8545" y="9164"/>
                  <a:pt x="8407" y="9026"/>
                </a:cubicBezTo>
                <a:cubicBezTo>
                  <a:pt x="7979" y="8598"/>
                  <a:pt x="8264" y="7859"/>
                  <a:pt x="8884" y="7859"/>
                </a:cubicBezTo>
                <a:close/>
                <a:moveTo>
                  <a:pt x="8526" y="5811"/>
                </a:moveTo>
                <a:lnTo>
                  <a:pt x="8455" y="7240"/>
                </a:lnTo>
                <a:cubicBezTo>
                  <a:pt x="7574" y="7550"/>
                  <a:pt x="7240" y="8645"/>
                  <a:pt x="7836" y="9384"/>
                </a:cubicBezTo>
                <a:cubicBezTo>
                  <a:pt x="7579" y="9500"/>
                  <a:pt x="7369" y="9662"/>
                  <a:pt x="7181" y="9892"/>
                </a:cubicBezTo>
                <a:lnTo>
                  <a:pt x="7181" y="9892"/>
                </a:lnTo>
                <a:cubicBezTo>
                  <a:pt x="7016" y="9684"/>
                  <a:pt x="6806" y="9500"/>
                  <a:pt x="6550" y="9384"/>
                </a:cubicBezTo>
                <a:cubicBezTo>
                  <a:pt x="7264" y="8479"/>
                  <a:pt x="6621" y="7169"/>
                  <a:pt x="5478" y="7169"/>
                </a:cubicBezTo>
                <a:cubicBezTo>
                  <a:pt x="4335" y="7169"/>
                  <a:pt x="3692" y="8479"/>
                  <a:pt x="4407" y="9384"/>
                </a:cubicBezTo>
                <a:cubicBezTo>
                  <a:pt x="4168" y="9503"/>
                  <a:pt x="3930" y="9693"/>
                  <a:pt x="3764" y="9907"/>
                </a:cubicBezTo>
                <a:cubicBezTo>
                  <a:pt x="3597" y="9693"/>
                  <a:pt x="3382" y="9503"/>
                  <a:pt x="3144" y="9384"/>
                </a:cubicBezTo>
                <a:cubicBezTo>
                  <a:pt x="3716" y="8645"/>
                  <a:pt x="3382" y="7550"/>
                  <a:pt x="2501" y="7240"/>
                </a:cubicBezTo>
                <a:lnTo>
                  <a:pt x="2430" y="5811"/>
                </a:lnTo>
                <a:close/>
                <a:moveTo>
                  <a:pt x="2406" y="9907"/>
                </a:moveTo>
                <a:cubicBezTo>
                  <a:pt x="2978" y="9907"/>
                  <a:pt x="3430" y="10360"/>
                  <a:pt x="3430" y="10931"/>
                </a:cubicBezTo>
                <a:lnTo>
                  <a:pt x="715" y="10931"/>
                </a:lnTo>
                <a:cubicBezTo>
                  <a:pt x="715" y="10360"/>
                  <a:pt x="1168" y="9907"/>
                  <a:pt x="1739" y="9907"/>
                </a:cubicBezTo>
                <a:close/>
                <a:moveTo>
                  <a:pt x="5835" y="9907"/>
                </a:moveTo>
                <a:cubicBezTo>
                  <a:pt x="6407" y="9907"/>
                  <a:pt x="6859" y="10360"/>
                  <a:pt x="6859" y="10931"/>
                </a:cubicBezTo>
                <a:lnTo>
                  <a:pt x="4121" y="10931"/>
                </a:lnTo>
                <a:cubicBezTo>
                  <a:pt x="4121" y="10360"/>
                  <a:pt x="4573" y="9907"/>
                  <a:pt x="5145" y="9907"/>
                </a:cubicBezTo>
                <a:close/>
                <a:moveTo>
                  <a:pt x="9241" y="9907"/>
                </a:moveTo>
                <a:cubicBezTo>
                  <a:pt x="9812" y="9907"/>
                  <a:pt x="10265" y="10360"/>
                  <a:pt x="10265" y="10931"/>
                </a:cubicBezTo>
                <a:lnTo>
                  <a:pt x="7550" y="10931"/>
                </a:lnTo>
                <a:cubicBezTo>
                  <a:pt x="7526" y="10360"/>
                  <a:pt x="8002" y="9907"/>
                  <a:pt x="8574" y="9907"/>
                </a:cubicBezTo>
                <a:close/>
                <a:moveTo>
                  <a:pt x="5478" y="1"/>
                </a:moveTo>
                <a:cubicBezTo>
                  <a:pt x="4335" y="1"/>
                  <a:pt x="3692" y="1310"/>
                  <a:pt x="4407" y="2215"/>
                </a:cubicBezTo>
                <a:cubicBezTo>
                  <a:pt x="3811" y="2501"/>
                  <a:pt x="3430" y="3097"/>
                  <a:pt x="3430" y="3763"/>
                </a:cubicBezTo>
                <a:lnTo>
                  <a:pt x="2406" y="3763"/>
                </a:lnTo>
                <a:lnTo>
                  <a:pt x="2406" y="3216"/>
                </a:lnTo>
                <a:lnTo>
                  <a:pt x="3335" y="2287"/>
                </a:lnTo>
                <a:lnTo>
                  <a:pt x="2835" y="1811"/>
                </a:lnTo>
                <a:lnTo>
                  <a:pt x="1715" y="2930"/>
                </a:lnTo>
                <a:lnTo>
                  <a:pt x="1715" y="3763"/>
                </a:lnTo>
                <a:lnTo>
                  <a:pt x="1025" y="3763"/>
                </a:lnTo>
                <a:lnTo>
                  <a:pt x="1025" y="5811"/>
                </a:lnTo>
                <a:lnTo>
                  <a:pt x="1739" y="5811"/>
                </a:lnTo>
                <a:lnTo>
                  <a:pt x="1811" y="7193"/>
                </a:lnTo>
                <a:cubicBezTo>
                  <a:pt x="811" y="7383"/>
                  <a:pt x="358" y="8574"/>
                  <a:pt x="977" y="9384"/>
                </a:cubicBezTo>
                <a:cubicBezTo>
                  <a:pt x="382" y="9669"/>
                  <a:pt x="1" y="10265"/>
                  <a:pt x="1" y="10931"/>
                </a:cubicBezTo>
                <a:lnTo>
                  <a:pt x="1" y="11622"/>
                </a:lnTo>
                <a:lnTo>
                  <a:pt x="10932" y="11622"/>
                </a:lnTo>
                <a:lnTo>
                  <a:pt x="10932" y="10931"/>
                </a:lnTo>
                <a:cubicBezTo>
                  <a:pt x="10932" y="10265"/>
                  <a:pt x="10551" y="9669"/>
                  <a:pt x="9955" y="9384"/>
                </a:cubicBezTo>
                <a:cubicBezTo>
                  <a:pt x="10598" y="8574"/>
                  <a:pt x="10146" y="7383"/>
                  <a:pt x="9122" y="7193"/>
                </a:cubicBezTo>
                <a:lnTo>
                  <a:pt x="9217" y="5811"/>
                </a:lnTo>
                <a:lnTo>
                  <a:pt x="9908" y="5811"/>
                </a:lnTo>
                <a:lnTo>
                  <a:pt x="9908" y="3763"/>
                </a:lnTo>
                <a:lnTo>
                  <a:pt x="9217" y="3763"/>
                </a:lnTo>
                <a:lnTo>
                  <a:pt x="9217" y="2930"/>
                </a:lnTo>
                <a:lnTo>
                  <a:pt x="8098" y="1811"/>
                </a:lnTo>
                <a:lnTo>
                  <a:pt x="7621" y="2287"/>
                </a:lnTo>
                <a:lnTo>
                  <a:pt x="8550" y="3216"/>
                </a:lnTo>
                <a:lnTo>
                  <a:pt x="8550" y="3763"/>
                </a:lnTo>
                <a:lnTo>
                  <a:pt x="7526" y="3763"/>
                </a:lnTo>
                <a:cubicBezTo>
                  <a:pt x="7526" y="3097"/>
                  <a:pt x="7145" y="2501"/>
                  <a:pt x="6550" y="2215"/>
                </a:cubicBezTo>
                <a:cubicBezTo>
                  <a:pt x="7240" y="1310"/>
                  <a:pt x="6621" y="1"/>
                  <a:pt x="5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5" name="Google Shape;3185;p77"/>
          <p:cNvGrpSpPr/>
          <p:nvPr/>
        </p:nvGrpSpPr>
        <p:grpSpPr>
          <a:xfrm>
            <a:off x="2929289" y="2686307"/>
            <a:ext cx="309925" cy="309899"/>
            <a:chOff x="6029896" y="5739128"/>
            <a:chExt cx="309925" cy="309899"/>
          </a:xfrm>
        </p:grpSpPr>
        <p:sp>
          <p:nvSpPr>
            <p:cNvPr id="3186" name="Google Shape;3186;p77"/>
            <p:cNvSpPr/>
            <p:nvPr/>
          </p:nvSpPr>
          <p:spPr>
            <a:xfrm>
              <a:off x="6029896" y="5739128"/>
              <a:ext cx="309925" cy="309899"/>
            </a:xfrm>
            <a:custGeom>
              <a:avLst/>
              <a:gdLst/>
              <a:ahLst/>
              <a:cxnLst/>
              <a:rect l="l" t="t" r="r" b="b"/>
              <a:pathLst>
                <a:path w="11599" h="11598" extrusionOk="0">
                  <a:moveTo>
                    <a:pt x="10908" y="667"/>
                  </a:moveTo>
                  <a:lnTo>
                    <a:pt x="10908" y="8192"/>
                  </a:lnTo>
                  <a:lnTo>
                    <a:pt x="668" y="8192"/>
                  </a:lnTo>
                  <a:lnTo>
                    <a:pt x="668" y="667"/>
                  </a:lnTo>
                  <a:close/>
                  <a:moveTo>
                    <a:pt x="10908" y="8859"/>
                  </a:moveTo>
                  <a:lnTo>
                    <a:pt x="10908" y="9550"/>
                  </a:lnTo>
                  <a:lnTo>
                    <a:pt x="668" y="9550"/>
                  </a:lnTo>
                  <a:lnTo>
                    <a:pt x="668" y="8859"/>
                  </a:lnTo>
                  <a:close/>
                  <a:moveTo>
                    <a:pt x="6812" y="10240"/>
                  </a:moveTo>
                  <a:lnTo>
                    <a:pt x="6812" y="10907"/>
                  </a:lnTo>
                  <a:lnTo>
                    <a:pt x="4764" y="10907"/>
                  </a:lnTo>
                  <a:lnTo>
                    <a:pt x="4764" y="10240"/>
                  </a:lnTo>
                  <a:close/>
                  <a:moveTo>
                    <a:pt x="1" y="0"/>
                  </a:moveTo>
                  <a:lnTo>
                    <a:pt x="1" y="10240"/>
                  </a:lnTo>
                  <a:lnTo>
                    <a:pt x="4097" y="10240"/>
                  </a:lnTo>
                  <a:lnTo>
                    <a:pt x="4097" y="10907"/>
                  </a:lnTo>
                  <a:lnTo>
                    <a:pt x="2716" y="10907"/>
                  </a:lnTo>
                  <a:lnTo>
                    <a:pt x="2716" y="11598"/>
                  </a:lnTo>
                  <a:lnTo>
                    <a:pt x="8860" y="11598"/>
                  </a:lnTo>
                  <a:lnTo>
                    <a:pt x="8860" y="10907"/>
                  </a:lnTo>
                  <a:lnTo>
                    <a:pt x="7502" y="10907"/>
                  </a:lnTo>
                  <a:lnTo>
                    <a:pt x="7502" y="10240"/>
                  </a:lnTo>
                  <a:lnTo>
                    <a:pt x="11599" y="10240"/>
                  </a:lnTo>
                  <a:lnTo>
                    <a:pt x="115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7"/>
            <p:cNvSpPr/>
            <p:nvPr/>
          </p:nvSpPr>
          <p:spPr>
            <a:xfrm>
              <a:off x="6065781" y="5775227"/>
              <a:ext cx="237781" cy="127641"/>
            </a:xfrm>
            <a:custGeom>
              <a:avLst/>
              <a:gdLst/>
              <a:ahLst/>
              <a:cxnLst/>
              <a:rect l="l" t="t" r="r" b="b"/>
              <a:pathLst>
                <a:path w="8899" h="4777" extrusionOk="0">
                  <a:moveTo>
                    <a:pt x="2395" y="2037"/>
                  </a:moveTo>
                  <a:cubicBezTo>
                    <a:pt x="2478" y="2037"/>
                    <a:pt x="2564" y="2072"/>
                    <a:pt x="2635" y="2150"/>
                  </a:cubicBezTo>
                  <a:cubicBezTo>
                    <a:pt x="2873" y="2364"/>
                    <a:pt x="2706" y="2722"/>
                    <a:pt x="2397" y="2722"/>
                  </a:cubicBezTo>
                  <a:cubicBezTo>
                    <a:pt x="2206" y="2722"/>
                    <a:pt x="2063" y="2579"/>
                    <a:pt x="2063" y="2388"/>
                  </a:cubicBezTo>
                  <a:cubicBezTo>
                    <a:pt x="2063" y="2180"/>
                    <a:pt x="2224" y="2037"/>
                    <a:pt x="2395" y="2037"/>
                  </a:cubicBezTo>
                  <a:close/>
                  <a:moveTo>
                    <a:pt x="6491" y="2048"/>
                  </a:moveTo>
                  <a:cubicBezTo>
                    <a:pt x="6575" y="2048"/>
                    <a:pt x="6661" y="2079"/>
                    <a:pt x="6731" y="2150"/>
                  </a:cubicBezTo>
                  <a:cubicBezTo>
                    <a:pt x="6945" y="2364"/>
                    <a:pt x="6802" y="2722"/>
                    <a:pt x="6493" y="2722"/>
                  </a:cubicBezTo>
                  <a:cubicBezTo>
                    <a:pt x="6326" y="2722"/>
                    <a:pt x="6159" y="2579"/>
                    <a:pt x="6159" y="2388"/>
                  </a:cubicBezTo>
                  <a:cubicBezTo>
                    <a:pt x="6159" y="2180"/>
                    <a:pt x="6320" y="2048"/>
                    <a:pt x="6491" y="2048"/>
                  </a:cubicBezTo>
                  <a:close/>
                  <a:moveTo>
                    <a:pt x="2397" y="673"/>
                  </a:moveTo>
                  <a:cubicBezTo>
                    <a:pt x="3897" y="673"/>
                    <a:pt x="4659" y="2460"/>
                    <a:pt x="3659" y="3531"/>
                  </a:cubicBezTo>
                  <a:cubicBezTo>
                    <a:pt x="3564" y="3317"/>
                    <a:pt x="3397" y="3150"/>
                    <a:pt x="3230" y="3007"/>
                  </a:cubicBezTo>
                  <a:cubicBezTo>
                    <a:pt x="3730" y="2317"/>
                    <a:pt x="3254" y="1364"/>
                    <a:pt x="2397" y="1364"/>
                  </a:cubicBezTo>
                  <a:cubicBezTo>
                    <a:pt x="1563" y="1364"/>
                    <a:pt x="1063" y="2317"/>
                    <a:pt x="1587" y="3007"/>
                  </a:cubicBezTo>
                  <a:cubicBezTo>
                    <a:pt x="1397" y="3150"/>
                    <a:pt x="1254" y="3317"/>
                    <a:pt x="1158" y="3531"/>
                  </a:cubicBezTo>
                  <a:cubicBezTo>
                    <a:pt x="134" y="2460"/>
                    <a:pt x="920" y="673"/>
                    <a:pt x="2397" y="673"/>
                  </a:cubicBezTo>
                  <a:close/>
                  <a:moveTo>
                    <a:pt x="6493" y="673"/>
                  </a:moveTo>
                  <a:cubicBezTo>
                    <a:pt x="7993" y="673"/>
                    <a:pt x="8755" y="2460"/>
                    <a:pt x="7755" y="3531"/>
                  </a:cubicBezTo>
                  <a:cubicBezTo>
                    <a:pt x="7660" y="3317"/>
                    <a:pt x="7517" y="3150"/>
                    <a:pt x="7326" y="3007"/>
                  </a:cubicBezTo>
                  <a:cubicBezTo>
                    <a:pt x="7826" y="2317"/>
                    <a:pt x="7350" y="1364"/>
                    <a:pt x="6493" y="1364"/>
                  </a:cubicBezTo>
                  <a:cubicBezTo>
                    <a:pt x="5659" y="1364"/>
                    <a:pt x="5183" y="2317"/>
                    <a:pt x="5683" y="3007"/>
                  </a:cubicBezTo>
                  <a:cubicBezTo>
                    <a:pt x="5493" y="3150"/>
                    <a:pt x="5350" y="3317"/>
                    <a:pt x="5254" y="3531"/>
                  </a:cubicBezTo>
                  <a:cubicBezTo>
                    <a:pt x="4230" y="2460"/>
                    <a:pt x="5016" y="673"/>
                    <a:pt x="6493" y="673"/>
                  </a:cubicBezTo>
                  <a:close/>
                  <a:moveTo>
                    <a:pt x="2397" y="3406"/>
                  </a:moveTo>
                  <a:cubicBezTo>
                    <a:pt x="2694" y="3406"/>
                    <a:pt x="2992" y="3591"/>
                    <a:pt x="3064" y="3960"/>
                  </a:cubicBezTo>
                  <a:cubicBezTo>
                    <a:pt x="2849" y="4055"/>
                    <a:pt x="2623" y="4103"/>
                    <a:pt x="2397" y="4103"/>
                  </a:cubicBezTo>
                  <a:cubicBezTo>
                    <a:pt x="2171" y="4103"/>
                    <a:pt x="1944" y="4055"/>
                    <a:pt x="1730" y="3960"/>
                  </a:cubicBezTo>
                  <a:cubicBezTo>
                    <a:pt x="1801" y="3591"/>
                    <a:pt x="2099" y="3406"/>
                    <a:pt x="2397" y="3406"/>
                  </a:cubicBezTo>
                  <a:close/>
                  <a:moveTo>
                    <a:pt x="6502" y="3406"/>
                  </a:moveTo>
                  <a:cubicBezTo>
                    <a:pt x="6796" y="3406"/>
                    <a:pt x="7088" y="3591"/>
                    <a:pt x="7160" y="3960"/>
                  </a:cubicBezTo>
                  <a:cubicBezTo>
                    <a:pt x="6945" y="4055"/>
                    <a:pt x="6719" y="4103"/>
                    <a:pt x="6493" y="4103"/>
                  </a:cubicBezTo>
                  <a:cubicBezTo>
                    <a:pt x="6267" y="4103"/>
                    <a:pt x="6040" y="4055"/>
                    <a:pt x="5826" y="3960"/>
                  </a:cubicBezTo>
                  <a:cubicBezTo>
                    <a:pt x="5909" y="3591"/>
                    <a:pt x="6207" y="3406"/>
                    <a:pt x="6502" y="3406"/>
                  </a:cubicBezTo>
                  <a:close/>
                  <a:moveTo>
                    <a:pt x="2429" y="0"/>
                  </a:moveTo>
                  <a:cubicBezTo>
                    <a:pt x="1215" y="0"/>
                    <a:pt x="15" y="899"/>
                    <a:pt x="15" y="2388"/>
                  </a:cubicBezTo>
                  <a:cubicBezTo>
                    <a:pt x="1" y="3878"/>
                    <a:pt x="1204" y="4776"/>
                    <a:pt x="2422" y="4776"/>
                  </a:cubicBezTo>
                  <a:cubicBezTo>
                    <a:pt x="3191" y="4776"/>
                    <a:pt x="3966" y="4419"/>
                    <a:pt x="4445" y="3626"/>
                  </a:cubicBezTo>
                  <a:cubicBezTo>
                    <a:pt x="4924" y="4419"/>
                    <a:pt x="5695" y="4776"/>
                    <a:pt x="6462" y="4776"/>
                  </a:cubicBezTo>
                  <a:cubicBezTo>
                    <a:pt x="7678" y="4776"/>
                    <a:pt x="8884" y="3878"/>
                    <a:pt x="8898" y="2388"/>
                  </a:cubicBezTo>
                  <a:cubicBezTo>
                    <a:pt x="8898" y="1078"/>
                    <a:pt x="7826" y="7"/>
                    <a:pt x="6517" y="7"/>
                  </a:cubicBezTo>
                  <a:lnTo>
                    <a:pt x="6493" y="7"/>
                  </a:lnTo>
                  <a:cubicBezTo>
                    <a:pt x="5659" y="7"/>
                    <a:pt x="4873" y="435"/>
                    <a:pt x="4445" y="1150"/>
                  </a:cubicBezTo>
                  <a:cubicBezTo>
                    <a:pt x="3966" y="358"/>
                    <a:pt x="3195" y="0"/>
                    <a:pt x="2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7"/>
            <p:cNvSpPr/>
            <p:nvPr/>
          </p:nvSpPr>
          <p:spPr>
            <a:xfrm>
              <a:off x="6093543" y="5921118"/>
              <a:ext cx="72572" cy="18464"/>
            </a:xfrm>
            <a:custGeom>
              <a:avLst/>
              <a:gdLst/>
              <a:ahLst/>
              <a:cxnLst/>
              <a:rect l="l" t="t" r="r" b="b"/>
              <a:pathLst>
                <a:path w="2716" h="691" extrusionOk="0">
                  <a:moveTo>
                    <a:pt x="0" y="0"/>
                  </a:moveTo>
                  <a:lnTo>
                    <a:pt x="0" y="691"/>
                  </a:lnTo>
                  <a:lnTo>
                    <a:pt x="2715" y="691"/>
                  </a:lnTo>
                  <a:lnTo>
                    <a:pt x="2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7"/>
            <p:cNvSpPr/>
            <p:nvPr/>
          </p:nvSpPr>
          <p:spPr>
            <a:xfrm>
              <a:off x="6202988" y="5921118"/>
              <a:ext cx="73213" cy="18464"/>
            </a:xfrm>
            <a:custGeom>
              <a:avLst/>
              <a:gdLst/>
              <a:ahLst/>
              <a:cxnLst/>
              <a:rect l="l" t="t" r="r" b="b"/>
              <a:pathLst>
                <a:path w="2740" h="691" extrusionOk="0">
                  <a:moveTo>
                    <a:pt x="0" y="0"/>
                  </a:moveTo>
                  <a:lnTo>
                    <a:pt x="0" y="691"/>
                  </a:lnTo>
                  <a:lnTo>
                    <a:pt x="2739" y="691"/>
                  </a:lnTo>
                  <a:lnTo>
                    <a:pt x="2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0" name="Google Shape;3190;p77"/>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7"/>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7">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7">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7">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7"/>
          <p:cNvSpPr txBox="1"/>
          <p:nvPr/>
        </p:nvSpPr>
        <p:spPr>
          <a:xfrm>
            <a:off x="1437645" y="1271917"/>
            <a:ext cx="2221200" cy="55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Venus is the second planet from the Sun</a:t>
            </a:r>
            <a:endParaRPr>
              <a:solidFill>
                <a:schemeClr val="lt1"/>
              </a:solidFill>
              <a:latin typeface="Bai Jamjuree"/>
              <a:ea typeface="Bai Jamjuree"/>
              <a:cs typeface="Bai Jamjuree"/>
              <a:sym typeface="Bai Jamjuree"/>
            </a:endParaRPr>
          </a:p>
        </p:txBody>
      </p:sp>
      <p:sp>
        <p:nvSpPr>
          <p:cNvPr id="3196" name="Google Shape;3196;p77"/>
          <p:cNvSpPr txBox="1"/>
          <p:nvPr/>
        </p:nvSpPr>
        <p:spPr>
          <a:xfrm>
            <a:off x="4271245" y="1271917"/>
            <a:ext cx="2221200" cy="55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Jupiter is the biggest planet of them all</a:t>
            </a:r>
            <a:endParaRPr>
              <a:solidFill>
                <a:schemeClr val="lt1"/>
              </a:solidFill>
              <a:latin typeface="Bai Jamjuree"/>
              <a:ea typeface="Bai Jamjuree"/>
              <a:cs typeface="Bai Jamjuree"/>
              <a:sym typeface="Bai Jamjuree"/>
            </a:endParaRPr>
          </a:p>
        </p:txBody>
      </p:sp>
      <p:sp>
        <p:nvSpPr>
          <p:cNvPr id="3197" name="Google Shape;3197;p77"/>
          <p:cNvSpPr txBox="1"/>
          <p:nvPr/>
        </p:nvSpPr>
        <p:spPr>
          <a:xfrm>
            <a:off x="2853945" y="3870731"/>
            <a:ext cx="2221200" cy="55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Despite being red, Mars is a cold place</a:t>
            </a:r>
            <a:endParaRPr>
              <a:solidFill>
                <a:schemeClr val="lt1"/>
              </a:solidFill>
              <a:latin typeface="Bai Jamjuree"/>
              <a:ea typeface="Bai Jamjuree"/>
              <a:cs typeface="Bai Jamjuree"/>
              <a:sym typeface="Bai Jamjuree"/>
            </a:endParaRPr>
          </a:p>
        </p:txBody>
      </p:sp>
      <p:sp>
        <p:nvSpPr>
          <p:cNvPr id="3198" name="Google Shape;3198;p77"/>
          <p:cNvSpPr txBox="1"/>
          <p:nvPr/>
        </p:nvSpPr>
        <p:spPr>
          <a:xfrm>
            <a:off x="5708420" y="3870631"/>
            <a:ext cx="2221200" cy="55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Saturn is a gas giant and has several rings</a:t>
            </a:r>
            <a:endParaRPr>
              <a:solidFill>
                <a:schemeClr val="lt1"/>
              </a:solidFill>
              <a:latin typeface="Bai Jamjuree"/>
              <a:ea typeface="Bai Jamjuree"/>
              <a:cs typeface="Bai Jamjuree"/>
              <a:sym typeface="Bai Jamjuree"/>
            </a:endParaRPr>
          </a:p>
        </p:txBody>
      </p:sp>
      <p:sp>
        <p:nvSpPr>
          <p:cNvPr id="3199" name="Google Shape;3199;p77"/>
          <p:cNvSpPr/>
          <p:nvPr/>
        </p:nvSpPr>
        <p:spPr>
          <a:xfrm>
            <a:off x="6487090" y="4714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IMPORTANTS SETTINGS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150"/>
                                        </p:tgtEl>
                                        <p:attrNameLst>
                                          <p:attrName>style.visibility</p:attrName>
                                        </p:attrNameLst>
                                      </p:cBhvr>
                                      <p:to>
                                        <p:strVal val="visible"/>
                                      </p:to>
                                    </p:set>
                                    <p:anim calcmode="lin" valueType="num">
                                      <p:cBhvr additive="base">
                                        <p:cTn id="7" dur="1000"/>
                                        <p:tgtEl>
                                          <p:spTgt spid="3150"/>
                                        </p:tgtEl>
                                        <p:attrNameLst>
                                          <p:attrName>ppt_w</p:attrName>
                                        </p:attrNameLst>
                                      </p:cBhvr>
                                      <p:tavLst>
                                        <p:tav tm="0">
                                          <p:val>
                                            <p:strVal val="0"/>
                                          </p:val>
                                        </p:tav>
                                        <p:tav tm="100000">
                                          <p:val>
                                            <p:strVal val="#ppt_w"/>
                                          </p:val>
                                        </p:tav>
                                      </p:tavLst>
                                    </p:anim>
                                    <p:anim calcmode="lin" valueType="num">
                                      <p:cBhvr additive="base">
                                        <p:cTn id="8" dur="1000"/>
                                        <p:tgtEl>
                                          <p:spTgt spid="3150"/>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151"/>
                                        </p:tgtEl>
                                        <p:attrNameLst>
                                          <p:attrName>style.visibility</p:attrName>
                                        </p:attrNameLst>
                                      </p:cBhvr>
                                      <p:to>
                                        <p:strVal val="visible"/>
                                      </p:to>
                                    </p:set>
                                    <p:anim calcmode="lin" valueType="num">
                                      <p:cBhvr additive="base">
                                        <p:cTn id="11" dur="1000"/>
                                        <p:tgtEl>
                                          <p:spTgt spid="3151"/>
                                        </p:tgtEl>
                                        <p:attrNameLst>
                                          <p:attrName>ppt_w</p:attrName>
                                        </p:attrNameLst>
                                      </p:cBhvr>
                                      <p:tavLst>
                                        <p:tav tm="0">
                                          <p:val>
                                            <p:strVal val="0"/>
                                          </p:val>
                                        </p:tav>
                                        <p:tav tm="100000">
                                          <p:val>
                                            <p:strVal val="#ppt_w"/>
                                          </p:val>
                                        </p:tav>
                                      </p:tavLst>
                                    </p:anim>
                                    <p:anim calcmode="lin" valueType="num">
                                      <p:cBhvr additive="base">
                                        <p:cTn id="12" dur="1000"/>
                                        <p:tgtEl>
                                          <p:spTgt spid="3151"/>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3158"/>
                                        </p:tgtEl>
                                        <p:attrNameLst>
                                          <p:attrName>style.visibility</p:attrName>
                                        </p:attrNameLst>
                                      </p:cBhvr>
                                      <p:to>
                                        <p:strVal val="visible"/>
                                      </p:to>
                                    </p:set>
                                    <p:anim calcmode="lin" valueType="num">
                                      <p:cBhvr additive="base">
                                        <p:cTn id="15" dur="1000"/>
                                        <p:tgtEl>
                                          <p:spTgt spid="3158"/>
                                        </p:tgtEl>
                                        <p:attrNameLst>
                                          <p:attrName>ppt_w</p:attrName>
                                        </p:attrNameLst>
                                      </p:cBhvr>
                                      <p:tavLst>
                                        <p:tav tm="0">
                                          <p:val>
                                            <p:strVal val="0"/>
                                          </p:val>
                                        </p:tav>
                                        <p:tav tm="100000">
                                          <p:val>
                                            <p:strVal val="#ppt_w"/>
                                          </p:val>
                                        </p:tav>
                                      </p:tavLst>
                                    </p:anim>
                                    <p:anim calcmode="lin" valueType="num">
                                      <p:cBhvr additive="base">
                                        <p:cTn id="16" dur="1000"/>
                                        <p:tgtEl>
                                          <p:spTgt spid="3158"/>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3159"/>
                                        </p:tgtEl>
                                        <p:attrNameLst>
                                          <p:attrName>style.visibility</p:attrName>
                                        </p:attrNameLst>
                                      </p:cBhvr>
                                      <p:to>
                                        <p:strVal val="visible"/>
                                      </p:to>
                                    </p:set>
                                    <p:anim calcmode="lin" valueType="num">
                                      <p:cBhvr additive="base">
                                        <p:cTn id="19" dur="1000"/>
                                        <p:tgtEl>
                                          <p:spTgt spid="3159"/>
                                        </p:tgtEl>
                                        <p:attrNameLst>
                                          <p:attrName>ppt_w</p:attrName>
                                        </p:attrNameLst>
                                      </p:cBhvr>
                                      <p:tavLst>
                                        <p:tav tm="0">
                                          <p:val>
                                            <p:strVal val="0"/>
                                          </p:val>
                                        </p:tav>
                                        <p:tav tm="100000">
                                          <p:val>
                                            <p:strVal val="#ppt_w"/>
                                          </p:val>
                                        </p:tav>
                                      </p:tavLst>
                                    </p:anim>
                                    <p:anim calcmode="lin" valueType="num">
                                      <p:cBhvr additive="base">
                                        <p:cTn id="20" dur="1000"/>
                                        <p:tgtEl>
                                          <p:spTgt spid="3159"/>
                                        </p:tgtEl>
                                        <p:attrNameLst>
                                          <p:attrName>ppt_h</p:attrName>
                                        </p:attrNameLst>
                                      </p:cBhvr>
                                      <p:tavLst>
                                        <p:tav tm="0">
                                          <p:val>
                                            <p:strVal val="0"/>
                                          </p:val>
                                        </p:tav>
                                        <p:tav tm="100000">
                                          <p:val>
                                            <p:strVal val="#ppt_h"/>
                                          </p:val>
                                        </p:tav>
                                      </p:tavLst>
                                    </p:anim>
                                  </p:childTnLst>
                                </p:cTn>
                              </p:par>
                              <p:par>
                                <p:cTn id="21" presetID="10" presetClass="entr" presetSubtype="0" fill="hold" nodeType="withEffect">
                                  <p:stCondLst>
                                    <p:cond delay="0"/>
                                  </p:stCondLst>
                                  <p:childTnLst>
                                    <p:set>
                                      <p:cBhvr>
                                        <p:cTn id="22" dur="1" fill="hold">
                                          <p:stCondLst>
                                            <p:cond delay="0"/>
                                          </p:stCondLst>
                                        </p:cTn>
                                        <p:tgtEl>
                                          <p:spTgt spid="3147"/>
                                        </p:tgtEl>
                                        <p:attrNameLst>
                                          <p:attrName>style.visibility</p:attrName>
                                        </p:attrNameLst>
                                      </p:cBhvr>
                                      <p:to>
                                        <p:strVal val="visible"/>
                                      </p:to>
                                    </p:set>
                                    <p:animEffect transition="in" filter="fade">
                                      <p:cBhvr>
                                        <p:cTn id="23" dur="1000"/>
                                        <p:tgtEl>
                                          <p:spTgt spid="3147"/>
                                        </p:tgtEl>
                                      </p:cBhvr>
                                    </p:animEffect>
                                  </p:childTnLst>
                                </p:cTn>
                              </p:par>
                              <p:par>
                                <p:cTn id="24" presetID="10" presetClass="entr" presetSubtype="0" fill="hold" nodeType="withEffect">
                                  <p:stCondLst>
                                    <p:cond delay="0"/>
                                  </p:stCondLst>
                                  <p:childTnLst>
                                    <p:set>
                                      <p:cBhvr>
                                        <p:cTn id="25" dur="1" fill="hold">
                                          <p:stCondLst>
                                            <p:cond delay="0"/>
                                          </p:stCondLst>
                                        </p:cTn>
                                        <p:tgtEl>
                                          <p:spTgt spid="3152"/>
                                        </p:tgtEl>
                                        <p:attrNameLst>
                                          <p:attrName>style.visibility</p:attrName>
                                        </p:attrNameLst>
                                      </p:cBhvr>
                                      <p:to>
                                        <p:strVal val="visible"/>
                                      </p:to>
                                    </p:set>
                                    <p:animEffect transition="in" filter="fade">
                                      <p:cBhvr>
                                        <p:cTn id="26" dur="1000"/>
                                        <p:tgtEl>
                                          <p:spTgt spid="3152"/>
                                        </p:tgtEl>
                                      </p:cBhvr>
                                    </p:animEffect>
                                  </p:childTnLst>
                                </p:cTn>
                              </p:par>
                              <p:par>
                                <p:cTn id="27" presetID="10" presetClass="entr" presetSubtype="0" fill="hold" nodeType="withEffect">
                                  <p:stCondLst>
                                    <p:cond delay="0"/>
                                  </p:stCondLst>
                                  <p:childTnLst>
                                    <p:set>
                                      <p:cBhvr>
                                        <p:cTn id="28" dur="1" fill="hold">
                                          <p:stCondLst>
                                            <p:cond delay="0"/>
                                          </p:stCondLst>
                                        </p:cTn>
                                        <p:tgtEl>
                                          <p:spTgt spid="3155"/>
                                        </p:tgtEl>
                                        <p:attrNameLst>
                                          <p:attrName>style.visibility</p:attrName>
                                        </p:attrNameLst>
                                      </p:cBhvr>
                                      <p:to>
                                        <p:strVal val="visible"/>
                                      </p:to>
                                    </p:set>
                                    <p:animEffect transition="in" filter="fade">
                                      <p:cBhvr>
                                        <p:cTn id="29" dur="1000"/>
                                        <p:tgtEl>
                                          <p:spTgt spid="3155"/>
                                        </p:tgtEl>
                                      </p:cBhvr>
                                    </p:animEffect>
                                  </p:childTnLst>
                                </p:cTn>
                              </p:par>
                              <p:par>
                                <p:cTn id="30" presetID="10" presetClass="entr" presetSubtype="0" fill="hold" nodeType="withEffect">
                                  <p:stCondLst>
                                    <p:cond delay="0"/>
                                  </p:stCondLst>
                                  <p:childTnLst>
                                    <p:set>
                                      <p:cBhvr>
                                        <p:cTn id="31" dur="1" fill="hold">
                                          <p:stCondLst>
                                            <p:cond delay="0"/>
                                          </p:stCondLst>
                                        </p:cTn>
                                        <p:tgtEl>
                                          <p:spTgt spid="3160"/>
                                        </p:tgtEl>
                                        <p:attrNameLst>
                                          <p:attrName>style.visibility</p:attrName>
                                        </p:attrNameLst>
                                      </p:cBhvr>
                                      <p:to>
                                        <p:strVal val="visible"/>
                                      </p:to>
                                    </p:set>
                                    <p:animEffect transition="in" filter="fade">
                                      <p:cBhvr>
                                        <p:cTn id="32" dur="1000"/>
                                        <p:tgtEl>
                                          <p:spTgt spid="3160"/>
                                        </p:tgtEl>
                                      </p:cBhvr>
                                    </p:animEffect>
                                  </p:childTnLst>
                                </p:cTn>
                              </p:par>
                              <p:par>
                                <p:cTn id="33" presetID="10" presetClass="entr" presetSubtype="0" fill="hold" nodeType="withEffect">
                                  <p:stCondLst>
                                    <p:cond delay="0"/>
                                  </p:stCondLst>
                                  <p:childTnLst>
                                    <p:set>
                                      <p:cBhvr>
                                        <p:cTn id="34" dur="1" fill="hold">
                                          <p:stCondLst>
                                            <p:cond delay="0"/>
                                          </p:stCondLst>
                                        </p:cTn>
                                        <p:tgtEl>
                                          <p:spTgt spid="3163"/>
                                        </p:tgtEl>
                                        <p:attrNameLst>
                                          <p:attrName>style.visibility</p:attrName>
                                        </p:attrNameLst>
                                      </p:cBhvr>
                                      <p:to>
                                        <p:strVal val="visible"/>
                                      </p:to>
                                    </p:set>
                                    <p:animEffect transition="in" filter="fade">
                                      <p:cBhvr>
                                        <p:cTn id="35" dur="1000"/>
                                        <p:tgtEl>
                                          <p:spTgt spid="3163"/>
                                        </p:tgtEl>
                                      </p:cBhvr>
                                    </p:animEffect>
                                  </p:childTnLst>
                                </p:cTn>
                              </p:par>
                              <p:par>
                                <p:cTn id="36" presetID="10" presetClass="entr" presetSubtype="0" fill="hold" nodeType="withEffect">
                                  <p:stCondLst>
                                    <p:cond delay="0"/>
                                  </p:stCondLst>
                                  <p:childTnLst>
                                    <p:set>
                                      <p:cBhvr>
                                        <p:cTn id="37" dur="1" fill="hold">
                                          <p:stCondLst>
                                            <p:cond delay="0"/>
                                          </p:stCondLst>
                                        </p:cTn>
                                        <p:tgtEl>
                                          <p:spTgt spid="3184"/>
                                        </p:tgtEl>
                                        <p:attrNameLst>
                                          <p:attrName>style.visibility</p:attrName>
                                        </p:attrNameLst>
                                      </p:cBhvr>
                                      <p:to>
                                        <p:strVal val="visible"/>
                                      </p:to>
                                    </p:set>
                                    <p:animEffect transition="in" filter="fade">
                                      <p:cBhvr>
                                        <p:cTn id="38" dur="1000"/>
                                        <p:tgtEl>
                                          <p:spTgt spid="3184"/>
                                        </p:tgtEl>
                                      </p:cBhvr>
                                    </p:animEffect>
                                  </p:childTnLst>
                                </p:cTn>
                              </p:par>
                              <p:par>
                                <p:cTn id="39" presetID="10" presetClass="entr" presetSubtype="0" fill="hold" nodeType="withEffect">
                                  <p:stCondLst>
                                    <p:cond delay="0"/>
                                  </p:stCondLst>
                                  <p:childTnLst>
                                    <p:set>
                                      <p:cBhvr>
                                        <p:cTn id="40" dur="1" fill="hold">
                                          <p:stCondLst>
                                            <p:cond delay="0"/>
                                          </p:stCondLst>
                                        </p:cTn>
                                        <p:tgtEl>
                                          <p:spTgt spid="3185"/>
                                        </p:tgtEl>
                                        <p:attrNameLst>
                                          <p:attrName>style.visibility</p:attrName>
                                        </p:attrNameLst>
                                      </p:cBhvr>
                                      <p:to>
                                        <p:strVal val="visible"/>
                                      </p:to>
                                    </p:set>
                                    <p:animEffect transition="in" filter="fade">
                                      <p:cBhvr>
                                        <p:cTn id="41" dur="1000"/>
                                        <p:tgtEl>
                                          <p:spTgt spid="3185"/>
                                        </p:tgtEl>
                                      </p:cBhvr>
                                    </p:animEffect>
                                  </p:childTnLst>
                                </p:cTn>
                              </p:par>
                              <p:par>
                                <p:cTn id="42" presetID="10" presetClass="entr" presetSubtype="0" fill="hold" nodeType="withEffect">
                                  <p:stCondLst>
                                    <p:cond delay="0"/>
                                  </p:stCondLst>
                                  <p:childTnLst>
                                    <p:set>
                                      <p:cBhvr>
                                        <p:cTn id="43" dur="1" fill="hold">
                                          <p:stCondLst>
                                            <p:cond delay="0"/>
                                          </p:stCondLst>
                                        </p:cTn>
                                        <p:tgtEl>
                                          <p:spTgt spid="3170"/>
                                        </p:tgtEl>
                                        <p:attrNameLst>
                                          <p:attrName>style.visibility</p:attrName>
                                        </p:attrNameLst>
                                      </p:cBhvr>
                                      <p:to>
                                        <p:strVal val="visible"/>
                                      </p:to>
                                    </p:set>
                                    <p:animEffect transition="in" filter="fade">
                                      <p:cBhvr>
                                        <p:cTn id="44" dur="1000"/>
                                        <p:tgtEl>
                                          <p:spTgt spid="3170"/>
                                        </p:tgtEl>
                                      </p:cBhvr>
                                    </p:animEffect>
                                  </p:childTnLst>
                                </p:cTn>
                              </p:par>
                              <p:par>
                                <p:cTn id="45" presetID="2" presetClass="entr" presetSubtype="1" fill="hold" nodeType="withEffect">
                                  <p:stCondLst>
                                    <p:cond delay="0"/>
                                  </p:stCondLst>
                                  <p:childTnLst>
                                    <p:set>
                                      <p:cBhvr>
                                        <p:cTn id="46" dur="1" fill="hold">
                                          <p:stCondLst>
                                            <p:cond delay="0"/>
                                          </p:stCondLst>
                                        </p:cTn>
                                        <p:tgtEl>
                                          <p:spTgt spid="3199"/>
                                        </p:tgtEl>
                                        <p:attrNameLst>
                                          <p:attrName>style.visibility</p:attrName>
                                        </p:attrNameLst>
                                      </p:cBhvr>
                                      <p:to>
                                        <p:strVal val="visible"/>
                                      </p:to>
                                    </p:set>
                                    <p:anim calcmode="lin" valueType="num">
                                      <p:cBhvr additive="base">
                                        <p:cTn id="47" dur="1000"/>
                                        <p:tgtEl>
                                          <p:spTgt spid="3199"/>
                                        </p:tgtEl>
                                        <p:attrNameLst>
                                          <p:attrName>ppt_y</p:attrName>
                                        </p:attrNameLst>
                                      </p:cBhvr>
                                      <p:tavLst>
                                        <p:tav tm="0">
                                          <p:val>
                                            <p:strVal val="#ppt_y-1"/>
                                          </p:val>
                                        </p:tav>
                                        <p:tav tm="100000">
                                          <p:val>
                                            <p:strVal val="#ppt_y"/>
                                          </p:val>
                                        </p:tav>
                                      </p:tavLst>
                                    </p:anim>
                                  </p:childTnLst>
                                </p:cTn>
                              </p:par>
                              <p:par>
                                <p:cTn id="48" presetID="10" presetClass="entr" presetSubtype="0" fill="hold" nodeType="withEffect">
                                  <p:stCondLst>
                                    <p:cond delay="0"/>
                                  </p:stCondLst>
                                  <p:childTnLst>
                                    <p:set>
                                      <p:cBhvr>
                                        <p:cTn id="49" dur="1" fill="hold">
                                          <p:stCondLst>
                                            <p:cond delay="0"/>
                                          </p:stCondLst>
                                        </p:cTn>
                                        <p:tgtEl>
                                          <p:spTgt spid="3190"/>
                                        </p:tgtEl>
                                        <p:attrNameLst>
                                          <p:attrName>style.visibility</p:attrName>
                                        </p:attrNameLst>
                                      </p:cBhvr>
                                      <p:to>
                                        <p:strVal val="visible"/>
                                      </p:to>
                                    </p:set>
                                    <p:animEffect transition="in" filter="fade">
                                      <p:cBhvr>
                                        <p:cTn id="50" dur="1000"/>
                                        <p:tgtEl>
                                          <p:spTgt spid="3190"/>
                                        </p:tgtEl>
                                      </p:cBhvr>
                                    </p:animEffect>
                                  </p:childTnLst>
                                </p:cTn>
                              </p:par>
                              <p:par>
                                <p:cTn id="51" presetID="10" presetClass="entr" presetSubtype="0" fill="hold" nodeType="withEffect">
                                  <p:stCondLst>
                                    <p:cond delay="0"/>
                                  </p:stCondLst>
                                  <p:childTnLst>
                                    <p:set>
                                      <p:cBhvr>
                                        <p:cTn id="52" dur="1" fill="hold">
                                          <p:stCondLst>
                                            <p:cond delay="0"/>
                                          </p:stCondLst>
                                        </p:cTn>
                                        <p:tgtEl>
                                          <p:spTgt spid="3191"/>
                                        </p:tgtEl>
                                        <p:attrNameLst>
                                          <p:attrName>style.visibility</p:attrName>
                                        </p:attrNameLst>
                                      </p:cBhvr>
                                      <p:to>
                                        <p:strVal val="visible"/>
                                      </p:to>
                                    </p:set>
                                    <p:animEffect transition="in" filter="fade">
                                      <p:cBhvr>
                                        <p:cTn id="53" dur="1000"/>
                                        <p:tgtEl>
                                          <p:spTgt spid="3191"/>
                                        </p:tgtEl>
                                      </p:cBhvr>
                                    </p:animEffect>
                                  </p:childTnLst>
                                </p:cTn>
                              </p:par>
                              <p:par>
                                <p:cTn id="54" presetID="10" presetClass="entr" presetSubtype="0" fill="hold" nodeType="withEffect">
                                  <p:stCondLst>
                                    <p:cond delay="0"/>
                                  </p:stCondLst>
                                  <p:childTnLst>
                                    <p:set>
                                      <p:cBhvr>
                                        <p:cTn id="55" dur="1" fill="hold">
                                          <p:stCondLst>
                                            <p:cond delay="0"/>
                                          </p:stCondLst>
                                        </p:cTn>
                                        <p:tgtEl>
                                          <p:spTgt spid="3192"/>
                                        </p:tgtEl>
                                        <p:attrNameLst>
                                          <p:attrName>style.visibility</p:attrName>
                                        </p:attrNameLst>
                                      </p:cBhvr>
                                      <p:to>
                                        <p:strVal val="visible"/>
                                      </p:to>
                                    </p:set>
                                    <p:animEffect transition="in" filter="fade">
                                      <p:cBhvr>
                                        <p:cTn id="56" dur="1000"/>
                                        <p:tgtEl>
                                          <p:spTgt spid="3192"/>
                                        </p:tgtEl>
                                      </p:cBhvr>
                                    </p:animEffect>
                                  </p:childTnLst>
                                </p:cTn>
                              </p:par>
                              <p:par>
                                <p:cTn id="57" presetID="10" presetClass="entr" presetSubtype="0" fill="hold" nodeType="withEffect">
                                  <p:stCondLst>
                                    <p:cond delay="0"/>
                                  </p:stCondLst>
                                  <p:childTnLst>
                                    <p:set>
                                      <p:cBhvr>
                                        <p:cTn id="58" dur="1" fill="hold">
                                          <p:stCondLst>
                                            <p:cond delay="0"/>
                                          </p:stCondLst>
                                        </p:cTn>
                                        <p:tgtEl>
                                          <p:spTgt spid="3193"/>
                                        </p:tgtEl>
                                        <p:attrNameLst>
                                          <p:attrName>style.visibility</p:attrName>
                                        </p:attrNameLst>
                                      </p:cBhvr>
                                      <p:to>
                                        <p:strVal val="visible"/>
                                      </p:to>
                                    </p:set>
                                    <p:animEffect transition="in" filter="fade">
                                      <p:cBhvr>
                                        <p:cTn id="59" dur="1000"/>
                                        <p:tgtEl>
                                          <p:spTgt spid="3193"/>
                                        </p:tgtEl>
                                      </p:cBhvr>
                                    </p:animEffect>
                                  </p:childTnLst>
                                </p:cTn>
                              </p:par>
                              <p:par>
                                <p:cTn id="60" presetID="10" presetClass="entr" presetSubtype="0" fill="hold" nodeType="withEffect">
                                  <p:stCondLst>
                                    <p:cond delay="0"/>
                                  </p:stCondLst>
                                  <p:childTnLst>
                                    <p:set>
                                      <p:cBhvr>
                                        <p:cTn id="61" dur="1" fill="hold">
                                          <p:stCondLst>
                                            <p:cond delay="0"/>
                                          </p:stCondLst>
                                        </p:cTn>
                                        <p:tgtEl>
                                          <p:spTgt spid="3194"/>
                                        </p:tgtEl>
                                        <p:attrNameLst>
                                          <p:attrName>style.visibility</p:attrName>
                                        </p:attrNameLst>
                                      </p:cBhvr>
                                      <p:to>
                                        <p:strVal val="visible"/>
                                      </p:to>
                                    </p:set>
                                    <p:animEffect transition="in" filter="fade">
                                      <p:cBhvr>
                                        <p:cTn id="62" dur="1000"/>
                                        <p:tgtEl>
                                          <p:spTgt spid="3194"/>
                                        </p:tgtEl>
                                      </p:cBhvr>
                                    </p:animEffect>
                                  </p:childTnLst>
                                </p:cTn>
                              </p:par>
                              <p:par>
                                <p:cTn id="63" presetID="10" presetClass="entr" presetSubtype="0" fill="hold" nodeType="withEffect">
                                  <p:stCondLst>
                                    <p:cond delay="0"/>
                                  </p:stCondLst>
                                  <p:childTnLst>
                                    <p:set>
                                      <p:cBhvr>
                                        <p:cTn id="64" dur="1" fill="hold">
                                          <p:stCondLst>
                                            <p:cond delay="0"/>
                                          </p:stCondLst>
                                        </p:cTn>
                                        <p:tgtEl>
                                          <p:spTgt spid="3196"/>
                                        </p:tgtEl>
                                        <p:attrNameLst>
                                          <p:attrName>style.visibility</p:attrName>
                                        </p:attrNameLst>
                                      </p:cBhvr>
                                      <p:to>
                                        <p:strVal val="visible"/>
                                      </p:to>
                                    </p:set>
                                    <p:animEffect transition="in" filter="fade">
                                      <p:cBhvr>
                                        <p:cTn id="65" dur="1000"/>
                                        <p:tgtEl>
                                          <p:spTgt spid="3196"/>
                                        </p:tgtEl>
                                      </p:cBhvr>
                                    </p:animEffect>
                                  </p:childTnLst>
                                </p:cTn>
                              </p:par>
                              <p:par>
                                <p:cTn id="66" presetID="10" presetClass="entr" presetSubtype="0" fill="hold" nodeType="withEffect">
                                  <p:stCondLst>
                                    <p:cond delay="0"/>
                                  </p:stCondLst>
                                  <p:childTnLst>
                                    <p:set>
                                      <p:cBhvr>
                                        <p:cTn id="67" dur="1" fill="hold">
                                          <p:stCondLst>
                                            <p:cond delay="0"/>
                                          </p:stCondLst>
                                        </p:cTn>
                                        <p:tgtEl>
                                          <p:spTgt spid="3197"/>
                                        </p:tgtEl>
                                        <p:attrNameLst>
                                          <p:attrName>style.visibility</p:attrName>
                                        </p:attrNameLst>
                                      </p:cBhvr>
                                      <p:to>
                                        <p:strVal val="visible"/>
                                      </p:to>
                                    </p:set>
                                    <p:animEffect transition="in" filter="fade">
                                      <p:cBhvr>
                                        <p:cTn id="68" dur="1000"/>
                                        <p:tgtEl>
                                          <p:spTgt spid="3197"/>
                                        </p:tgtEl>
                                      </p:cBhvr>
                                    </p:animEffect>
                                  </p:childTnLst>
                                </p:cTn>
                              </p:par>
                              <p:par>
                                <p:cTn id="69" presetID="10" presetClass="entr" presetSubtype="0" fill="hold" nodeType="withEffect">
                                  <p:stCondLst>
                                    <p:cond delay="0"/>
                                  </p:stCondLst>
                                  <p:childTnLst>
                                    <p:set>
                                      <p:cBhvr>
                                        <p:cTn id="70" dur="1" fill="hold">
                                          <p:stCondLst>
                                            <p:cond delay="0"/>
                                          </p:stCondLst>
                                        </p:cTn>
                                        <p:tgtEl>
                                          <p:spTgt spid="3198"/>
                                        </p:tgtEl>
                                        <p:attrNameLst>
                                          <p:attrName>style.visibility</p:attrName>
                                        </p:attrNameLst>
                                      </p:cBhvr>
                                      <p:to>
                                        <p:strVal val="visible"/>
                                      </p:to>
                                    </p:set>
                                    <p:animEffect transition="in" filter="fade">
                                      <p:cBhvr>
                                        <p:cTn id="71" dur="1000"/>
                                        <p:tgtEl>
                                          <p:spTgt spid="3198"/>
                                        </p:tgtEl>
                                      </p:cBhvr>
                                    </p:animEffect>
                                  </p:childTnLst>
                                </p:cTn>
                              </p:par>
                              <p:par>
                                <p:cTn id="72" presetID="10" presetClass="entr" presetSubtype="0" fill="hold" nodeType="withEffect">
                                  <p:stCondLst>
                                    <p:cond delay="0"/>
                                  </p:stCondLst>
                                  <p:childTnLst>
                                    <p:set>
                                      <p:cBhvr>
                                        <p:cTn id="73" dur="1" fill="hold">
                                          <p:stCondLst>
                                            <p:cond delay="0"/>
                                          </p:stCondLst>
                                        </p:cTn>
                                        <p:tgtEl>
                                          <p:spTgt spid="3195"/>
                                        </p:tgtEl>
                                        <p:attrNameLst>
                                          <p:attrName>style.visibility</p:attrName>
                                        </p:attrNameLst>
                                      </p:cBhvr>
                                      <p:to>
                                        <p:strVal val="visible"/>
                                      </p:to>
                                    </p:set>
                                    <p:animEffect transition="in" filter="fade">
                                      <p:cBhvr>
                                        <p:cTn id="74" dur="1000"/>
                                        <p:tgtEl>
                                          <p:spTgt spid="3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04"/>
        <p:cNvGrpSpPr/>
        <p:nvPr/>
      </p:nvGrpSpPr>
      <p:grpSpPr>
        <a:xfrm>
          <a:off x="0" y="0"/>
          <a:ext cx="0" cy="0"/>
          <a:chOff x="0" y="0"/>
          <a:chExt cx="0" cy="0"/>
        </a:xfrm>
      </p:grpSpPr>
      <p:sp>
        <p:nvSpPr>
          <p:cNvPr id="3205" name="Google Shape;3205;p78"/>
          <p:cNvSpPr txBox="1">
            <a:spLocks noGrp="1"/>
          </p:cNvSpPr>
          <p:nvPr>
            <p:ph type="subTitle" idx="1"/>
          </p:nvPr>
        </p:nvSpPr>
        <p:spPr>
          <a:xfrm>
            <a:off x="4981770" y="2451554"/>
            <a:ext cx="22818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Goal 2</a:t>
            </a:r>
            <a:endParaRPr/>
          </a:p>
        </p:txBody>
      </p:sp>
      <p:sp>
        <p:nvSpPr>
          <p:cNvPr id="3206" name="Google Shape;3206;p78"/>
          <p:cNvSpPr txBox="1">
            <a:spLocks noGrp="1"/>
          </p:cNvSpPr>
          <p:nvPr>
            <p:ph type="subTitle" idx="2"/>
          </p:nvPr>
        </p:nvSpPr>
        <p:spPr>
          <a:xfrm>
            <a:off x="4981771" y="2964124"/>
            <a:ext cx="2281800" cy="668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3207" name="Google Shape;3207;p78"/>
          <p:cNvSpPr txBox="1">
            <a:spLocks noGrp="1"/>
          </p:cNvSpPr>
          <p:nvPr>
            <p:ph type="subTitle" idx="3"/>
          </p:nvPr>
        </p:nvSpPr>
        <p:spPr>
          <a:xfrm>
            <a:off x="1880430" y="2451554"/>
            <a:ext cx="22818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Goal 1</a:t>
            </a:r>
            <a:endParaRPr/>
          </a:p>
        </p:txBody>
      </p:sp>
      <p:sp>
        <p:nvSpPr>
          <p:cNvPr id="3208" name="Google Shape;3208;p78"/>
          <p:cNvSpPr txBox="1">
            <a:spLocks noGrp="1"/>
          </p:cNvSpPr>
          <p:nvPr>
            <p:ph type="subTitle" idx="4"/>
          </p:nvPr>
        </p:nvSpPr>
        <p:spPr>
          <a:xfrm>
            <a:off x="1880425" y="2964124"/>
            <a:ext cx="2281800" cy="668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sp>
        <p:nvSpPr>
          <p:cNvPr id="3209" name="Google Shape;3209;p78"/>
          <p:cNvSpPr/>
          <p:nvPr/>
        </p:nvSpPr>
        <p:spPr>
          <a:xfrm>
            <a:off x="2743572" y="182807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8"/>
          <p:cNvSpPr/>
          <p:nvPr/>
        </p:nvSpPr>
        <p:spPr>
          <a:xfrm>
            <a:off x="5844912" y="182807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1" name="Google Shape;3211;p78"/>
          <p:cNvGrpSpPr/>
          <p:nvPr/>
        </p:nvGrpSpPr>
        <p:grpSpPr>
          <a:xfrm>
            <a:off x="4346008" y="1219971"/>
            <a:ext cx="793256" cy="182899"/>
            <a:chOff x="2685575" y="2835950"/>
            <a:chExt cx="433000" cy="99825"/>
          </a:xfrm>
        </p:grpSpPr>
        <p:sp>
          <p:nvSpPr>
            <p:cNvPr id="3212" name="Google Shape;3212;p78"/>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8"/>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8"/>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8"/>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6" name="Google Shape;3216;p78"/>
          <p:cNvSpPr/>
          <p:nvPr/>
        </p:nvSpPr>
        <p:spPr>
          <a:xfrm rot="-5400000">
            <a:off x="6270760" y="29875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PROJECT GOALS</a:t>
            </a:r>
            <a:endParaRPr/>
          </a:p>
        </p:txBody>
      </p:sp>
      <p:grpSp>
        <p:nvGrpSpPr>
          <p:cNvPr id="3218" name="Google Shape;3218;p78"/>
          <p:cNvGrpSpPr/>
          <p:nvPr/>
        </p:nvGrpSpPr>
        <p:grpSpPr>
          <a:xfrm>
            <a:off x="2858211" y="1904139"/>
            <a:ext cx="355822" cy="354827"/>
            <a:chOff x="3868125" y="2689450"/>
            <a:chExt cx="411450" cy="410300"/>
          </a:xfrm>
        </p:grpSpPr>
        <p:sp>
          <p:nvSpPr>
            <p:cNvPr id="3219" name="Google Shape;3219;p78"/>
            <p:cNvSpPr/>
            <p:nvPr/>
          </p:nvSpPr>
          <p:spPr>
            <a:xfrm>
              <a:off x="4160275" y="2953500"/>
              <a:ext cx="55050" cy="108200"/>
            </a:xfrm>
            <a:custGeom>
              <a:avLst/>
              <a:gdLst/>
              <a:ahLst/>
              <a:cxnLst/>
              <a:rect l="l" t="t" r="r" b="b"/>
              <a:pathLst>
                <a:path w="2202" h="4328" extrusionOk="0">
                  <a:moveTo>
                    <a:pt x="825" y="945"/>
                  </a:moveTo>
                  <a:lnTo>
                    <a:pt x="825" y="1642"/>
                  </a:lnTo>
                  <a:cubicBezTo>
                    <a:pt x="780" y="1617"/>
                    <a:pt x="737" y="1588"/>
                    <a:pt x="695" y="1556"/>
                  </a:cubicBezTo>
                  <a:cubicBezTo>
                    <a:pt x="620" y="1497"/>
                    <a:pt x="588" y="1376"/>
                    <a:pt x="611" y="1247"/>
                  </a:cubicBezTo>
                  <a:cubicBezTo>
                    <a:pt x="632" y="1138"/>
                    <a:pt x="699" y="1010"/>
                    <a:pt x="825" y="945"/>
                  </a:cubicBezTo>
                  <a:close/>
                  <a:moveTo>
                    <a:pt x="1307" y="2370"/>
                  </a:moveTo>
                  <a:lnTo>
                    <a:pt x="1316" y="2373"/>
                  </a:lnTo>
                  <a:cubicBezTo>
                    <a:pt x="1685" y="2505"/>
                    <a:pt x="1663" y="2821"/>
                    <a:pt x="1647" y="2915"/>
                  </a:cubicBezTo>
                  <a:cubicBezTo>
                    <a:pt x="1614" y="3110"/>
                    <a:pt x="1487" y="3276"/>
                    <a:pt x="1307" y="3359"/>
                  </a:cubicBezTo>
                  <a:lnTo>
                    <a:pt x="1307" y="2370"/>
                  </a:lnTo>
                  <a:close/>
                  <a:moveTo>
                    <a:pt x="1067" y="0"/>
                  </a:moveTo>
                  <a:cubicBezTo>
                    <a:pt x="933" y="0"/>
                    <a:pt x="825" y="107"/>
                    <a:pt x="825" y="241"/>
                  </a:cubicBezTo>
                  <a:lnTo>
                    <a:pt x="825" y="438"/>
                  </a:lnTo>
                  <a:cubicBezTo>
                    <a:pt x="802" y="444"/>
                    <a:pt x="775" y="452"/>
                    <a:pt x="750" y="459"/>
                  </a:cubicBezTo>
                  <a:cubicBezTo>
                    <a:pt x="437" y="553"/>
                    <a:pt x="203" y="821"/>
                    <a:pt x="140" y="1157"/>
                  </a:cubicBezTo>
                  <a:cubicBezTo>
                    <a:pt x="81" y="1466"/>
                    <a:pt x="181" y="1764"/>
                    <a:pt x="399" y="1934"/>
                  </a:cubicBezTo>
                  <a:cubicBezTo>
                    <a:pt x="509" y="2020"/>
                    <a:pt x="642" y="2099"/>
                    <a:pt x="825" y="2181"/>
                  </a:cubicBezTo>
                  <a:lnTo>
                    <a:pt x="825" y="3402"/>
                  </a:lnTo>
                  <a:cubicBezTo>
                    <a:pt x="677" y="3388"/>
                    <a:pt x="575" y="3345"/>
                    <a:pt x="408" y="3235"/>
                  </a:cubicBezTo>
                  <a:cubicBezTo>
                    <a:pt x="367" y="3209"/>
                    <a:pt x="322" y="3196"/>
                    <a:pt x="277" y="3196"/>
                  </a:cubicBezTo>
                  <a:cubicBezTo>
                    <a:pt x="198" y="3196"/>
                    <a:pt x="120" y="3235"/>
                    <a:pt x="74" y="3306"/>
                  </a:cubicBezTo>
                  <a:cubicBezTo>
                    <a:pt x="1" y="3417"/>
                    <a:pt x="33" y="3565"/>
                    <a:pt x="144" y="3638"/>
                  </a:cubicBezTo>
                  <a:cubicBezTo>
                    <a:pt x="411" y="3812"/>
                    <a:pt x="595" y="3868"/>
                    <a:pt x="825" y="3884"/>
                  </a:cubicBezTo>
                  <a:lnTo>
                    <a:pt x="825" y="4088"/>
                  </a:lnTo>
                  <a:cubicBezTo>
                    <a:pt x="825" y="4220"/>
                    <a:pt x="933" y="4328"/>
                    <a:pt x="1067" y="4328"/>
                  </a:cubicBezTo>
                  <a:cubicBezTo>
                    <a:pt x="1198" y="4328"/>
                    <a:pt x="1307" y="4220"/>
                    <a:pt x="1307" y="4088"/>
                  </a:cubicBezTo>
                  <a:lnTo>
                    <a:pt x="1307" y="3864"/>
                  </a:lnTo>
                  <a:cubicBezTo>
                    <a:pt x="1764" y="3760"/>
                    <a:pt x="2057" y="3375"/>
                    <a:pt x="2121" y="2994"/>
                  </a:cubicBezTo>
                  <a:cubicBezTo>
                    <a:pt x="2202" y="2509"/>
                    <a:pt x="1948" y="2087"/>
                    <a:pt x="1475" y="1920"/>
                  </a:cubicBezTo>
                  <a:cubicBezTo>
                    <a:pt x="1420" y="1900"/>
                    <a:pt x="1362" y="1879"/>
                    <a:pt x="1307" y="1859"/>
                  </a:cubicBezTo>
                  <a:lnTo>
                    <a:pt x="1307" y="901"/>
                  </a:lnTo>
                  <a:cubicBezTo>
                    <a:pt x="1431" y="935"/>
                    <a:pt x="1496" y="999"/>
                    <a:pt x="1500" y="1004"/>
                  </a:cubicBezTo>
                  <a:cubicBezTo>
                    <a:pt x="1548" y="1058"/>
                    <a:pt x="1614" y="1085"/>
                    <a:pt x="1681" y="1085"/>
                  </a:cubicBezTo>
                  <a:cubicBezTo>
                    <a:pt x="1737" y="1085"/>
                    <a:pt x="1793" y="1066"/>
                    <a:pt x="1838" y="1026"/>
                  </a:cubicBezTo>
                  <a:cubicBezTo>
                    <a:pt x="1939" y="938"/>
                    <a:pt x="1948" y="785"/>
                    <a:pt x="1862" y="686"/>
                  </a:cubicBezTo>
                  <a:cubicBezTo>
                    <a:pt x="1850" y="674"/>
                    <a:pt x="1663" y="463"/>
                    <a:pt x="1307" y="411"/>
                  </a:cubicBezTo>
                  <a:lnTo>
                    <a:pt x="1307" y="241"/>
                  </a:lnTo>
                  <a:cubicBezTo>
                    <a:pt x="1307" y="107"/>
                    <a:pt x="1198" y="0"/>
                    <a:pt x="1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8"/>
            <p:cNvSpPr/>
            <p:nvPr/>
          </p:nvSpPr>
          <p:spPr>
            <a:xfrm>
              <a:off x="3868125" y="2689450"/>
              <a:ext cx="411450" cy="410300"/>
            </a:xfrm>
            <a:custGeom>
              <a:avLst/>
              <a:gdLst/>
              <a:ahLst/>
              <a:cxnLst/>
              <a:rect l="l" t="t" r="r" b="b"/>
              <a:pathLst>
                <a:path w="16458" h="16412" extrusionOk="0">
                  <a:moveTo>
                    <a:pt x="6448" y="963"/>
                  </a:moveTo>
                  <a:cubicBezTo>
                    <a:pt x="6643" y="963"/>
                    <a:pt x="6817" y="1080"/>
                    <a:pt x="6892" y="1259"/>
                  </a:cubicBezTo>
                  <a:cubicBezTo>
                    <a:pt x="6967" y="1439"/>
                    <a:pt x="6926" y="1645"/>
                    <a:pt x="6788" y="1783"/>
                  </a:cubicBezTo>
                  <a:cubicBezTo>
                    <a:pt x="6696" y="1875"/>
                    <a:pt x="6573" y="1924"/>
                    <a:pt x="6448" y="1924"/>
                  </a:cubicBezTo>
                  <a:cubicBezTo>
                    <a:pt x="6386" y="1924"/>
                    <a:pt x="6323" y="1912"/>
                    <a:pt x="6264" y="1887"/>
                  </a:cubicBezTo>
                  <a:cubicBezTo>
                    <a:pt x="6085" y="1812"/>
                    <a:pt x="5968" y="1638"/>
                    <a:pt x="5968" y="1443"/>
                  </a:cubicBezTo>
                  <a:cubicBezTo>
                    <a:pt x="5968" y="1178"/>
                    <a:pt x="6183" y="963"/>
                    <a:pt x="6448" y="963"/>
                  </a:cubicBezTo>
                  <a:close/>
                  <a:moveTo>
                    <a:pt x="6928" y="4895"/>
                  </a:moveTo>
                  <a:cubicBezTo>
                    <a:pt x="7529" y="4949"/>
                    <a:pt x="8116" y="5106"/>
                    <a:pt x="8664" y="5359"/>
                  </a:cubicBezTo>
                  <a:lnTo>
                    <a:pt x="8435" y="5758"/>
                  </a:lnTo>
                  <a:cubicBezTo>
                    <a:pt x="8302" y="5988"/>
                    <a:pt x="8381" y="6282"/>
                    <a:pt x="8611" y="6414"/>
                  </a:cubicBezTo>
                  <a:cubicBezTo>
                    <a:pt x="8687" y="6458"/>
                    <a:pt x="8770" y="6478"/>
                    <a:pt x="8851" y="6478"/>
                  </a:cubicBezTo>
                  <a:cubicBezTo>
                    <a:pt x="9017" y="6478"/>
                    <a:pt x="9178" y="6392"/>
                    <a:pt x="9267" y="6238"/>
                  </a:cubicBezTo>
                  <a:lnTo>
                    <a:pt x="9497" y="5841"/>
                  </a:lnTo>
                  <a:cubicBezTo>
                    <a:pt x="9991" y="6190"/>
                    <a:pt x="10420" y="6619"/>
                    <a:pt x="10768" y="7112"/>
                  </a:cubicBezTo>
                  <a:lnTo>
                    <a:pt x="10370" y="7342"/>
                  </a:lnTo>
                  <a:cubicBezTo>
                    <a:pt x="10140" y="7474"/>
                    <a:pt x="10062" y="7768"/>
                    <a:pt x="10194" y="7998"/>
                  </a:cubicBezTo>
                  <a:cubicBezTo>
                    <a:pt x="10284" y="8152"/>
                    <a:pt x="10445" y="8239"/>
                    <a:pt x="10612" y="8239"/>
                  </a:cubicBezTo>
                  <a:cubicBezTo>
                    <a:pt x="10693" y="8239"/>
                    <a:pt x="10776" y="8218"/>
                    <a:pt x="10852" y="8174"/>
                  </a:cubicBezTo>
                  <a:lnTo>
                    <a:pt x="11250" y="7944"/>
                  </a:lnTo>
                  <a:cubicBezTo>
                    <a:pt x="11436" y="8348"/>
                    <a:pt x="11571" y="8776"/>
                    <a:pt x="11651" y="9214"/>
                  </a:cubicBezTo>
                  <a:cubicBezTo>
                    <a:pt x="10165" y="9690"/>
                    <a:pt x="9086" y="11084"/>
                    <a:pt x="9086" y="12726"/>
                  </a:cubicBezTo>
                  <a:cubicBezTo>
                    <a:pt x="9084" y="13333"/>
                    <a:pt x="9234" y="13931"/>
                    <a:pt x="9522" y="14465"/>
                  </a:cubicBezTo>
                  <a:cubicBezTo>
                    <a:pt x="9513" y="14471"/>
                    <a:pt x="9506" y="14477"/>
                    <a:pt x="9497" y="14483"/>
                  </a:cubicBezTo>
                  <a:lnTo>
                    <a:pt x="9497" y="14481"/>
                  </a:lnTo>
                  <a:lnTo>
                    <a:pt x="9269" y="14085"/>
                  </a:lnTo>
                  <a:cubicBezTo>
                    <a:pt x="9181" y="13927"/>
                    <a:pt x="9017" y="13838"/>
                    <a:pt x="8849" y="13838"/>
                  </a:cubicBezTo>
                  <a:cubicBezTo>
                    <a:pt x="8767" y="13838"/>
                    <a:pt x="8684" y="13859"/>
                    <a:pt x="8608" y="13903"/>
                  </a:cubicBezTo>
                  <a:cubicBezTo>
                    <a:pt x="8375" y="14036"/>
                    <a:pt x="8298" y="14335"/>
                    <a:pt x="8435" y="14566"/>
                  </a:cubicBezTo>
                  <a:lnTo>
                    <a:pt x="8665" y="14963"/>
                  </a:lnTo>
                  <a:cubicBezTo>
                    <a:pt x="8116" y="15215"/>
                    <a:pt x="7530" y="15373"/>
                    <a:pt x="6928" y="15427"/>
                  </a:cubicBezTo>
                  <a:lnTo>
                    <a:pt x="6928" y="14969"/>
                  </a:lnTo>
                  <a:cubicBezTo>
                    <a:pt x="6924" y="14707"/>
                    <a:pt x="6710" y="14497"/>
                    <a:pt x="6448" y="14497"/>
                  </a:cubicBezTo>
                  <a:cubicBezTo>
                    <a:pt x="6186" y="14497"/>
                    <a:pt x="5972" y="14707"/>
                    <a:pt x="5968" y="14969"/>
                  </a:cubicBezTo>
                  <a:lnTo>
                    <a:pt x="5968" y="15427"/>
                  </a:lnTo>
                  <a:cubicBezTo>
                    <a:pt x="5366" y="15373"/>
                    <a:pt x="4779" y="15217"/>
                    <a:pt x="4231" y="14963"/>
                  </a:cubicBezTo>
                  <a:lnTo>
                    <a:pt x="4461" y="14566"/>
                  </a:lnTo>
                  <a:cubicBezTo>
                    <a:pt x="4593" y="14335"/>
                    <a:pt x="4515" y="14042"/>
                    <a:pt x="4285" y="13909"/>
                  </a:cubicBezTo>
                  <a:cubicBezTo>
                    <a:pt x="4209" y="13865"/>
                    <a:pt x="4127" y="13844"/>
                    <a:pt x="4045" y="13844"/>
                  </a:cubicBezTo>
                  <a:cubicBezTo>
                    <a:pt x="3879" y="13844"/>
                    <a:pt x="3717" y="13930"/>
                    <a:pt x="3628" y="14085"/>
                  </a:cubicBezTo>
                  <a:lnTo>
                    <a:pt x="3399" y="14480"/>
                  </a:lnTo>
                  <a:cubicBezTo>
                    <a:pt x="2907" y="14131"/>
                    <a:pt x="2478" y="13702"/>
                    <a:pt x="2129" y="13210"/>
                  </a:cubicBezTo>
                  <a:lnTo>
                    <a:pt x="2525" y="12982"/>
                  </a:lnTo>
                  <a:cubicBezTo>
                    <a:pt x="2755" y="12849"/>
                    <a:pt x="2834" y="12554"/>
                    <a:pt x="2701" y="12324"/>
                  </a:cubicBezTo>
                  <a:cubicBezTo>
                    <a:pt x="2611" y="12170"/>
                    <a:pt x="2449" y="12084"/>
                    <a:pt x="2283" y="12084"/>
                  </a:cubicBezTo>
                  <a:cubicBezTo>
                    <a:pt x="2202" y="12084"/>
                    <a:pt x="2119" y="12105"/>
                    <a:pt x="2043" y="12149"/>
                  </a:cubicBezTo>
                  <a:lnTo>
                    <a:pt x="1648" y="12378"/>
                  </a:lnTo>
                  <a:cubicBezTo>
                    <a:pt x="1393" y="11831"/>
                    <a:pt x="1236" y="11243"/>
                    <a:pt x="1182" y="10642"/>
                  </a:cubicBezTo>
                  <a:lnTo>
                    <a:pt x="1640" y="10642"/>
                  </a:lnTo>
                  <a:cubicBezTo>
                    <a:pt x="1644" y="10642"/>
                    <a:pt x="1647" y="10642"/>
                    <a:pt x="1651" y="10642"/>
                  </a:cubicBezTo>
                  <a:cubicBezTo>
                    <a:pt x="1916" y="10642"/>
                    <a:pt x="2131" y="10427"/>
                    <a:pt x="2131" y="10161"/>
                  </a:cubicBezTo>
                  <a:cubicBezTo>
                    <a:pt x="2131" y="9895"/>
                    <a:pt x="1916" y="9681"/>
                    <a:pt x="1651" y="9681"/>
                  </a:cubicBezTo>
                  <a:cubicBezTo>
                    <a:pt x="1647" y="9681"/>
                    <a:pt x="1644" y="9681"/>
                    <a:pt x="1640" y="9681"/>
                  </a:cubicBezTo>
                  <a:lnTo>
                    <a:pt x="1182" y="9681"/>
                  </a:lnTo>
                  <a:cubicBezTo>
                    <a:pt x="1236" y="9079"/>
                    <a:pt x="1393" y="8492"/>
                    <a:pt x="1648" y="7944"/>
                  </a:cubicBezTo>
                  <a:lnTo>
                    <a:pt x="2043" y="8174"/>
                  </a:lnTo>
                  <a:cubicBezTo>
                    <a:pt x="2121" y="8221"/>
                    <a:pt x="2207" y="8243"/>
                    <a:pt x="2291" y="8243"/>
                  </a:cubicBezTo>
                  <a:cubicBezTo>
                    <a:pt x="2458" y="8243"/>
                    <a:pt x="2620" y="8157"/>
                    <a:pt x="2708" y="8003"/>
                  </a:cubicBezTo>
                  <a:cubicBezTo>
                    <a:pt x="2843" y="7770"/>
                    <a:pt x="2761" y="7471"/>
                    <a:pt x="2525" y="7341"/>
                  </a:cubicBezTo>
                  <a:lnTo>
                    <a:pt x="2128" y="7112"/>
                  </a:lnTo>
                  <a:cubicBezTo>
                    <a:pt x="2476" y="6620"/>
                    <a:pt x="2906" y="6191"/>
                    <a:pt x="3399" y="5843"/>
                  </a:cubicBezTo>
                  <a:lnTo>
                    <a:pt x="3628" y="6238"/>
                  </a:lnTo>
                  <a:cubicBezTo>
                    <a:pt x="3718" y="6388"/>
                    <a:pt x="3877" y="6472"/>
                    <a:pt x="4040" y="6472"/>
                  </a:cubicBezTo>
                  <a:cubicBezTo>
                    <a:pt x="4122" y="6472"/>
                    <a:pt x="4205" y="6451"/>
                    <a:pt x="4281" y="6408"/>
                  </a:cubicBezTo>
                  <a:cubicBezTo>
                    <a:pt x="4508" y="6276"/>
                    <a:pt x="4588" y="5986"/>
                    <a:pt x="4459" y="5758"/>
                  </a:cubicBezTo>
                  <a:lnTo>
                    <a:pt x="4231" y="5361"/>
                  </a:lnTo>
                  <a:cubicBezTo>
                    <a:pt x="4779" y="5106"/>
                    <a:pt x="5366" y="4949"/>
                    <a:pt x="5966" y="4895"/>
                  </a:cubicBezTo>
                  <a:lnTo>
                    <a:pt x="5966" y="5353"/>
                  </a:lnTo>
                  <a:cubicBezTo>
                    <a:pt x="5971" y="5616"/>
                    <a:pt x="6185" y="5825"/>
                    <a:pt x="6447" y="5825"/>
                  </a:cubicBezTo>
                  <a:cubicBezTo>
                    <a:pt x="6709" y="5825"/>
                    <a:pt x="6923" y="5616"/>
                    <a:pt x="6928" y="5353"/>
                  </a:cubicBezTo>
                  <a:lnTo>
                    <a:pt x="6928" y="4895"/>
                  </a:lnTo>
                  <a:close/>
                  <a:moveTo>
                    <a:pt x="12772" y="10002"/>
                  </a:moveTo>
                  <a:cubicBezTo>
                    <a:pt x="14274" y="10002"/>
                    <a:pt x="15496" y="11223"/>
                    <a:pt x="15496" y="12726"/>
                  </a:cubicBezTo>
                  <a:cubicBezTo>
                    <a:pt x="15496" y="14228"/>
                    <a:pt x="14273" y="15449"/>
                    <a:pt x="12772" y="15449"/>
                  </a:cubicBezTo>
                  <a:cubicBezTo>
                    <a:pt x="11269" y="15449"/>
                    <a:pt x="10048" y="14228"/>
                    <a:pt x="10048" y="12726"/>
                  </a:cubicBezTo>
                  <a:cubicBezTo>
                    <a:pt x="10048" y="11223"/>
                    <a:pt x="11269" y="10002"/>
                    <a:pt x="12772" y="10002"/>
                  </a:cubicBezTo>
                  <a:close/>
                  <a:moveTo>
                    <a:pt x="6448" y="1"/>
                  </a:moveTo>
                  <a:cubicBezTo>
                    <a:pt x="5745" y="1"/>
                    <a:pt x="5145" y="506"/>
                    <a:pt x="5026" y="1199"/>
                  </a:cubicBezTo>
                  <a:cubicBezTo>
                    <a:pt x="4908" y="1891"/>
                    <a:pt x="5304" y="2568"/>
                    <a:pt x="5968" y="2802"/>
                  </a:cubicBezTo>
                  <a:lnTo>
                    <a:pt x="5968" y="3930"/>
                  </a:lnTo>
                  <a:cubicBezTo>
                    <a:pt x="4644" y="4031"/>
                    <a:pt x="3389" y="4552"/>
                    <a:pt x="2384" y="5418"/>
                  </a:cubicBezTo>
                  <a:lnTo>
                    <a:pt x="1689" y="4722"/>
                  </a:lnTo>
                  <a:lnTo>
                    <a:pt x="1829" y="4580"/>
                  </a:lnTo>
                  <a:cubicBezTo>
                    <a:pt x="2023" y="4394"/>
                    <a:pt x="2025" y="4084"/>
                    <a:pt x="1835" y="3895"/>
                  </a:cubicBezTo>
                  <a:cubicBezTo>
                    <a:pt x="1741" y="3801"/>
                    <a:pt x="1618" y="3754"/>
                    <a:pt x="1495" y="3754"/>
                  </a:cubicBezTo>
                  <a:cubicBezTo>
                    <a:pt x="1369" y="3754"/>
                    <a:pt x="1243" y="3803"/>
                    <a:pt x="1148" y="3901"/>
                  </a:cubicBezTo>
                  <a:lnTo>
                    <a:pt x="188" y="4863"/>
                  </a:lnTo>
                  <a:cubicBezTo>
                    <a:pt x="0" y="5050"/>
                    <a:pt x="0" y="5355"/>
                    <a:pt x="188" y="5542"/>
                  </a:cubicBezTo>
                  <a:cubicBezTo>
                    <a:pt x="281" y="5636"/>
                    <a:pt x="404" y="5683"/>
                    <a:pt x="527" y="5683"/>
                  </a:cubicBezTo>
                  <a:cubicBezTo>
                    <a:pt x="650" y="5683"/>
                    <a:pt x="773" y="5636"/>
                    <a:pt x="867" y="5542"/>
                  </a:cubicBezTo>
                  <a:lnTo>
                    <a:pt x="1008" y="5402"/>
                  </a:lnTo>
                  <a:lnTo>
                    <a:pt x="1703" y="6097"/>
                  </a:lnTo>
                  <a:cubicBezTo>
                    <a:pt x="731" y="7228"/>
                    <a:pt x="196" y="8669"/>
                    <a:pt x="198" y="10161"/>
                  </a:cubicBezTo>
                  <a:cubicBezTo>
                    <a:pt x="198" y="13607"/>
                    <a:pt x="3001" y="16412"/>
                    <a:pt x="6448" y="16412"/>
                  </a:cubicBezTo>
                  <a:cubicBezTo>
                    <a:pt x="7752" y="16410"/>
                    <a:pt x="9023" y="16001"/>
                    <a:pt x="10083" y="15244"/>
                  </a:cubicBezTo>
                  <a:cubicBezTo>
                    <a:pt x="10779" y="15988"/>
                    <a:pt x="11752" y="16412"/>
                    <a:pt x="12772" y="16412"/>
                  </a:cubicBezTo>
                  <a:cubicBezTo>
                    <a:pt x="14804" y="16412"/>
                    <a:pt x="16458" y="14758"/>
                    <a:pt x="16458" y="12726"/>
                  </a:cubicBezTo>
                  <a:cubicBezTo>
                    <a:pt x="16458" y="10693"/>
                    <a:pt x="14804" y="9039"/>
                    <a:pt x="12772" y="9039"/>
                  </a:cubicBezTo>
                  <a:cubicBezTo>
                    <a:pt x="12713" y="9039"/>
                    <a:pt x="12656" y="9041"/>
                    <a:pt x="12597" y="9044"/>
                  </a:cubicBezTo>
                  <a:cubicBezTo>
                    <a:pt x="12401" y="7953"/>
                    <a:pt x="11916" y="6935"/>
                    <a:pt x="11194" y="6094"/>
                  </a:cubicBezTo>
                  <a:lnTo>
                    <a:pt x="11887" y="5402"/>
                  </a:lnTo>
                  <a:lnTo>
                    <a:pt x="12028" y="5542"/>
                  </a:lnTo>
                  <a:cubicBezTo>
                    <a:pt x="12122" y="5636"/>
                    <a:pt x="12245" y="5683"/>
                    <a:pt x="12368" y="5683"/>
                  </a:cubicBezTo>
                  <a:cubicBezTo>
                    <a:pt x="12491" y="5683"/>
                    <a:pt x="12614" y="5636"/>
                    <a:pt x="12709" y="5542"/>
                  </a:cubicBezTo>
                  <a:cubicBezTo>
                    <a:pt x="12896" y="5355"/>
                    <a:pt x="12896" y="5050"/>
                    <a:pt x="12709" y="4863"/>
                  </a:cubicBezTo>
                  <a:lnTo>
                    <a:pt x="11747" y="3901"/>
                  </a:lnTo>
                  <a:cubicBezTo>
                    <a:pt x="11653" y="3803"/>
                    <a:pt x="11527" y="3754"/>
                    <a:pt x="11401" y="3754"/>
                  </a:cubicBezTo>
                  <a:cubicBezTo>
                    <a:pt x="11277" y="3754"/>
                    <a:pt x="11154" y="3801"/>
                    <a:pt x="11060" y="3895"/>
                  </a:cubicBezTo>
                  <a:cubicBezTo>
                    <a:pt x="10869" y="4085"/>
                    <a:pt x="10872" y="4394"/>
                    <a:pt x="11067" y="4582"/>
                  </a:cubicBezTo>
                  <a:lnTo>
                    <a:pt x="11208" y="4722"/>
                  </a:lnTo>
                  <a:lnTo>
                    <a:pt x="10515" y="5415"/>
                  </a:lnTo>
                  <a:cubicBezTo>
                    <a:pt x="9507" y="4551"/>
                    <a:pt x="8251" y="4031"/>
                    <a:pt x="6928" y="3930"/>
                  </a:cubicBezTo>
                  <a:lnTo>
                    <a:pt x="6928" y="2802"/>
                  </a:lnTo>
                  <a:cubicBezTo>
                    <a:pt x="7590" y="2568"/>
                    <a:pt x="7989" y="1891"/>
                    <a:pt x="7870" y="1199"/>
                  </a:cubicBezTo>
                  <a:cubicBezTo>
                    <a:pt x="7750" y="506"/>
                    <a:pt x="7151" y="1"/>
                    <a:pt x="6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8"/>
            <p:cNvSpPr/>
            <p:nvPr/>
          </p:nvSpPr>
          <p:spPr>
            <a:xfrm>
              <a:off x="3975600" y="2862200"/>
              <a:ext cx="91550" cy="155775"/>
            </a:xfrm>
            <a:custGeom>
              <a:avLst/>
              <a:gdLst/>
              <a:ahLst/>
              <a:cxnLst/>
              <a:rect l="l" t="t" r="r" b="b"/>
              <a:pathLst>
                <a:path w="3662" h="6231" extrusionOk="0">
                  <a:moveTo>
                    <a:pt x="2144" y="2768"/>
                  </a:moveTo>
                  <a:cubicBezTo>
                    <a:pt x="2392" y="2768"/>
                    <a:pt x="2629" y="2961"/>
                    <a:pt x="2629" y="3251"/>
                  </a:cubicBezTo>
                  <a:cubicBezTo>
                    <a:pt x="2629" y="3516"/>
                    <a:pt x="2414" y="3732"/>
                    <a:pt x="2148" y="3732"/>
                  </a:cubicBezTo>
                  <a:cubicBezTo>
                    <a:pt x="1720" y="3732"/>
                    <a:pt x="1505" y="3213"/>
                    <a:pt x="1808" y="2910"/>
                  </a:cubicBezTo>
                  <a:cubicBezTo>
                    <a:pt x="1906" y="2812"/>
                    <a:pt x="2026" y="2768"/>
                    <a:pt x="2144" y="2768"/>
                  </a:cubicBezTo>
                  <a:close/>
                  <a:moveTo>
                    <a:pt x="548" y="1"/>
                  </a:moveTo>
                  <a:cubicBezTo>
                    <a:pt x="467" y="1"/>
                    <a:pt x="384" y="21"/>
                    <a:pt x="308" y="65"/>
                  </a:cubicBezTo>
                  <a:cubicBezTo>
                    <a:pt x="81" y="196"/>
                    <a:pt x="1" y="486"/>
                    <a:pt x="130" y="716"/>
                  </a:cubicBezTo>
                  <a:lnTo>
                    <a:pt x="1052" y="2315"/>
                  </a:lnTo>
                  <a:cubicBezTo>
                    <a:pt x="591" y="2854"/>
                    <a:pt x="591" y="3650"/>
                    <a:pt x="1052" y="4188"/>
                  </a:cubicBezTo>
                  <a:lnTo>
                    <a:pt x="291" y="5509"/>
                  </a:lnTo>
                  <a:cubicBezTo>
                    <a:pt x="157" y="5739"/>
                    <a:pt x="237" y="6034"/>
                    <a:pt x="466" y="6166"/>
                  </a:cubicBezTo>
                  <a:cubicBezTo>
                    <a:pt x="542" y="6209"/>
                    <a:pt x="625" y="6230"/>
                    <a:pt x="706" y="6230"/>
                  </a:cubicBezTo>
                  <a:cubicBezTo>
                    <a:pt x="872" y="6230"/>
                    <a:pt x="1033" y="6144"/>
                    <a:pt x="1123" y="5990"/>
                  </a:cubicBezTo>
                  <a:lnTo>
                    <a:pt x="1886" y="4669"/>
                  </a:lnTo>
                  <a:cubicBezTo>
                    <a:pt x="1975" y="4685"/>
                    <a:pt x="2064" y="4693"/>
                    <a:pt x="2151" y="4693"/>
                  </a:cubicBezTo>
                  <a:cubicBezTo>
                    <a:pt x="2881" y="4693"/>
                    <a:pt x="3515" y="4137"/>
                    <a:pt x="3584" y="3383"/>
                  </a:cubicBezTo>
                  <a:cubicBezTo>
                    <a:pt x="3662" y="2538"/>
                    <a:pt x="2997" y="1809"/>
                    <a:pt x="2149" y="1809"/>
                  </a:cubicBezTo>
                  <a:lnTo>
                    <a:pt x="2148" y="1809"/>
                  </a:lnTo>
                  <a:cubicBezTo>
                    <a:pt x="2060" y="1809"/>
                    <a:pt x="1972" y="1818"/>
                    <a:pt x="1886" y="1834"/>
                  </a:cubicBezTo>
                  <a:lnTo>
                    <a:pt x="961" y="236"/>
                  </a:lnTo>
                  <a:cubicBezTo>
                    <a:pt x="871" y="84"/>
                    <a:pt x="712" y="1"/>
                    <a:pt x="5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2" name="Google Shape;3222;p78"/>
          <p:cNvSpPr/>
          <p:nvPr/>
        </p:nvSpPr>
        <p:spPr>
          <a:xfrm>
            <a:off x="5914425" y="1923504"/>
            <a:ext cx="341488" cy="338395"/>
          </a:xfrm>
          <a:custGeom>
            <a:avLst/>
            <a:gdLst/>
            <a:ahLst/>
            <a:cxnLst/>
            <a:rect l="l" t="t" r="r" b="b"/>
            <a:pathLst>
              <a:path w="16561" h="16411" extrusionOk="0">
                <a:moveTo>
                  <a:pt x="10712" y="962"/>
                </a:moveTo>
                <a:lnTo>
                  <a:pt x="10712" y="2007"/>
                </a:lnTo>
                <a:cubicBezTo>
                  <a:pt x="10554" y="1993"/>
                  <a:pt x="10393" y="1987"/>
                  <a:pt x="10232" y="1987"/>
                </a:cubicBezTo>
                <a:cubicBezTo>
                  <a:pt x="10069" y="1987"/>
                  <a:pt x="9909" y="1993"/>
                  <a:pt x="9750" y="2007"/>
                </a:cubicBezTo>
                <a:lnTo>
                  <a:pt x="9750" y="962"/>
                </a:lnTo>
                <a:close/>
                <a:moveTo>
                  <a:pt x="10229" y="6796"/>
                </a:moveTo>
                <a:cubicBezTo>
                  <a:pt x="10310" y="6796"/>
                  <a:pt x="10392" y="6803"/>
                  <a:pt x="10475" y="6817"/>
                </a:cubicBezTo>
                <a:cubicBezTo>
                  <a:pt x="11167" y="6936"/>
                  <a:pt x="11674" y="7536"/>
                  <a:pt x="11674" y="8238"/>
                </a:cubicBezTo>
                <a:cubicBezTo>
                  <a:pt x="11674" y="8941"/>
                  <a:pt x="11167" y="9541"/>
                  <a:pt x="10475" y="9660"/>
                </a:cubicBezTo>
                <a:cubicBezTo>
                  <a:pt x="10393" y="9674"/>
                  <a:pt x="10311" y="9681"/>
                  <a:pt x="10230" y="9681"/>
                </a:cubicBezTo>
                <a:cubicBezTo>
                  <a:pt x="9629" y="9681"/>
                  <a:pt x="9078" y="9303"/>
                  <a:pt x="8871" y="8720"/>
                </a:cubicBezTo>
                <a:lnTo>
                  <a:pt x="10232" y="8720"/>
                </a:lnTo>
                <a:cubicBezTo>
                  <a:pt x="10234" y="8720"/>
                  <a:pt x="10237" y="8720"/>
                  <a:pt x="10240" y="8720"/>
                </a:cubicBezTo>
                <a:cubicBezTo>
                  <a:pt x="10504" y="8720"/>
                  <a:pt x="10721" y="8505"/>
                  <a:pt x="10721" y="8238"/>
                </a:cubicBezTo>
                <a:cubicBezTo>
                  <a:pt x="10721" y="7972"/>
                  <a:pt x="10505" y="7757"/>
                  <a:pt x="10242" y="7757"/>
                </a:cubicBezTo>
                <a:cubicBezTo>
                  <a:pt x="10239" y="7757"/>
                  <a:pt x="10235" y="7757"/>
                  <a:pt x="10232" y="7757"/>
                </a:cubicBezTo>
                <a:lnTo>
                  <a:pt x="8871" y="7757"/>
                </a:lnTo>
                <a:cubicBezTo>
                  <a:pt x="9077" y="7174"/>
                  <a:pt x="9628" y="6796"/>
                  <a:pt x="10229" y="6796"/>
                </a:cubicBezTo>
                <a:close/>
                <a:moveTo>
                  <a:pt x="10232" y="4874"/>
                </a:moveTo>
                <a:cubicBezTo>
                  <a:pt x="12087" y="4874"/>
                  <a:pt x="13597" y="6384"/>
                  <a:pt x="13597" y="8239"/>
                </a:cubicBezTo>
                <a:cubicBezTo>
                  <a:pt x="13597" y="10095"/>
                  <a:pt x="12087" y="11603"/>
                  <a:pt x="10232" y="11603"/>
                </a:cubicBezTo>
                <a:cubicBezTo>
                  <a:pt x="8539" y="11603"/>
                  <a:pt x="7134" y="10348"/>
                  <a:pt x="6900" y="8720"/>
                </a:cubicBezTo>
                <a:lnTo>
                  <a:pt x="7875" y="8720"/>
                </a:lnTo>
                <a:cubicBezTo>
                  <a:pt x="8099" y="9815"/>
                  <a:pt x="9070" y="10642"/>
                  <a:pt x="10232" y="10642"/>
                </a:cubicBezTo>
                <a:cubicBezTo>
                  <a:pt x="11557" y="10642"/>
                  <a:pt x="12635" y="9565"/>
                  <a:pt x="12635" y="8238"/>
                </a:cubicBezTo>
                <a:cubicBezTo>
                  <a:pt x="12635" y="6912"/>
                  <a:pt x="11557" y="5836"/>
                  <a:pt x="10232" y="5836"/>
                </a:cubicBezTo>
                <a:cubicBezTo>
                  <a:pt x="9070" y="5836"/>
                  <a:pt x="8099" y="6662"/>
                  <a:pt x="7875" y="7759"/>
                </a:cubicBezTo>
                <a:lnTo>
                  <a:pt x="6900" y="7759"/>
                </a:lnTo>
                <a:cubicBezTo>
                  <a:pt x="7134" y="6129"/>
                  <a:pt x="8539" y="4874"/>
                  <a:pt x="10232" y="4874"/>
                </a:cubicBezTo>
                <a:close/>
                <a:moveTo>
                  <a:pt x="10232" y="2950"/>
                </a:moveTo>
                <a:cubicBezTo>
                  <a:pt x="13147" y="2950"/>
                  <a:pt x="15520" y="5322"/>
                  <a:pt x="15520" y="8238"/>
                </a:cubicBezTo>
                <a:cubicBezTo>
                  <a:pt x="15520" y="11155"/>
                  <a:pt x="13147" y="13527"/>
                  <a:pt x="10232" y="13527"/>
                </a:cubicBezTo>
                <a:cubicBezTo>
                  <a:pt x="7477" y="13527"/>
                  <a:pt x="5208" y="11411"/>
                  <a:pt x="4964" y="8720"/>
                </a:cubicBezTo>
                <a:lnTo>
                  <a:pt x="5932" y="8720"/>
                </a:lnTo>
                <a:cubicBezTo>
                  <a:pt x="6172" y="10880"/>
                  <a:pt x="8008" y="12565"/>
                  <a:pt x="10232" y="12565"/>
                </a:cubicBezTo>
                <a:cubicBezTo>
                  <a:pt x="12617" y="12565"/>
                  <a:pt x="14559" y="10625"/>
                  <a:pt x="14559" y="8238"/>
                </a:cubicBezTo>
                <a:cubicBezTo>
                  <a:pt x="14559" y="5852"/>
                  <a:pt x="12619" y="3912"/>
                  <a:pt x="10232" y="3912"/>
                </a:cubicBezTo>
                <a:cubicBezTo>
                  <a:pt x="8008" y="3912"/>
                  <a:pt x="6171" y="5597"/>
                  <a:pt x="5932" y="7757"/>
                </a:cubicBezTo>
                <a:lnTo>
                  <a:pt x="4965" y="7757"/>
                </a:lnTo>
                <a:cubicBezTo>
                  <a:pt x="5208" y="5066"/>
                  <a:pt x="7478" y="2950"/>
                  <a:pt x="10232" y="2950"/>
                </a:cubicBezTo>
                <a:close/>
                <a:moveTo>
                  <a:pt x="6002" y="12835"/>
                </a:moveTo>
                <a:cubicBezTo>
                  <a:pt x="6318" y="13128"/>
                  <a:pt x="6666" y="13387"/>
                  <a:pt x="7036" y="13608"/>
                </a:cubicBezTo>
                <a:lnTo>
                  <a:pt x="5807" y="15450"/>
                </a:lnTo>
                <a:lnTo>
                  <a:pt x="5129" y="15450"/>
                </a:lnTo>
                <a:lnTo>
                  <a:pt x="6002" y="12835"/>
                </a:lnTo>
                <a:close/>
                <a:moveTo>
                  <a:pt x="14461" y="12835"/>
                </a:moveTo>
                <a:lnTo>
                  <a:pt x="15334" y="15450"/>
                </a:lnTo>
                <a:lnTo>
                  <a:pt x="14656" y="15450"/>
                </a:lnTo>
                <a:lnTo>
                  <a:pt x="13427" y="13608"/>
                </a:lnTo>
                <a:cubicBezTo>
                  <a:pt x="13798" y="13387"/>
                  <a:pt x="14145" y="13128"/>
                  <a:pt x="14461" y="12835"/>
                </a:cubicBezTo>
                <a:close/>
                <a:moveTo>
                  <a:pt x="9271" y="0"/>
                </a:moveTo>
                <a:cubicBezTo>
                  <a:pt x="9004" y="0"/>
                  <a:pt x="8789" y="215"/>
                  <a:pt x="8789" y="482"/>
                </a:cubicBezTo>
                <a:lnTo>
                  <a:pt x="8789" y="2156"/>
                </a:lnTo>
                <a:cubicBezTo>
                  <a:pt x="6187" y="2774"/>
                  <a:pt x="4208" y="5022"/>
                  <a:pt x="3999" y="7757"/>
                </a:cubicBezTo>
                <a:lnTo>
                  <a:pt x="3678" y="7757"/>
                </a:lnTo>
                <a:lnTo>
                  <a:pt x="2859" y="6668"/>
                </a:lnTo>
                <a:cubicBezTo>
                  <a:pt x="2766" y="6538"/>
                  <a:pt x="2619" y="6469"/>
                  <a:pt x="2470" y="6469"/>
                </a:cubicBezTo>
                <a:cubicBezTo>
                  <a:pt x="2370" y="6469"/>
                  <a:pt x="2268" y="6500"/>
                  <a:pt x="2181" y="6565"/>
                </a:cubicBezTo>
                <a:cubicBezTo>
                  <a:pt x="1968" y="6726"/>
                  <a:pt x="1927" y="7033"/>
                  <a:pt x="2091" y="7245"/>
                </a:cubicBezTo>
                <a:lnTo>
                  <a:pt x="2476" y="7757"/>
                </a:lnTo>
                <a:lnTo>
                  <a:pt x="1754" y="7757"/>
                </a:lnTo>
                <a:lnTo>
                  <a:pt x="937" y="6668"/>
                </a:lnTo>
                <a:cubicBezTo>
                  <a:pt x="843" y="6538"/>
                  <a:pt x="696" y="6468"/>
                  <a:pt x="547" y="6468"/>
                </a:cubicBezTo>
                <a:cubicBezTo>
                  <a:pt x="447" y="6468"/>
                  <a:pt x="345" y="6500"/>
                  <a:pt x="259" y="6565"/>
                </a:cubicBezTo>
                <a:cubicBezTo>
                  <a:pt x="43" y="6726"/>
                  <a:pt x="4" y="7033"/>
                  <a:pt x="168" y="7245"/>
                </a:cubicBezTo>
                <a:lnTo>
                  <a:pt x="553" y="7757"/>
                </a:lnTo>
                <a:cubicBezTo>
                  <a:pt x="291" y="7762"/>
                  <a:pt x="81" y="7976"/>
                  <a:pt x="81" y="8238"/>
                </a:cubicBezTo>
                <a:cubicBezTo>
                  <a:pt x="81" y="8500"/>
                  <a:pt x="291" y="8714"/>
                  <a:pt x="553" y="8718"/>
                </a:cubicBezTo>
                <a:lnTo>
                  <a:pt x="168" y="9231"/>
                </a:lnTo>
                <a:cubicBezTo>
                  <a:pt x="1" y="9443"/>
                  <a:pt x="42" y="9751"/>
                  <a:pt x="257" y="9913"/>
                </a:cubicBezTo>
                <a:cubicBezTo>
                  <a:pt x="344" y="9978"/>
                  <a:pt x="445" y="10009"/>
                  <a:pt x="545" y="10009"/>
                </a:cubicBezTo>
                <a:cubicBezTo>
                  <a:pt x="695" y="10009"/>
                  <a:pt x="843" y="9939"/>
                  <a:pt x="937" y="9808"/>
                </a:cubicBezTo>
                <a:lnTo>
                  <a:pt x="1754" y="8718"/>
                </a:lnTo>
                <a:lnTo>
                  <a:pt x="2476" y="8718"/>
                </a:lnTo>
                <a:lnTo>
                  <a:pt x="2091" y="9231"/>
                </a:lnTo>
                <a:cubicBezTo>
                  <a:pt x="1924" y="9443"/>
                  <a:pt x="1965" y="9751"/>
                  <a:pt x="2180" y="9913"/>
                </a:cubicBezTo>
                <a:cubicBezTo>
                  <a:pt x="2267" y="9978"/>
                  <a:pt x="2368" y="10009"/>
                  <a:pt x="2468" y="10009"/>
                </a:cubicBezTo>
                <a:cubicBezTo>
                  <a:pt x="2618" y="10009"/>
                  <a:pt x="2766" y="9939"/>
                  <a:pt x="2859" y="9808"/>
                </a:cubicBezTo>
                <a:lnTo>
                  <a:pt x="3678" y="8720"/>
                </a:lnTo>
                <a:lnTo>
                  <a:pt x="4000" y="8720"/>
                </a:lnTo>
                <a:cubicBezTo>
                  <a:pt x="4092" y="9918"/>
                  <a:pt x="4529" y="11064"/>
                  <a:pt x="5260" y="12020"/>
                </a:cubicBezTo>
                <a:lnTo>
                  <a:pt x="4006" y="15778"/>
                </a:lnTo>
                <a:cubicBezTo>
                  <a:pt x="3902" y="16090"/>
                  <a:pt x="4135" y="16411"/>
                  <a:pt x="4463" y="16411"/>
                </a:cubicBezTo>
                <a:lnTo>
                  <a:pt x="6065" y="16411"/>
                </a:lnTo>
                <a:cubicBezTo>
                  <a:pt x="6226" y="16411"/>
                  <a:pt x="6376" y="16332"/>
                  <a:pt x="6465" y="16197"/>
                </a:cubicBezTo>
                <a:lnTo>
                  <a:pt x="7905" y="14039"/>
                </a:lnTo>
                <a:cubicBezTo>
                  <a:pt x="8651" y="14339"/>
                  <a:pt x="9442" y="14489"/>
                  <a:pt x="10232" y="14489"/>
                </a:cubicBezTo>
                <a:cubicBezTo>
                  <a:pt x="11023" y="14489"/>
                  <a:pt x="11813" y="14339"/>
                  <a:pt x="12560" y="14039"/>
                </a:cubicBezTo>
                <a:lnTo>
                  <a:pt x="13998" y="16197"/>
                </a:lnTo>
                <a:cubicBezTo>
                  <a:pt x="14087" y="16332"/>
                  <a:pt x="14238" y="16411"/>
                  <a:pt x="14399" y="16411"/>
                </a:cubicBezTo>
                <a:lnTo>
                  <a:pt x="16002" y="16411"/>
                </a:lnTo>
                <a:cubicBezTo>
                  <a:pt x="16330" y="16411"/>
                  <a:pt x="16561" y="16090"/>
                  <a:pt x="16457" y="15778"/>
                </a:cubicBezTo>
                <a:lnTo>
                  <a:pt x="15203" y="12020"/>
                </a:lnTo>
                <a:cubicBezTo>
                  <a:pt x="16034" y="10934"/>
                  <a:pt x="16483" y="9606"/>
                  <a:pt x="16482" y="8238"/>
                </a:cubicBezTo>
                <a:cubicBezTo>
                  <a:pt x="16482" y="5288"/>
                  <a:pt x="14427" y="2809"/>
                  <a:pt x="11674" y="2156"/>
                </a:cubicBezTo>
                <a:lnTo>
                  <a:pt x="11674" y="482"/>
                </a:lnTo>
                <a:cubicBezTo>
                  <a:pt x="11674" y="215"/>
                  <a:pt x="11459" y="0"/>
                  <a:pt x="11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8"/>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8"/>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8">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8">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8">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216"/>
                                        </p:tgtEl>
                                        <p:attrNameLst>
                                          <p:attrName>r</p:attrName>
                                        </p:attrNameLst>
                                      </p:cBhvr>
                                    </p:animRot>
                                  </p:childTnLst>
                                </p:cTn>
                              </p:par>
                              <p:par>
                                <p:cTn id="7" presetID="2" presetClass="entr" presetSubtype="2" fill="hold" nodeType="withEffect">
                                  <p:stCondLst>
                                    <p:cond delay="0"/>
                                  </p:stCondLst>
                                  <p:childTnLst>
                                    <p:set>
                                      <p:cBhvr>
                                        <p:cTn id="8" dur="1" fill="hold">
                                          <p:stCondLst>
                                            <p:cond delay="0"/>
                                          </p:stCondLst>
                                        </p:cTn>
                                        <p:tgtEl>
                                          <p:spTgt spid="3211"/>
                                        </p:tgtEl>
                                        <p:attrNameLst>
                                          <p:attrName>style.visibility</p:attrName>
                                        </p:attrNameLst>
                                      </p:cBhvr>
                                      <p:to>
                                        <p:strVal val="visible"/>
                                      </p:to>
                                    </p:set>
                                    <p:anim calcmode="lin" valueType="num">
                                      <p:cBhvr additive="base">
                                        <p:cTn id="9" dur="1000"/>
                                        <p:tgtEl>
                                          <p:spTgt spid="3211"/>
                                        </p:tgtEl>
                                        <p:attrNameLst>
                                          <p:attrName>ppt_x</p:attrName>
                                        </p:attrNameLst>
                                      </p:cBhvr>
                                      <p:tavLst>
                                        <p:tav tm="0">
                                          <p:val>
                                            <p:strVal val="#ppt_x+1"/>
                                          </p:val>
                                        </p:tav>
                                        <p:tav tm="100000">
                                          <p:val>
                                            <p:strVal val="#ppt_x"/>
                                          </p:val>
                                        </p:tav>
                                      </p:tavLst>
                                    </p:anim>
                                  </p:childTnLst>
                                </p:cTn>
                              </p:par>
                              <p:par>
                                <p:cTn id="10" presetID="10" presetClass="entr" presetSubtype="0" fill="hold" nodeType="withEffect">
                                  <p:stCondLst>
                                    <p:cond delay="0"/>
                                  </p:stCondLst>
                                  <p:childTnLst>
                                    <p:set>
                                      <p:cBhvr>
                                        <p:cTn id="11" dur="1" fill="hold">
                                          <p:stCondLst>
                                            <p:cond delay="0"/>
                                          </p:stCondLst>
                                        </p:cTn>
                                        <p:tgtEl>
                                          <p:spTgt spid="3205"/>
                                        </p:tgtEl>
                                        <p:attrNameLst>
                                          <p:attrName>style.visibility</p:attrName>
                                        </p:attrNameLst>
                                      </p:cBhvr>
                                      <p:to>
                                        <p:strVal val="visible"/>
                                      </p:to>
                                    </p:set>
                                    <p:animEffect transition="in" filter="fade">
                                      <p:cBhvr>
                                        <p:cTn id="12" dur="1000"/>
                                        <p:tgtEl>
                                          <p:spTgt spid="3205"/>
                                        </p:tgtEl>
                                      </p:cBhvr>
                                    </p:animEffect>
                                  </p:childTnLst>
                                </p:cTn>
                              </p:par>
                              <p:par>
                                <p:cTn id="13" presetID="10" presetClass="entr" presetSubtype="0" fill="hold" nodeType="withEffect">
                                  <p:stCondLst>
                                    <p:cond delay="0"/>
                                  </p:stCondLst>
                                  <p:childTnLst>
                                    <p:set>
                                      <p:cBhvr>
                                        <p:cTn id="14" dur="1" fill="hold">
                                          <p:stCondLst>
                                            <p:cond delay="0"/>
                                          </p:stCondLst>
                                        </p:cTn>
                                        <p:tgtEl>
                                          <p:spTgt spid="3206"/>
                                        </p:tgtEl>
                                        <p:attrNameLst>
                                          <p:attrName>style.visibility</p:attrName>
                                        </p:attrNameLst>
                                      </p:cBhvr>
                                      <p:to>
                                        <p:strVal val="visible"/>
                                      </p:to>
                                    </p:set>
                                    <p:animEffect transition="in" filter="fade">
                                      <p:cBhvr>
                                        <p:cTn id="15" dur="1000"/>
                                        <p:tgtEl>
                                          <p:spTgt spid="3206"/>
                                        </p:tgtEl>
                                      </p:cBhvr>
                                    </p:animEffect>
                                  </p:childTnLst>
                                </p:cTn>
                              </p:par>
                              <p:par>
                                <p:cTn id="16" presetID="10" presetClass="entr" presetSubtype="0" fill="hold" nodeType="withEffect">
                                  <p:stCondLst>
                                    <p:cond delay="0"/>
                                  </p:stCondLst>
                                  <p:childTnLst>
                                    <p:set>
                                      <p:cBhvr>
                                        <p:cTn id="17" dur="1" fill="hold">
                                          <p:stCondLst>
                                            <p:cond delay="0"/>
                                          </p:stCondLst>
                                        </p:cTn>
                                        <p:tgtEl>
                                          <p:spTgt spid="3207"/>
                                        </p:tgtEl>
                                        <p:attrNameLst>
                                          <p:attrName>style.visibility</p:attrName>
                                        </p:attrNameLst>
                                      </p:cBhvr>
                                      <p:to>
                                        <p:strVal val="visible"/>
                                      </p:to>
                                    </p:set>
                                    <p:animEffect transition="in" filter="fade">
                                      <p:cBhvr>
                                        <p:cTn id="18" dur="1000"/>
                                        <p:tgtEl>
                                          <p:spTgt spid="3207"/>
                                        </p:tgtEl>
                                      </p:cBhvr>
                                    </p:animEffect>
                                  </p:childTnLst>
                                </p:cTn>
                              </p:par>
                              <p:par>
                                <p:cTn id="19" presetID="10" presetClass="entr" presetSubtype="0" fill="hold" nodeType="withEffect">
                                  <p:stCondLst>
                                    <p:cond delay="0"/>
                                  </p:stCondLst>
                                  <p:childTnLst>
                                    <p:set>
                                      <p:cBhvr>
                                        <p:cTn id="20" dur="1" fill="hold">
                                          <p:stCondLst>
                                            <p:cond delay="0"/>
                                          </p:stCondLst>
                                        </p:cTn>
                                        <p:tgtEl>
                                          <p:spTgt spid="3208"/>
                                        </p:tgtEl>
                                        <p:attrNameLst>
                                          <p:attrName>style.visibility</p:attrName>
                                        </p:attrNameLst>
                                      </p:cBhvr>
                                      <p:to>
                                        <p:strVal val="visible"/>
                                      </p:to>
                                    </p:set>
                                    <p:animEffect transition="in" filter="fade">
                                      <p:cBhvr>
                                        <p:cTn id="21" dur="1000"/>
                                        <p:tgtEl>
                                          <p:spTgt spid="3208"/>
                                        </p:tgtEl>
                                      </p:cBhvr>
                                    </p:animEffect>
                                  </p:childTnLst>
                                </p:cTn>
                              </p:par>
                              <p:par>
                                <p:cTn id="22" presetID="10" presetClass="entr" presetSubtype="0" fill="hold" nodeType="withEffect">
                                  <p:stCondLst>
                                    <p:cond delay="0"/>
                                  </p:stCondLst>
                                  <p:childTnLst>
                                    <p:set>
                                      <p:cBhvr>
                                        <p:cTn id="23" dur="1" fill="hold">
                                          <p:stCondLst>
                                            <p:cond delay="0"/>
                                          </p:stCondLst>
                                        </p:cTn>
                                        <p:tgtEl>
                                          <p:spTgt spid="3218"/>
                                        </p:tgtEl>
                                        <p:attrNameLst>
                                          <p:attrName>style.visibility</p:attrName>
                                        </p:attrNameLst>
                                      </p:cBhvr>
                                      <p:to>
                                        <p:strVal val="visible"/>
                                      </p:to>
                                    </p:set>
                                    <p:animEffect transition="in" filter="fade">
                                      <p:cBhvr>
                                        <p:cTn id="24" dur="1000"/>
                                        <p:tgtEl>
                                          <p:spTgt spid="3218"/>
                                        </p:tgtEl>
                                      </p:cBhvr>
                                    </p:animEffect>
                                  </p:childTnLst>
                                </p:cTn>
                              </p:par>
                              <p:par>
                                <p:cTn id="25" presetID="10" presetClass="entr" presetSubtype="0" fill="hold" nodeType="withEffect">
                                  <p:stCondLst>
                                    <p:cond delay="0"/>
                                  </p:stCondLst>
                                  <p:childTnLst>
                                    <p:set>
                                      <p:cBhvr>
                                        <p:cTn id="26" dur="1" fill="hold">
                                          <p:stCondLst>
                                            <p:cond delay="0"/>
                                          </p:stCondLst>
                                        </p:cTn>
                                        <p:tgtEl>
                                          <p:spTgt spid="3222"/>
                                        </p:tgtEl>
                                        <p:attrNameLst>
                                          <p:attrName>style.visibility</p:attrName>
                                        </p:attrNameLst>
                                      </p:cBhvr>
                                      <p:to>
                                        <p:strVal val="visible"/>
                                      </p:to>
                                    </p:set>
                                    <p:animEffect transition="in" filter="fade">
                                      <p:cBhvr>
                                        <p:cTn id="27" dur="1000"/>
                                        <p:tgtEl>
                                          <p:spTgt spid="3222"/>
                                        </p:tgtEl>
                                      </p:cBhvr>
                                    </p:animEffect>
                                  </p:childTnLst>
                                </p:cTn>
                              </p:par>
                              <p:par>
                                <p:cTn id="28" presetID="23" presetClass="entr" presetSubtype="16" fill="hold" nodeType="withEffect">
                                  <p:stCondLst>
                                    <p:cond delay="0"/>
                                  </p:stCondLst>
                                  <p:childTnLst>
                                    <p:set>
                                      <p:cBhvr>
                                        <p:cTn id="29" dur="1" fill="hold">
                                          <p:stCondLst>
                                            <p:cond delay="0"/>
                                          </p:stCondLst>
                                        </p:cTn>
                                        <p:tgtEl>
                                          <p:spTgt spid="3210"/>
                                        </p:tgtEl>
                                        <p:attrNameLst>
                                          <p:attrName>style.visibility</p:attrName>
                                        </p:attrNameLst>
                                      </p:cBhvr>
                                      <p:to>
                                        <p:strVal val="visible"/>
                                      </p:to>
                                    </p:set>
                                    <p:anim calcmode="lin" valueType="num">
                                      <p:cBhvr additive="base">
                                        <p:cTn id="30" dur="1000"/>
                                        <p:tgtEl>
                                          <p:spTgt spid="3210"/>
                                        </p:tgtEl>
                                        <p:attrNameLst>
                                          <p:attrName>ppt_w</p:attrName>
                                        </p:attrNameLst>
                                      </p:cBhvr>
                                      <p:tavLst>
                                        <p:tav tm="0">
                                          <p:val>
                                            <p:strVal val="0"/>
                                          </p:val>
                                        </p:tav>
                                        <p:tav tm="100000">
                                          <p:val>
                                            <p:strVal val="#ppt_w"/>
                                          </p:val>
                                        </p:tav>
                                      </p:tavLst>
                                    </p:anim>
                                    <p:anim calcmode="lin" valueType="num">
                                      <p:cBhvr additive="base">
                                        <p:cTn id="31" dur="1000"/>
                                        <p:tgtEl>
                                          <p:spTgt spid="3210"/>
                                        </p:tgtEl>
                                        <p:attrNameLst>
                                          <p:attrName>ppt_h</p:attrName>
                                        </p:attrNameLst>
                                      </p:cBhvr>
                                      <p:tavLst>
                                        <p:tav tm="0">
                                          <p:val>
                                            <p:strVal val="0"/>
                                          </p:val>
                                        </p:tav>
                                        <p:tav tm="100000">
                                          <p:val>
                                            <p:strVal val="#ppt_h"/>
                                          </p:val>
                                        </p:tav>
                                      </p:tavLst>
                                    </p:anim>
                                  </p:childTnLst>
                                </p:cTn>
                              </p:par>
                              <p:par>
                                <p:cTn id="32" presetID="23" presetClass="entr" presetSubtype="16" fill="hold" nodeType="withEffect">
                                  <p:stCondLst>
                                    <p:cond delay="0"/>
                                  </p:stCondLst>
                                  <p:childTnLst>
                                    <p:set>
                                      <p:cBhvr>
                                        <p:cTn id="33" dur="1" fill="hold">
                                          <p:stCondLst>
                                            <p:cond delay="0"/>
                                          </p:stCondLst>
                                        </p:cTn>
                                        <p:tgtEl>
                                          <p:spTgt spid="3209"/>
                                        </p:tgtEl>
                                        <p:attrNameLst>
                                          <p:attrName>style.visibility</p:attrName>
                                        </p:attrNameLst>
                                      </p:cBhvr>
                                      <p:to>
                                        <p:strVal val="visible"/>
                                      </p:to>
                                    </p:set>
                                    <p:anim calcmode="lin" valueType="num">
                                      <p:cBhvr additive="base">
                                        <p:cTn id="34" dur="1000"/>
                                        <p:tgtEl>
                                          <p:spTgt spid="3209"/>
                                        </p:tgtEl>
                                        <p:attrNameLst>
                                          <p:attrName>ppt_w</p:attrName>
                                        </p:attrNameLst>
                                      </p:cBhvr>
                                      <p:tavLst>
                                        <p:tav tm="0">
                                          <p:val>
                                            <p:strVal val="0"/>
                                          </p:val>
                                        </p:tav>
                                        <p:tav tm="100000">
                                          <p:val>
                                            <p:strVal val="#ppt_w"/>
                                          </p:val>
                                        </p:tav>
                                      </p:tavLst>
                                    </p:anim>
                                    <p:anim calcmode="lin" valueType="num">
                                      <p:cBhvr additive="base">
                                        <p:cTn id="35" dur="1000"/>
                                        <p:tgtEl>
                                          <p:spTgt spid="3209"/>
                                        </p:tgtEl>
                                        <p:attrNameLst>
                                          <p:attrName>ppt_h</p:attrName>
                                        </p:attrNameLst>
                                      </p:cBhvr>
                                      <p:tavLst>
                                        <p:tav tm="0">
                                          <p:val>
                                            <p:strVal val="0"/>
                                          </p:val>
                                        </p:tav>
                                        <p:tav tm="100000">
                                          <p:val>
                                            <p:strVal val="#ppt_h"/>
                                          </p:val>
                                        </p:tav>
                                      </p:tavLst>
                                    </p:anim>
                                  </p:childTnLst>
                                </p:cTn>
                              </p:par>
                              <p:par>
                                <p:cTn id="36" presetID="2" presetClass="entr" presetSubtype="8" fill="hold" nodeType="withEffect">
                                  <p:stCondLst>
                                    <p:cond delay="0"/>
                                  </p:stCondLst>
                                  <p:childTnLst>
                                    <p:set>
                                      <p:cBhvr>
                                        <p:cTn id="37" dur="1" fill="hold">
                                          <p:stCondLst>
                                            <p:cond delay="0"/>
                                          </p:stCondLst>
                                        </p:cTn>
                                        <p:tgtEl>
                                          <p:spTgt spid="3217"/>
                                        </p:tgtEl>
                                        <p:attrNameLst>
                                          <p:attrName>style.visibility</p:attrName>
                                        </p:attrNameLst>
                                      </p:cBhvr>
                                      <p:to>
                                        <p:strVal val="visible"/>
                                      </p:to>
                                    </p:set>
                                    <p:anim calcmode="lin" valueType="num">
                                      <p:cBhvr additive="base">
                                        <p:cTn id="38" dur="1000"/>
                                        <p:tgtEl>
                                          <p:spTgt spid="3217"/>
                                        </p:tgtEl>
                                        <p:attrNameLst>
                                          <p:attrName>ppt_x</p:attrName>
                                        </p:attrNameLst>
                                      </p:cBhvr>
                                      <p:tavLst>
                                        <p:tav tm="0">
                                          <p:val>
                                            <p:strVal val="#ppt_x-1"/>
                                          </p:val>
                                        </p:tav>
                                        <p:tav tm="100000">
                                          <p:val>
                                            <p:strVal val="#ppt_x"/>
                                          </p:val>
                                        </p:tav>
                                      </p:tavLst>
                                    </p:anim>
                                  </p:childTnLst>
                                </p:cTn>
                              </p:par>
                              <p:par>
                                <p:cTn id="39" presetID="10" presetClass="entr" presetSubtype="0" fill="hold" nodeType="withEffect">
                                  <p:stCondLst>
                                    <p:cond delay="0"/>
                                  </p:stCondLst>
                                  <p:childTnLst>
                                    <p:set>
                                      <p:cBhvr>
                                        <p:cTn id="40" dur="1" fill="hold">
                                          <p:stCondLst>
                                            <p:cond delay="0"/>
                                          </p:stCondLst>
                                        </p:cTn>
                                        <p:tgtEl>
                                          <p:spTgt spid="3223"/>
                                        </p:tgtEl>
                                        <p:attrNameLst>
                                          <p:attrName>style.visibility</p:attrName>
                                        </p:attrNameLst>
                                      </p:cBhvr>
                                      <p:to>
                                        <p:strVal val="visible"/>
                                      </p:to>
                                    </p:set>
                                    <p:animEffect transition="in" filter="fade">
                                      <p:cBhvr>
                                        <p:cTn id="41" dur="1000"/>
                                        <p:tgtEl>
                                          <p:spTgt spid="3223"/>
                                        </p:tgtEl>
                                      </p:cBhvr>
                                    </p:animEffect>
                                  </p:childTnLst>
                                </p:cTn>
                              </p:par>
                              <p:par>
                                <p:cTn id="42" presetID="10" presetClass="entr" presetSubtype="0" fill="hold" nodeType="withEffect">
                                  <p:stCondLst>
                                    <p:cond delay="0"/>
                                  </p:stCondLst>
                                  <p:childTnLst>
                                    <p:set>
                                      <p:cBhvr>
                                        <p:cTn id="43" dur="1" fill="hold">
                                          <p:stCondLst>
                                            <p:cond delay="0"/>
                                          </p:stCondLst>
                                        </p:cTn>
                                        <p:tgtEl>
                                          <p:spTgt spid="3224"/>
                                        </p:tgtEl>
                                        <p:attrNameLst>
                                          <p:attrName>style.visibility</p:attrName>
                                        </p:attrNameLst>
                                      </p:cBhvr>
                                      <p:to>
                                        <p:strVal val="visible"/>
                                      </p:to>
                                    </p:set>
                                    <p:animEffect transition="in" filter="fade">
                                      <p:cBhvr>
                                        <p:cTn id="44" dur="1000"/>
                                        <p:tgtEl>
                                          <p:spTgt spid="3224"/>
                                        </p:tgtEl>
                                      </p:cBhvr>
                                    </p:animEffect>
                                  </p:childTnLst>
                                </p:cTn>
                              </p:par>
                              <p:par>
                                <p:cTn id="45" presetID="10" presetClass="entr" presetSubtype="0" fill="hold" nodeType="withEffect">
                                  <p:stCondLst>
                                    <p:cond delay="0"/>
                                  </p:stCondLst>
                                  <p:childTnLst>
                                    <p:set>
                                      <p:cBhvr>
                                        <p:cTn id="46" dur="1" fill="hold">
                                          <p:stCondLst>
                                            <p:cond delay="0"/>
                                          </p:stCondLst>
                                        </p:cTn>
                                        <p:tgtEl>
                                          <p:spTgt spid="3225"/>
                                        </p:tgtEl>
                                        <p:attrNameLst>
                                          <p:attrName>style.visibility</p:attrName>
                                        </p:attrNameLst>
                                      </p:cBhvr>
                                      <p:to>
                                        <p:strVal val="visible"/>
                                      </p:to>
                                    </p:set>
                                    <p:animEffect transition="in" filter="fade">
                                      <p:cBhvr>
                                        <p:cTn id="47" dur="1000"/>
                                        <p:tgtEl>
                                          <p:spTgt spid="3225"/>
                                        </p:tgtEl>
                                      </p:cBhvr>
                                    </p:animEffect>
                                  </p:childTnLst>
                                </p:cTn>
                              </p:par>
                              <p:par>
                                <p:cTn id="48" presetID="10" presetClass="entr" presetSubtype="0" fill="hold" nodeType="withEffect">
                                  <p:stCondLst>
                                    <p:cond delay="0"/>
                                  </p:stCondLst>
                                  <p:childTnLst>
                                    <p:set>
                                      <p:cBhvr>
                                        <p:cTn id="49" dur="1" fill="hold">
                                          <p:stCondLst>
                                            <p:cond delay="0"/>
                                          </p:stCondLst>
                                        </p:cTn>
                                        <p:tgtEl>
                                          <p:spTgt spid="3226"/>
                                        </p:tgtEl>
                                        <p:attrNameLst>
                                          <p:attrName>style.visibility</p:attrName>
                                        </p:attrNameLst>
                                      </p:cBhvr>
                                      <p:to>
                                        <p:strVal val="visible"/>
                                      </p:to>
                                    </p:set>
                                    <p:animEffect transition="in" filter="fade">
                                      <p:cBhvr>
                                        <p:cTn id="50" dur="1000"/>
                                        <p:tgtEl>
                                          <p:spTgt spid="3226"/>
                                        </p:tgtEl>
                                      </p:cBhvr>
                                    </p:animEffect>
                                  </p:childTnLst>
                                </p:cTn>
                              </p:par>
                              <p:par>
                                <p:cTn id="51" presetID="10" presetClass="entr" presetSubtype="0" fill="hold" nodeType="withEffect">
                                  <p:stCondLst>
                                    <p:cond delay="0"/>
                                  </p:stCondLst>
                                  <p:childTnLst>
                                    <p:set>
                                      <p:cBhvr>
                                        <p:cTn id="52" dur="1" fill="hold">
                                          <p:stCondLst>
                                            <p:cond delay="0"/>
                                          </p:stCondLst>
                                        </p:cTn>
                                        <p:tgtEl>
                                          <p:spTgt spid="3227"/>
                                        </p:tgtEl>
                                        <p:attrNameLst>
                                          <p:attrName>style.visibility</p:attrName>
                                        </p:attrNameLst>
                                      </p:cBhvr>
                                      <p:to>
                                        <p:strVal val="visible"/>
                                      </p:to>
                                    </p:set>
                                    <p:animEffect transition="in" filter="fade">
                                      <p:cBhvr>
                                        <p:cTn id="53" dur="1000"/>
                                        <p:tgtEl>
                                          <p:spTgt spid="3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31"/>
        <p:cNvGrpSpPr/>
        <p:nvPr/>
      </p:nvGrpSpPr>
      <p:grpSpPr>
        <a:xfrm>
          <a:off x="0" y="0"/>
          <a:ext cx="0" cy="0"/>
          <a:chOff x="0" y="0"/>
          <a:chExt cx="0" cy="0"/>
        </a:xfrm>
      </p:grpSpPr>
      <p:sp>
        <p:nvSpPr>
          <p:cNvPr id="3232" name="Google Shape;3232;p79"/>
          <p:cNvSpPr txBox="1">
            <a:spLocks noGrp="1"/>
          </p:cNvSpPr>
          <p:nvPr>
            <p:ph type="subTitle" idx="1"/>
          </p:nvPr>
        </p:nvSpPr>
        <p:spPr>
          <a:xfrm>
            <a:off x="6500284" y="2800350"/>
            <a:ext cx="1928100" cy="35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Goal 4</a:t>
            </a:r>
            <a:endParaRPr/>
          </a:p>
        </p:txBody>
      </p:sp>
      <p:sp>
        <p:nvSpPr>
          <p:cNvPr id="3233" name="Google Shape;3233;p79"/>
          <p:cNvSpPr txBox="1">
            <a:spLocks noGrp="1"/>
          </p:cNvSpPr>
          <p:nvPr>
            <p:ph type="subTitle" idx="2"/>
          </p:nvPr>
        </p:nvSpPr>
        <p:spPr>
          <a:xfrm>
            <a:off x="6500273" y="3062422"/>
            <a:ext cx="1928100" cy="76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fourth-largest planet in the Solar System</a:t>
            </a:r>
            <a:endParaRPr/>
          </a:p>
        </p:txBody>
      </p:sp>
      <p:sp>
        <p:nvSpPr>
          <p:cNvPr id="3234" name="Google Shape;3234;p79"/>
          <p:cNvSpPr txBox="1">
            <a:spLocks noGrp="1"/>
          </p:cNvSpPr>
          <p:nvPr>
            <p:ph type="subTitle" idx="3"/>
          </p:nvPr>
        </p:nvSpPr>
        <p:spPr>
          <a:xfrm>
            <a:off x="4572006" y="2800350"/>
            <a:ext cx="1928100" cy="3549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Goal 3</a:t>
            </a:r>
            <a:endParaRPr/>
          </a:p>
        </p:txBody>
      </p:sp>
      <p:sp>
        <p:nvSpPr>
          <p:cNvPr id="3235" name="Google Shape;3235;p79"/>
          <p:cNvSpPr txBox="1">
            <a:spLocks noGrp="1"/>
          </p:cNvSpPr>
          <p:nvPr>
            <p:ph type="subTitle" idx="4"/>
          </p:nvPr>
        </p:nvSpPr>
        <p:spPr>
          <a:xfrm>
            <a:off x="4571984" y="3062422"/>
            <a:ext cx="1928100" cy="76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3236" name="Google Shape;3236;p79"/>
          <p:cNvSpPr/>
          <p:nvPr/>
        </p:nvSpPr>
        <p:spPr>
          <a:xfrm rot="-5400000">
            <a:off x="5094397" y="35156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PROJECT GOALS</a:t>
            </a:r>
            <a:endParaRPr/>
          </a:p>
        </p:txBody>
      </p:sp>
      <p:sp>
        <p:nvSpPr>
          <p:cNvPr id="3238" name="Google Shape;3238;p79"/>
          <p:cNvSpPr txBox="1">
            <a:spLocks noGrp="1"/>
          </p:cNvSpPr>
          <p:nvPr>
            <p:ph type="subTitle" idx="5"/>
          </p:nvPr>
        </p:nvSpPr>
        <p:spPr>
          <a:xfrm>
            <a:off x="2643734" y="2800363"/>
            <a:ext cx="1928100" cy="3549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Goal 2</a:t>
            </a:r>
            <a:endParaRPr/>
          </a:p>
        </p:txBody>
      </p:sp>
      <p:sp>
        <p:nvSpPr>
          <p:cNvPr id="3239" name="Google Shape;3239;p79"/>
          <p:cNvSpPr txBox="1">
            <a:spLocks noGrp="1"/>
          </p:cNvSpPr>
          <p:nvPr>
            <p:ph type="subTitle" idx="6"/>
          </p:nvPr>
        </p:nvSpPr>
        <p:spPr>
          <a:xfrm>
            <a:off x="2643718" y="3062447"/>
            <a:ext cx="1928100" cy="76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of them all </a:t>
            </a:r>
            <a:endParaRPr/>
          </a:p>
        </p:txBody>
      </p:sp>
      <p:sp>
        <p:nvSpPr>
          <p:cNvPr id="3240" name="Google Shape;3240;p79"/>
          <p:cNvSpPr txBox="1">
            <a:spLocks noGrp="1"/>
          </p:cNvSpPr>
          <p:nvPr>
            <p:ph type="subTitle" idx="7"/>
          </p:nvPr>
        </p:nvSpPr>
        <p:spPr>
          <a:xfrm>
            <a:off x="715527" y="2800363"/>
            <a:ext cx="1928100" cy="3549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Goal 1</a:t>
            </a:r>
            <a:endParaRPr/>
          </a:p>
        </p:txBody>
      </p:sp>
      <p:sp>
        <p:nvSpPr>
          <p:cNvPr id="3241" name="Google Shape;3241;p79"/>
          <p:cNvSpPr txBox="1">
            <a:spLocks noGrp="1"/>
          </p:cNvSpPr>
          <p:nvPr>
            <p:ph type="subTitle" idx="8"/>
          </p:nvPr>
        </p:nvSpPr>
        <p:spPr>
          <a:xfrm>
            <a:off x="715500" y="3062447"/>
            <a:ext cx="1928100" cy="76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composed mostly of hydrogen and helium </a:t>
            </a:r>
            <a:endParaRPr/>
          </a:p>
        </p:txBody>
      </p:sp>
      <p:sp>
        <p:nvSpPr>
          <p:cNvPr id="3242" name="Google Shape;3242;p79"/>
          <p:cNvSpPr/>
          <p:nvPr/>
        </p:nvSpPr>
        <p:spPr>
          <a:xfrm>
            <a:off x="1401809" y="200976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9"/>
          <p:cNvSpPr/>
          <p:nvPr/>
        </p:nvSpPr>
        <p:spPr>
          <a:xfrm>
            <a:off x="3330022" y="200976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9"/>
          <p:cNvSpPr/>
          <p:nvPr/>
        </p:nvSpPr>
        <p:spPr>
          <a:xfrm>
            <a:off x="5258247" y="200976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9"/>
          <p:cNvSpPr/>
          <p:nvPr/>
        </p:nvSpPr>
        <p:spPr>
          <a:xfrm>
            <a:off x="7186472" y="200976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6" name="Google Shape;3246;p79"/>
          <p:cNvGrpSpPr/>
          <p:nvPr/>
        </p:nvGrpSpPr>
        <p:grpSpPr>
          <a:xfrm>
            <a:off x="5404281" y="2118582"/>
            <a:ext cx="263459" cy="310380"/>
            <a:chOff x="5424768" y="6629492"/>
            <a:chExt cx="263459" cy="310380"/>
          </a:xfrm>
        </p:grpSpPr>
        <p:sp>
          <p:nvSpPr>
            <p:cNvPr id="3247" name="Google Shape;3247;p79"/>
            <p:cNvSpPr/>
            <p:nvPr/>
          </p:nvSpPr>
          <p:spPr>
            <a:xfrm>
              <a:off x="5490312" y="6684695"/>
              <a:ext cx="132371" cy="123473"/>
            </a:xfrm>
            <a:custGeom>
              <a:avLst/>
              <a:gdLst/>
              <a:ahLst/>
              <a:cxnLst/>
              <a:rect l="l" t="t" r="r" b="b"/>
              <a:pathLst>
                <a:path w="4954" h="4621" extrusionOk="0">
                  <a:moveTo>
                    <a:pt x="3525" y="667"/>
                  </a:moveTo>
                  <a:lnTo>
                    <a:pt x="3930" y="1358"/>
                  </a:lnTo>
                  <a:lnTo>
                    <a:pt x="1024" y="1358"/>
                  </a:lnTo>
                  <a:lnTo>
                    <a:pt x="1429" y="667"/>
                  </a:lnTo>
                  <a:close/>
                  <a:moveTo>
                    <a:pt x="2120" y="2048"/>
                  </a:moveTo>
                  <a:lnTo>
                    <a:pt x="2120" y="3168"/>
                  </a:lnTo>
                  <a:lnTo>
                    <a:pt x="1167" y="2048"/>
                  </a:lnTo>
                  <a:close/>
                  <a:moveTo>
                    <a:pt x="3787" y="2048"/>
                  </a:moveTo>
                  <a:lnTo>
                    <a:pt x="2810" y="3168"/>
                  </a:lnTo>
                  <a:lnTo>
                    <a:pt x="2810" y="2048"/>
                  </a:lnTo>
                  <a:close/>
                  <a:moveTo>
                    <a:pt x="1048" y="0"/>
                  </a:moveTo>
                  <a:lnTo>
                    <a:pt x="0" y="1739"/>
                  </a:lnTo>
                  <a:lnTo>
                    <a:pt x="2477" y="4620"/>
                  </a:lnTo>
                  <a:lnTo>
                    <a:pt x="4954" y="1739"/>
                  </a:lnTo>
                  <a:lnTo>
                    <a:pt x="3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9"/>
            <p:cNvSpPr/>
            <p:nvPr/>
          </p:nvSpPr>
          <p:spPr>
            <a:xfrm>
              <a:off x="5424768" y="6629492"/>
              <a:ext cx="263459" cy="310380"/>
            </a:xfrm>
            <a:custGeom>
              <a:avLst/>
              <a:gdLst/>
              <a:ahLst/>
              <a:cxnLst/>
              <a:rect l="l" t="t" r="r" b="b"/>
              <a:pathLst>
                <a:path w="9860" h="11616" extrusionOk="0">
                  <a:moveTo>
                    <a:pt x="4930" y="685"/>
                  </a:moveTo>
                  <a:cubicBezTo>
                    <a:pt x="5049" y="733"/>
                    <a:pt x="5168" y="780"/>
                    <a:pt x="5263" y="876"/>
                  </a:cubicBezTo>
                  <a:cubicBezTo>
                    <a:pt x="5430" y="995"/>
                    <a:pt x="5597" y="1090"/>
                    <a:pt x="5763" y="1138"/>
                  </a:cubicBezTo>
                  <a:cubicBezTo>
                    <a:pt x="5889" y="1166"/>
                    <a:pt x="6006" y="1177"/>
                    <a:pt x="6120" y="1177"/>
                  </a:cubicBezTo>
                  <a:cubicBezTo>
                    <a:pt x="6201" y="1177"/>
                    <a:pt x="6280" y="1171"/>
                    <a:pt x="6359" y="1161"/>
                  </a:cubicBezTo>
                  <a:cubicBezTo>
                    <a:pt x="6418" y="1150"/>
                    <a:pt x="6484" y="1144"/>
                    <a:pt x="6549" y="1144"/>
                  </a:cubicBezTo>
                  <a:cubicBezTo>
                    <a:pt x="6615" y="1144"/>
                    <a:pt x="6680" y="1150"/>
                    <a:pt x="6740" y="1161"/>
                  </a:cubicBezTo>
                  <a:cubicBezTo>
                    <a:pt x="6835" y="1257"/>
                    <a:pt x="6883" y="1376"/>
                    <a:pt x="6930" y="1495"/>
                  </a:cubicBezTo>
                  <a:cubicBezTo>
                    <a:pt x="7002" y="1662"/>
                    <a:pt x="7097" y="1828"/>
                    <a:pt x="7240" y="1971"/>
                  </a:cubicBezTo>
                  <a:cubicBezTo>
                    <a:pt x="7383" y="2114"/>
                    <a:pt x="7550" y="2209"/>
                    <a:pt x="7716" y="2281"/>
                  </a:cubicBezTo>
                  <a:cubicBezTo>
                    <a:pt x="7835" y="2328"/>
                    <a:pt x="7954" y="2376"/>
                    <a:pt x="8050" y="2471"/>
                  </a:cubicBezTo>
                  <a:cubicBezTo>
                    <a:pt x="8073" y="2590"/>
                    <a:pt x="8073" y="2733"/>
                    <a:pt x="8050" y="2852"/>
                  </a:cubicBezTo>
                  <a:cubicBezTo>
                    <a:pt x="7978" y="3233"/>
                    <a:pt x="8073" y="3638"/>
                    <a:pt x="8335" y="3924"/>
                  </a:cubicBezTo>
                  <a:cubicBezTo>
                    <a:pt x="8431" y="4019"/>
                    <a:pt x="8478" y="4138"/>
                    <a:pt x="8526" y="4281"/>
                  </a:cubicBezTo>
                  <a:cubicBezTo>
                    <a:pt x="8478" y="4400"/>
                    <a:pt x="8431" y="4519"/>
                    <a:pt x="8335" y="4615"/>
                  </a:cubicBezTo>
                  <a:cubicBezTo>
                    <a:pt x="8073" y="4900"/>
                    <a:pt x="7978" y="5305"/>
                    <a:pt x="8050" y="5686"/>
                  </a:cubicBezTo>
                  <a:cubicBezTo>
                    <a:pt x="8073" y="5829"/>
                    <a:pt x="8073" y="5948"/>
                    <a:pt x="8050" y="6067"/>
                  </a:cubicBezTo>
                  <a:cubicBezTo>
                    <a:pt x="7954" y="6162"/>
                    <a:pt x="7835" y="6234"/>
                    <a:pt x="7716" y="6258"/>
                  </a:cubicBezTo>
                  <a:cubicBezTo>
                    <a:pt x="7550" y="6329"/>
                    <a:pt x="7383" y="6448"/>
                    <a:pt x="7216" y="6567"/>
                  </a:cubicBezTo>
                  <a:cubicBezTo>
                    <a:pt x="7097" y="6710"/>
                    <a:pt x="7002" y="6877"/>
                    <a:pt x="6930" y="7067"/>
                  </a:cubicBezTo>
                  <a:cubicBezTo>
                    <a:pt x="6883" y="7186"/>
                    <a:pt x="6811" y="7282"/>
                    <a:pt x="6740" y="7377"/>
                  </a:cubicBezTo>
                  <a:cubicBezTo>
                    <a:pt x="6680" y="7389"/>
                    <a:pt x="6615" y="7395"/>
                    <a:pt x="6549" y="7395"/>
                  </a:cubicBezTo>
                  <a:cubicBezTo>
                    <a:pt x="6484" y="7395"/>
                    <a:pt x="6418" y="7389"/>
                    <a:pt x="6359" y="7377"/>
                  </a:cubicBezTo>
                  <a:cubicBezTo>
                    <a:pt x="6280" y="7367"/>
                    <a:pt x="6197" y="7361"/>
                    <a:pt x="6113" y="7361"/>
                  </a:cubicBezTo>
                  <a:cubicBezTo>
                    <a:pt x="5995" y="7361"/>
                    <a:pt x="5875" y="7373"/>
                    <a:pt x="5763" y="7401"/>
                  </a:cubicBezTo>
                  <a:cubicBezTo>
                    <a:pt x="5597" y="7448"/>
                    <a:pt x="5406" y="7544"/>
                    <a:pt x="5263" y="7663"/>
                  </a:cubicBezTo>
                  <a:cubicBezTo>
                    <a:pt x="5168" y="7758"/>
                    <a:pt x="5049" y="7829"/>
                    <a:pt x="4930" y="7877"/>
                  </a:cubicBezTo>
                  <a:cubicBezTo>
                    <a:pt x="4787" y="7829"/>
                    <a:pt x="4692" y="7782"/>
                    <a:pt x="4573" y="7687"/>
                  </a:cubicBezTo>
                  <a:cubicBezTo>
                    <a:pt x="4430" y="7568"/>
                    <a:pt x="4263" y="7472"/>
                    <a:pt x="4073" y="7425"/>
                  </a:cubicBezTo>
                  <a:cubicBezTo>
                    <a:pt x="3961" y="7397"/>
                    <a:pt x="3849" y="7385"/>
                    <a:pt x="3733" y="7385"/>
                  </a:cubicBezTo>
                  <a:cubicBezTo>
                    <a:pt x="3651" y="7385"/>
                    <a:pt x="3566" y="7391"/>
                    <a:pt x="3477" y="7401"/>
                  </a:cubicBezTo>
                  <a:cubicBezTo>
                    <a:pt x="3418" y="7413"/>
                    <a:pt x="3358" y="7419"/>
                    <a:pt x="3299" y="7419"/>
                  </a:cubicBezTo>
                  <a:cubicBezTo>
                    <a:pt x="3239" y="7419"/>
                    <a:pt x="3180" y="7413"/>
                    <a:pt x="3120" y="7401"/>
                  </a:cubicBezTo>
                  <a:cubicBezTo>
                    <a:pt x="3025" y="7306"/>
                    <a:pt x="2953" y="7210"/>
                    <a:pt x="2929" y="7091"/>
                  </a:cubicBezTo>
                  <a:cubicBezTo>
                    <a:pt x="2787" y="6710"/>
                    <a:pt x="2501" y="6424"/>
                    <a:pt x="2120" y="6282"/>
                  </a:cubicBezTo>
                  <a:cubicBezTo>
                    <a:pt x="2001" y="6234"/>
                    <a:pt x="1882" y="6186"/>
                    <a:pt x="1810" y="6091"/>
                  </a:cubicBezTo>
                  <a:cubicBezTo>
                    <a:pt x="1786" y="5972"/>
                    <a:pt x="1786" y="5829"/>
                    <a:pt x="1810" y="5710"/>
                  </a:cubicBezTo>
                  <a:cubicBezTo>
                    <a:pt x="1882" y="5329"/>
                    <a:pt x="1763" y="4924"/>
                    <a:pt x="1501" y="4638"/>
                  </a:cubicBezTo>
                  <a:cubicBezTo>
                    <a:pt x="1262" y="4472"/>
                    <a:pt x="1262" y="4114"/>
                    <a:pt x="1501" y="3948"/>
                  </a:cubicBezTo>
                  <a:cubicBezTo>
                    <a:pt x="1763" y="3662"/>
                    <a:pt x="1882" y="3257"/>
                    <a:pt x="1810" y="2876"/>
                  </a:cubicBezTo>
                  <a:cubicBezTo>
                    <a:pt x="1667" y="2614"/>
                    <a:pt x="1858" y="2305"/>
                    <a:pt x="2144" y="2305"/>
                  </a:cubicBezTo>
                  <a:cubicBezTo>
                    <a:pt x="2501" y="2162"/>
                    <a:pt x="2810" y="1876"/>
                    <a:pt x="2929" y="1495"/>
                  </a:cubicBezTo>
                  <a:cubicBezTo>
                    <a:pt x="2948" y="1273"/>
                    <a:pt x="3125" y="1123"/>
                    <a:pt x="3326" y="1123"/>
                  </a:cubicBezTo>
                  <a:cubicBezTo>
                    <a:pt x="3383" y="1123"/>
                    <a:pt x="3443" y="1135"/>
                    <a:pt x="3501" y="1161"/>
                  </a:cubicBezTo>
                  <a:cubicBezTo>
                    <a:pt x="3580" y="1171"/>
                    <a:pt x="3663" y="1177"/>
                    <a:pt x="3747" y="1177"/>
                  </a:cubicBezTo>
                  <a:cubicBezTo>
                    <a:pt x="3865" y="1177"/>
                    <a:pt x="3985" y="1166"/>
                    <a:pt x="4096" y="1138"/>
                  </a:cubicBezTo>
                  <a:cubicBezTo>
                    <a:pt x="4263" y="1090"/>
                    <a:pt x="4454" y="995"/>
                    <a:pt x="4597" y="876"/>
                  </a:cubicBezTo>
                  <a:cubicBezTo>
                    <a:pt x="4692" y="780"/>
                    <a:pt x="4811" y="733"/>
                    <a:pt x="4930" y="685"/>
                  </a:cubicBezTo>
                  <a:close/>
                  <a:moveTo>
                    <a:pt x="7478" y="7496"/>
                  </a:moveTo>
                  <a:lnTo>
                    <a:pt x="8621" y="9473"/>
                  </a:lnTo>
                  <a:lnTo>
                    <a:pt x="7811" y="9425"/>
                  </a:lnTo>
                  <a:lnTo>
                    <a:pt x="7430" y="10163"/>
                  </a:lnTo>
                  <a:lnTo>
                    <a:pt x="6240" y="8091"/>
                  </a:lnTo>
                  <a:lnTo>
                    <a:pt x="6240" y="8091"/>
                  </a:lnTo>
                  <a:cubicBezTo>
                    <a:pt x="6353" y="8106"/>
                    <a:pt x="6459" y="8114"/>
                    <a:pt x="6560" y="8114"/>
                  </a:cubicBezTo>
                  <a:cubicBezTo>
                    <a:pt x="6966" y="8114"/>
                    <a:pt x="7268" y="7974"/>
                    <a:pt x="7478" y="7496"/>
                  </a:cubicBezTo>
                  <a:close/>
                  <a:moveTo>
                    <a:pt x="2382" y="7496"/>
                  </a:moveTo>
                  <a:cubicBezTo>
                    <a:pt x="2596" y="7963"/>
                    <a:pt x="2889" y="8112"/>
                    <a:pt x="3314" y="8112"/>
                  </a:cubicBezTo>
                  <a:cubicBezTo>
                    <a:pt x="3409" y="8112"/>
                    <a:pt x="3511" y="8105"/>
                    <a:pt x="3620" y="8091"/>
                  </a:cubicBezTo>
                  <a:lnTo>
                    <a:pt x="3620" y="8091"/>
                  </a:lnTo>
                  <a:lnTo>
                    <a:pt x="2406" y="10187"/>
                  </a:lnTo>
                  <a:lnTo>
                    <a:pt x="2048" y="9425"/>
                  </a:lnTo>
                  <a:lnTo>
                    <a:pt x="1239" y="9473"/>
                  </a:lnTo>
                  <a:lnTo>
                    <a:pt x="2382" y="7496"/>
                  </a:lnTo>
                  <a:close/>
                  <a:moveTo>
                    <a:pt x="4939" y="1"/>
                  </a:moveTo>
                  <a:cubicBezTo>
                    <a:pt x="4704" y="1"/>
                    <a:pt x="4466" y="102"/>
                    <a:pt x="4192" y="304"/>
                  </a:cubicBezTo>
                  <a:cubicBezTo>
                    <a:pt x="4096" y="376"/>
                    <a:pt x="4001" y="423"/>
                    <a:pt x="3906" y="471"/>
                  </a:cubicBezTo>
                  <a:cubicBezTo>
                    <a:pt x="3846" y="483"/>
                    <a:pt x="3787" y="489"/>
                    <a:pt x="3727" y="489"/>
                  </a:cubicBezTo>
                  <a:cubicBezTo>
                    <a:pt x="3668" y="489"/>
                    <a:pt x="3608" y="483"/>
                    <a:pt x="3549" y="471"/>
                  </a:cubicBezTo>
                  <a:cubicBezTo>
                    <a:pt x="3463" y="448"/>
                    <a:pt x="3377" y="438"/>
                    <a:pt x="3293" y="438"/>
                  </a:cubicBezTo>
                  <a:cubicBezTo>
                    <a:pt x="2839" y="438"/>
                    <a:pt x="2431" y="747"/>
                    <a:pt x="2310" y="1209"/>
                  </a:cubicBezTo>
                  <a:cubicBezTo>
                    <a:pt x="2263" y="1304"/>
                    <a:pt x="2215" y="1400"/>
                    <a:pt x="2144" y="1495"/>
                  </a:cubicBezTo>
                  <a:cubicBezTo>
                    <a:pt x="1977" y="1662"/>
                    <a:pt x="1453" y="1733"/>
                    <a:pt x="1215" y="2138"/>
                  </a:cubicBezTo>
                  <a:cubicBezTo>
                    <a:pt x="1096" y="2376"/>
                    <a:pt x="1072" y="2662"/>
                    <a:pt x="1120" y="2924"/>
                  </a:cubicBezTo>
                  <a:cubicBezTo>
                    <a:pt x="1167" y="3138"/>
                    <a:pt x="1120" y="3376"/>
                    <a:pt x="953" y="3543"/>
                  </a:cubicBezTo>
                  <a:cubicBezTo>
                    <a:pt x="548" y="4067"/>
                    <a:pt x="548" y="4472"/>
                    <a:pt x="953" y="5019"/>
                  </a:cubicBezTo>
                  <a:cubicBezTo>
                    <a:pt x="1024" y="5091"/>
                    <a:pt x="1072" y="5186"/>
                    <a:pt x="1120" y="5305"/>
                  </a:cubicBezTo>
                  <a:cubicBezTo>
                    <a:pt x="1143" y="5424"/>
                    <a:pt x="1143" y="5543"/>
                    <a:pt x="1120" y="5639"/>
                  </a:cubicBezTo>
                  <a:cubicBezTo>
                    <a:pt x="1024" y="6353"/>
                    <a:pt x="1262" y="6663"/>
                    <a:pt x="1905" y="6925"/>
                  </a:cubicBezTo>
                  <a:lnTo>
                    <a:pt x="0" y="10259"/>
                  </a:lnTo>
                  <a:lnTo>
                    <a:pt x="0" y="10259"/>
                  </a:lnTo>
                  <a:lnTo>
                    <a:pt x="1620" y="10139"/>
                  </a:lnTo>
                  <a:lnTo>
                    <a:pt x="2358" y="11616"/>
                  </a:lnTo>
                  <a:lnTo>
                    <a:pt x="4263" y="8306"/>
                  </a:lnTo>
                  <a:cubicBezTo>
                    <a:pt x="4454" y="8472"/>
                    <a:pt x="4686" y="8556"/>
                    <a:pt x="4918" y="8556"/>
                  </a:cubicBezTo>
                  <a:cubicBezTo>
                    <a:pt x="5150" y="8556"/>
                    <a:pt x="5382" y="8472"/>
                    <a:pt x="5573" y="8306"/>
                  </a:cubicBezTo>
                  <a:lnTo>
                    <a:pt x="7478" y="11616"/>
                  </a:lnTo>
                  <a:lnTo>
                    <a:pt x="8216" y="10139"/>
                  </a:lnTo>
                  <a:lnTo>
                    <a:pt x="9860" y="10259"/>
                  </a:lnTo>
                  <a:lnTo>
                    <a:pt x="7931" y="6925"/>
                  </a:lnTo>
                  <a:cubicBezTo>
                    <a:pt x="8574" y="6663"/>
                    <a:pt x="8835" y="6353"/>
                    <a:pt x="8716" y="5639"/>
                  </a:cubicBezTo>
                  <a:cubicBezTo>
                    <a:pt x="8669" y="5424"/>
                    <a:pt x="8716" y="5186"/>
                    <a:pt x="8883" y="5019"/>
                  </a:cubicBezTo>
                  <a:cubicBezTo>
                    <a:pt x="9288" y="4495"/>
                    <a:pt x="9288" y="4091"/>
                    <a:pt x="8883" y="3543"/>
                  </a:cubicBezTo>
                  <a:cubicBezTo>
                    <a:pt x="8835" y="3448"/>
                    <a:pt x="8764" y="3352"/>
                    <a:pt x="8716" y="3257"/>
                  </a:cubicBezTo>
                  <a:cubicBezTo>
                    <a:pt x="8716" y="3138"/>
                    <a:pt x="8716" y="3019"/>
                    <a:pt x="8716" y="2924"/>
                  </a:cubicBezTo>
                  <a:cubicBezTo>
                    <a:pt x="8788" y="2662"/>
                    <a:pt x="8740" y="2376"/>
                    <a:pt x="8621" y="2138"/>
                  </a:cubicBezTo>
                  <a:cubicBezTo>
                    <a:pt x="8478" y="1924"/>
                    <a:pt x="8264" y="1757"/>
                    <a:pt x="8002" y="1662"/>
                  </a:cubicBezTo>
                  <a:cubicBezTo>
                    <a:pt x="7907" y="1614"/>
                    <a:pt x="7788" y="1566"/>
                    <a:pt x="7692" y="1495"/>
                  </a:cubicBezTo>
                  <a:cubicBezTo>
                    <a:pt x="7550" y="1328"/>
                    <a:pt x="7454" y="804"/>
                    <a:pt x="7049" y="566"/>
                  </a:cubicBezTo>
                  <a:cubicBezTo>
                    <a:pt x="6875" y="496"/>
                    <a:pt x="6688" y="452"/>
                    <a:pt x="6497" y="452"/>
                  </a:cubicBezTo>
                  <a:cubicBezTo>
                    <a:pt x="6428" y="452"/>
                    <a:pt x="6358" y="458"/>
                    <a:pt x="6287" y="471"/>
                  </a:cubicBezTo>
                  <a:cubicBezTo>
                    <a:pt x="6231" y="490"/>
                    <a:pt x="6174" y="498"/>
                    <a:pt x="6116" y="498"/>
                  </a:cubicBezTo>
                  <a:cubicBezTo>
                    <a:pt x="5953" y="498"/>
                    <a:pt x="5791" y="427"/>
                    <a:pt x="5668" y="304"/>
                  </a:cubicBezTo>
                  <a:cubicBezTo>
                    <a:pt x="5406" y="102"/>
                    <a:pt x="5174" y="1"/>
                    <a:pt x="4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9" name="Google Shape;3249;p79"/>
          <p:cNvGrpSpPr/>
          <p:nvPr/>
        </p:nvGrpSpPr>
        <p:grpSpPr>
          <a:xfrm>
            <a:off x="7313004" y="2127124"/>
            <a:ext cx="310540" cy="309925"/>
            <a:chOff x="5401227" y="6168625"/>
            <a:chExt cx="310540" cy="309925"/>
          </a:xfrm>
        </p:grpSpPr>
        <p:sp>
          <p:nvSpPr>
            <p:cNvPr id="3250" name="Google Shape;3250;p79"/>
            <p:cNvSpPr/>
            <p:nvPr/>
          </p:nvSpPr>
          <p:spPr>
            <a:xfrm>
              <a:off x="5437487" y="6204911"/>
              <a:ext cx="18490" cy="18464"/>
            </a:xfrm>
            <a:custGeom>
              <a:avLst/>
              <a:gdLst/>
              <a:ahLst/>
              <a:cxnLst/>
              <a:rect l="l" t="t" r="r" b="b"/>
              <a:pathLst>
                <a:path w="692" h="691" extrusionOk="0">
                  <a:moveTo>
                    <a:pt x="1" y="0"/>
                  </a:moveTo>
                  <a:lnTo>
                    <a:pt x="1"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9"/>
            <p:cNvSpPr/>
            <p:nvPr/>
          </p:nvSpPr>
          <p:spPr>
            <a:xfrm>
              <a:off x="5474387" y="6204911"/>
              <a:ext cx="17849" cy="18464"/>
            </a:xfrm>
            <a:custGeom>
              <a:avLst/>
              <a:gdLst/>
              <a:ahLst/>
              <a:cxnLst/>
              <a:rect l="l" t="t" r="r" b="b"/>
              <a:pathLst>
                <a:path w="668" h="691" extrusionOk="0">
                  <a:moveTo>
                    <a:pt x="1" y="0"/>
                  </a:moveTo>
                  <a:lnTo>
                    <a:pt x="1" y="691"/>
                  </a:lnTo>
                  <a:lnTo>
                    <a:pt x="668" y="691"/>
                  </a:lnTo>
                  <a:lnTo>
                    <a:pt x="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9"/>
            <p:cNvSpPr/>
            <p:nvPr/>
          </p:nvSpPr>
          <p:spPr>
            <a:xfrm>
              <a:off x="5510673" y="6204911"/>
              <a:ext cx="18464" cy="18464"/>
            </a:xfrm>
            <a:custGeom>
              <a:avLst/>
              <a:gdLst/>
              <a:ahLst/>
              <a:cxnLst/>
              <a:rect l="l" t="t" r="r" b="b"/>
              <a:pathLst>
                <a:path w="691" h="691" extrusionOk="0">
                  <a:moveTo>
                    <a:pt x="0" y="0"/>
                  </a:moveTo>
                  <a:lnTo>
                    <a:pt x="0"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9"/>
            <p:cNvSpPr/>
            <p:nvPr/>
          </p:nvSpPr>
          <p:spPr>
            <a:xfrm>
              <a:off x="5529109" y="6387542"/>
              <a:ext cx="145758" cy="17822"/>
            </a:xfrm>
            <a:custGeom>
              <a:avLst/>
              <a:gdLst/>
              <a:ahLst/>
              <a:cxnLst/>
              <a:rect l="l" t="t" r="r" b="b"/>
              <a:pathLst>
                <a:path w="5455" h="667" extrusionOk="0">
                  <a:moveTo>
                    <a:pt x="1" y="0"/>
                  </a:moveTo>
                  <a:lnTo>
                    <a:pt x="1" y="667"/>
                  </a:lnTo>
                  <a:lnTo>
                    <a:pt x="5454" y="667"/>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9"/>
            <p:cNvSpPr/>
            <p:nvPr/>
          </p:nvSpPr>
          <p:spPr>
            <a:xfrm>
              <a:off x="5529109" y="6423801"/>
              <a:ext cx="91035" cy="18490"/>
            </a:xfrm>
            <a:custGeom>
              <a:avLst/>
              <a:gdLst/>
              <a:ahLst/>
              <a:cxnLst/>
              <a:rect l="l" t="t" r="r" b="b"/>
              <a:pathLst>
                <a:path w="3407" h="692" extrusionOk="0">
                  <a:moveTo>
                    <a:pt x="1" y="1"/>
                  </a:moveTo>
                  <a:lnTo>
                    <a:pt x="1" y="691"/>
                  </a:lnTo>
                  <a:lnTo>
                    <a:pt x="3406" y="691"/>
                  </a:lnTo>
                  <a:lnTo>
                    <a:pt x="34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9"/>
            <p:cNvSpPr/>
            <p:nvPr/>
          </p:nvSpPr>
          <p:spPr>
            <a:xfrm>
              <a:off x="5440666" y="6387542"/>
              <a:ext cx="64930" cy="54749"/>
            </a:xfrm>
            <a:custGeom>
              <a:avLst/>
              <a:gdLst/>
              <a:ahLst/>
              <a:cxnLst/>
              <a:rect l="l" t="t" r="r" b="b"/>
              <a:pathLst>
                <a:path w="2430" h="2049" extrusionOk="0">
                  <a:moveTo>
                    <a:pt x="1953" y="0"/>
                  </a:moveTo>
                  <a:lnTo>
                    <a:pt x="858" y="1072"/>
                  </a:lnTo>
                  <a:lnTo>
                    <a:pt x="477" y="691"/>
                  </a:lnTo>
                  <a:lnTo>
                    <a:pt x="1" y="1167"/>
                  </a:lnTo>
                  <a:lnTo>
                    <a:pt x="858" y="2048"/>
                  </a:lnTo>
                  <a:lnTo>
                    <a:pt x="2430" y="476"/>
                  </a:lnTo>
                  <a:lnTo>
                    <a:pt x="1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9"/>
            <p:cNvSpPr/>
            <p:nvPr/>
          </p:nvSpPr>
          <p:spPr>
            <a:xfrm>
              <a:off x="5529109" y="6278097"/>
              <a:ext cx="145758" cy="17822"/>
            </a:xfrm>
            <a:custGeom>
              <a:avLst/>
              <a:gdLst/>
              <a:ahLst/>
              <a:cxnLst/>
              <a:rect l="l" t="t" r="r" b="b"/>
              <a:pathLst>
                <a:path w="5455" h="667" extrusionOk="0">
                  <a:moveTo>
                    <a:pt x="1" y="0"/>
                  </a:moveTo>
                  <a:lnTo>
                    <a:pt x="1" y="667"/>
                  </a:lnTo>
                  <a:lnTo>
                    <a:pt x="5454" y="667"/>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9"/>
            <p:cNvSpPr/>
            <p:nvPr/>
          </p:nvSpPr>
          <p:spPr>
            <a:xfrm>
              <a:off x="5529109" y="6314356"/>
              <a:ext cx="145758" cy="18490"/>
            </a:xfrm>
            <a:custGeom>
              <a:avLst/>
              <a:gdLst/>
              <a:ahLst/>
              <a:cxnLst/>
              <a:rect l="l" t="t" r="r" b="b"/>
              <a:pathLst>
                <a:path w="5455" h="692" extrusionOk="0">
                  <a:moveTo>
                    <a:pt x="1" y="0"/>
                  </a:moveTo>
                  <a:lnTo>
                    <a:pt x="1" y="691"/>
                  </a:lnTo>
                  <a:lnTo>
                    <a:pt x="5454" y="691"/>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9"/>
            <p:cNvSpPr/>
            <p:nvPr/>
          </p:nvSpPr>
          <p:spPr>
            <a:xfrm>
              <a:off x="5529109" y="6350615"/>
              <a:ext cx="145758" cy="18490"/>
            </a:xfrm>
            <a:custGeom>
              <a:avLst/>
              <a:gdLst/>
              <a:ahLst/>
              <a:cxnLst/>
              <a:rect l="l" t="t" r="r" b="b"/>
              <a:pathLst>
                <a:path w="5455" h="692" extrusionOk="0">
                  <a:moveTo>
                    <a:pt x="1" y="1"/>
                  </a:moveTo>
                  <a:lnTo>
                    <a:pt x="1" y="691"/>
                  </a:lnTo>
                  <a:lnTo>
                    <a:pt x="5454" y="691"/>
                  </a:lnTo>
                  <a:lnTo>
                    <a:pt x="5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9"/>
            <p:cNvSpPr/>
            <p:nvPr/>
          </p:nvSpPr>
          <p:spPr>
            <a:xfrm>
              <a:off x="5440666" y="6278097"/>
              <a:ext cx="64930" cy="54749"/>
            </a:xfrm>
            <a:custGeom>
              <a:avLst/>
              <a:gdLst/>
              <a:ahLst/>
              <a:cxnLst/>
              <a:rect l="l" t="t" r="r" b="b"/>
              <a:pathLst>
                <a:path w="2430" h="2049" extrusionOk="0">
                  <a:moveTo>
                    <a:pt x="1953" y="0"/>
                  </a:moveTo>
                  <a:lnTo>
                    <a:pt x="858" y="1072"/>
                  </a:lnTo>
                  <a:lnTo>
                    <a:pt x="477" y="691"/>
                  </a:lnTo>
                  <a:lnTo>
                    <a:pt x="1" y="1167"/>
                  </a:lnTo>
                  <a:lnTo>
                    <a:pt x="858" y="2048"/>
                  </a:lnTo>
                  <a:lnTo>
                    <a:pt x="2430" y="476"/>
                  </a:lnTo>
                  <a:lnTo>
                    <a:pt x="1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9"/>
            <p:cNvSpPr/>
            <p:nvPr/>
          </p:nvSpPr>
          <p:spPr>
            <a:xfrm>
              <a:off x="5440666" y="6332819"/>
              <a:ext cx="64930" cy="54749"/>
            </a:xfrm>
            <a:custGeom>
              <a:avLst/>
              <a:gdLst/>
              <a:ahLst/>
              <a:cxnLst/>
              <a:rect l="l" t="t" r="r" b="b"/>
              <a:pathLst>
                <a:path w="2430" h="2049" extrusionOk="0">
                  <a:moveTo>
                    <a:pt x="1953" y="0"/>
                  </a:moveTo>
                  <a:lnTo>
                    <a:pt x="858" y="1072"/>
                  </a:lnTo>
                  <a:lnTo>
                    <a:pt x="477" y="691"/>
                  </a:lnTo>
                  <a:lnTo>
                    <a:pt x="1" y="1167"/>
                  </a:lnTo>
                  <a:lnTo>
                    <a:pt x="858" y="2048"/>
                  </a:lnTo>
                  <a:lnTo>
                    <a:pt x="2430" y="500"/>
                  </a:lnTo>
                  <a:lnTo>
                    <a:pt x="1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9"/>
            <p:cNvSpPr/>
            <p:nvPr/>
          </p:nvSpPr>
          <p:spPr>
            <a:xfrm>
              <a:off x="5401227" y="6168625"/>
              <a:ext cx="310540" cy="309925"/>
            </a:xfrm>
            <a:custGeom>
              <a:avLst/>
              <a:gdLst/>
              <a:ahLst/>
              <a:cxnLst/>
              <a:rect l="l" t="t" r="r" b="b"/>
              <a:pathLst>
                <a:path w="11622" h="11599" extrusionOk="0">
                  <a:moveTo>
                    <a:pt x="10931" y="668"/>
                  </a:moveTo>
                  <a:lnTo>
                    <a:pt x="10931" y="2716"/>
                  </a:lnTo>
                  <a:lnTo>
                    <a:pt x="691" y="2716"/>
                  </a:lnTo>
                  <a:lnTo>
                    <a:pt x="691" y="668"/>
                  </a:lnTo>
                  <a:close/>
                  <a:moveTo>
                    <a:pt x="10931" y="3406"/>
                  </a:moveTo>
                  <a:lnTo>
                    <a:pt x="10931" y="10908"/>
                  </a:lnTo>
                  <a:lnTo>
                    <a:pt x="691" y="10908"/>
                  </a:lnTo>
                  <a:lnTo>
                    <a:pt x="691" y="3406"/>
                  </a:lnTo>
                  <a:close/>
                  <a:moveTo>
                    <a:pt x="0" y="1"/>
                  </a:moveTo>
                  <a:lnTo>
                    <a:pt x="0" y="11599"/>
                  </a:lnTo>
                  <a:lnTo>
                    <a:pt x="11622" y="11599"/>
                  </a:lnTo>
                  <a:lnTo>
                    <a:pt x="11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9"/>
            <p:cNvSpPr/>
            <p:nvPr/>
          </p:nvSpPr>
          <p:spPr>
            <a:xfrm>
              <a:off x="5583832" y="6204911"/>
              <a:ext cx="91035" cy="18464"/>
            </a:xfrm>
            <a:custGeom>
              <a:avLst/>
              <a:gdLst/>
              <a:ahLst/>
              <a:cxnLst/>
              <a:rect l="l" t="t" r="r" b="b"/>
              <a:pathLst>
                <a:path w="3407" h="691" extrusionOk="0">
                  <a:moveTo>
                    <a:pt x="1" y="0"/>
                  </a:moveTo>
                  <a:lnTo>
                    <a:pt x="1" y="691"/>
                  </a:lnTo>
                  <a:lnTo>
                    <a:pt x="3406" y="691"/>
                  </a:lnTo>
                  <a:lnTo>
                    <a:pt x="3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3" name="Google Shape;3263;p79"/>
          <p:cNvGrpSpPr/>
          <p:nvPr/>
        </p:nvGrpSpPr>
        <p:grpSpPr>
          <a:xfrm>
            <a:off x="1524609" y="2131644"/>
            <a:ext cx="309899" cy="310567"/>
            <a:chOff x="2307426" y="5730845"/>
            <a:chExt cx="309899" cy="310567"/>
          </a:xfrm>
        </p:grpSpPr>
        <p:sp>
          <p:nvSpPr>
            <p:cNvPr id="3264" name="Google Shape;3264;p79"/>
            <p:cNvSpPr/>
            <p:nvPr/>
          </p:nvSpPr>
          <p:spPr>
            <a:xfrm>
              <a:off x="2307426" y="5821853"/>
              <a:ext cx="145731" cy="219558"/>
            </a:xfrm>
            <a:custGeom>
              <a:avLst/>
              <a:gdLst/>
              <a:ahLst/>
              <a:cxnLst/>
              <a:rect l="l" t="t" r="r" b="b"/>
              <a:pathLst>
                <a:path w="5454" h="8217" extrusionOk="0">
                  <a:moveTo>
                    <a:pt x="3310" y="691"/>
                  </a:moveTo>
                  <a:lnTo>
                    <a:pt x="3144" y="1381"/>
                  </a:lnTo>
                  <a:lnTo>
                    <a:pt x="2310" y="1381"/>
                  </a:lnTo>
                  <a:lnTo>
                    <a:pt x="2143" y="691"/>
                  </a:lnTo>
                  <a:close/>
                  <a:moveTo>
                    <a:pt x="4763" y="691"/>
                  </a:moveTo>
                  <a:lnTo>
                    <a:pt x="4763" y="6168"/>
                  </a:lnTo>
                  <a:lnTo>
                    <a:pt x="667" y="6168"/>
                  </a:lnTo>
                  <a:lnTo>
                    <a:pt x="667" y="691"/>
                  </a:lnTo>
                  <a:lnTo>
                    <a:pt x="1429" y="691"/>
                  </a:lnTo>
                  <a:lnTo>
                    <a:pt x="1762" y="2048"/>
                  </a:lnTo>
                  <a:lnTo>
                    <a:pt x="3668" y="2048"/>
                  </a:lnTo>
                  <a:lnTo>
                    <a:pt x="4001" y="691"/>
                  </a:lnTo>
                  <a:close/>
                  <a:moveTo>
                    <a:pt x="4763" y="6835"/>
                  </a:moveTo>
                  <a:lnTo>
                    <a:pt x="4763" y="7525"/>
                  </a:lnTo>
                  <a:lnTo>
                    <a:pt x="667" y="7525"/>
                  </a:lnTo>
                  <a:lnTo>
                    <a:pt x="667" y="6835"/>
                  </a:lnTo>
                  <a:close/>
                  <a:moveTo>
                    <a:pt x="0" y="0"/>
                  </a:moveTo>
                  <a:lnTo>
                    <a:pt x="0" y="8216"/>
                  </a:lnTo>
                  <a:lnTo>
                    <a:pt x="5454" y="8216"/>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9"/>
            <p:cNvSpPr/>
            <p:nvPr/>
          </p:nvSpPr>
          <p:spPr>
            <a:xfrm>
              <a:off x="2470952" y="5730845"/>
              <a:ext cx="146372" cy="218917"/>
            </a:xfrm>
            <a:custGeom>
              <a:avLst/>
              <a:gdLst/>
              <a:ahLst/>
              <a:cxnLst/>
              <a:rect l="l" t="t" r="r" b="b"/>
              <a:pathLst>
                <a:path w="5478" h="8193" extrusionOk="0">
                  <a:moveTo>
                    <a:pt x="3334" y="691"/>
                  </a:moveTo>
                  <a:lnTo>
                    <a:pt x="3168" y="1358"/>
                  </a:lnTo>
                  <a:lnTo>
                    <a:pt x="2334" y="1358"/>
                  </a:lnTo>
                  <a:lnTo>
                    <a:pt x="2168" y="691"/>
                  </a:lnTo>
                  <a:close/>
                  <a:moveTo>
                    <a:pt x="4787" y="691"/>
                  </a:moveTo>
                  <a:lnTo>
                    <a:pt x="4787" y="6145"/>
                  </a:lnTo>
                  <a:lnTo>
                    <a:pt x="691" y="6145"/>
                  </a:lnTo>
                  <a:lnTo>
                    <a:pt x="691" y="691"/>
                  </a:lnTo>
                  <a:lnTo>
                    <a:pt x="1453" y="691"/>
                  </a:lnTo>
                  <a:lnTo>
                    <a:pt x="1787" y="2049"/>
                  </a:lnTo>
                  <a:lnTo>
                    <a:pt x="3692" y="2049"/>
                  </a:lnTo>
                  <a:lnTo>
                    <a:pt x="4025" y="691"/>
                  </a:lnTo>
                  <a:close/>
                  <a:moveTo>
                    <a:pt x="4787" y="6835"/>
                  </a:moveTo>
                  <a:lnTo>
                    <a:pt x="4787" y="7502"/>
                  </a:lnTo>
                  <a:lnTo>
                    <a:pt x="691" y="7502"/>
                  </a:lnTo>
                  <a:lnTo>
                    <a:pt x="691" y="6835"/>
                  </a:lnTo>
                  <a:close/>
                  <a:moveTo>
                    <a:pt x="0" y="1"/>
                  </a:moveTo>
                  <a:lnTo>
                    <a:pt x="0" y="8193"/>
                  </a:lnTo>
                  <a:lnTo>
                    <a:pt x="5478" y="8193"/>
                  </a:lnTo>
                  <a:lnTo>
                    <a:pt x="5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9"/>
            <p:cNvSpPr/>
            <p:nvPr/>
          </p:nvSpPr>
          <p:spPr>
            <a:xfrm>
              <a:off x="2347506" y="5730845"/>
              <a:ext cx="105651" cy="72572"/>
            </a:xfrm>
            <a:custGeom>
              <a:avLst/>
              <a:gdLst/>
              <a:ahLst/>
              <a:cxnLst/>
              <a:rect l="l" t="t" r="r" b="b"/>
              <a:pathLst>
                <a:path w="3954" h="2716" extrusionOk="0">
                  <a:moveTo>
                    <a:pt x="882" y="1"/>
                  </a:moveTo>
                  <a:lnTo>
                    <a:pt x="882" y="1668"/>
                  </a:lnTo>
                  <a:lnTo>
                    <a:pt x="381" y="1334"/>
                  </a:lnTo>
                  <a:lnTo>
                    <a:pt x="0" y="1906"/>
                  </a:lnTo>
                  <a:lnTo>
                    <a:pt x="1215" y="2716"/>
                  </a:lnTo>
                  <a:lnTo>
                    <a:pt x="2430" y="1906"/>
                  </a:lnTo>
                  <a:lnTo>
                    <a:pt x="2072" y="1334"/>
                  </a:lnTo>
                  <a:lnTo>
                    <a:pt x="1572" y="1668"/>
                  </a:lnTo>
                  <a:lnTo>
                    <a:pt x="1572" y="691"/>
                  </a:lnTo>
                  <a:lnTo>
                    <a:pt x="3954" y="691"/>
                  </a:lnTo>
                  <a:lnTo>
                    <a:pt x="3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9"/>
            <p:cNvSpPr/>
            <p:nvPr/>
          </p:nvSpPr>
          <p:spPr>
            <a:xfrm>
              <a:off x="2471593" y="5968840"/>
              <a:ext cx="105651" cy="72572"/>
            </a:xfrm>
            <a:custGeom>
              <a:avLst/>
              <a:gdLst/>
              <a:ahLst/>
              <a:cxnLst/>
              <a:rect l="l" t="t" r="r" b="b"/>
              <a:pathLst>
                <a:path w="3954" h="2716" extrusionOk="0">
                  <a:moveTo>
                    <a:pt x="2739" y="0"/>
                  </a:moveTo>
                  <a:lnTo>
                    <a:pt x="1501" y="810"/>
                  </a:lnTo>
                  <a:lnTo>
                    <a:pt x="1882" y="1381"/>
                  </a:lnTo>
                  <a:lnTo>
                    <a:pt x="2382" y="1048"/>
                  </a:lnTo>
                  <a:lnTo>
                    <a:pt x="2382" y="2024"/>
                  </a:lnTo>
                  <a:lnTo>
                    <a:pt x="0" y="2024"/>
                  </a:lnTo>
                  <a:lnTo>
                    <a:pt x="0" y="2715"/>
                  </a:lnTo>
                  <a:lnTo>
                    <a:pt x="3072" y="2715"/>
                  </a:lnTo>
                  <a:lnTo>
                    <a:pt x="3072" y="1048"/>
                  </a:lnTo>
                  <a:lnTo>
                    <a:pt x="3572" y="1381"/>
                  </a:lnTo>
                  <a:lnTo>
                    <a:pt x="3953" y="810"/>
                  </a:lnTo>
                  <a:lnTo>
                    <a:pt x="2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9"/>
            <p:cNvSpPr/>
            <p:nvPr/>
          </p:nvSpPr>
          <p:spPr>
            <a:xfrm>
              <a:off x="2346223" y="5904551"/>
              <a:ext cx="64930" cy="54135"/>
            </a:xfrm>
            <a:custGeom>
              <a:avLst/>
              <a:gdLst/>
              <a:ahLst/>
              <a:cxnLst/>
              <a:rect l="l" t="t" r="r" b="b"/>
              <a:pathLst>
                <a:path w="2430" h="2026" extrusionOk="0">
                  <a:moveTo>
                    <a:pt x="1954" y="1"/>
                  </a:moveTo>
                  <a:lnTo>
                    <a:pt x="882" y="1073"/>
                  </a:lnTo>
                  <a:lnTo>
                    <a:pt x="477" y="668"/>
                  </a:lnTo>
                  <a:lnTo>
                    <a:pt x="1" y="1168"/>
                  </a:lnTo>
                  <a:lnTo>
                    <a:pt x="882" y="2025"/>
                  </a:lnTo>
                  <a:lnTo>
                    <a:pt x="2430" y="477"/>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9"/>
            <p:cNvSpPr/>
            <p:nvPr/>
          </p:nvSpPr>
          <p:spPr>
            <a:xfrm>
              <a:off x="2510391" y="5813570"/>
              <a:ext cx="64956" cy="54749"/>
            </a:xfrm>
            <a:custGeom>
              <a:avLst/>
              <a:gdLst/>
              <a:ahLst/>
              <a:cxnLst/>
              <a:rect l="l" t="t" r="r" b="b"/>
              <a:pathLst>
                <a:path w="2431" h="2049" extrusionOk="0">
                  <a:moveTo>
                    <a:pt x="1954" y="1"/>
                  </a:moveTo>
                  <a:lnTo>
                    <a:pt x="882" y="1072"/>
                  </a:lnTo>
                  <a:lnTo>
                    <a:pt x="477" y="691"/>
                  </a:lnTo>
                  <a:lnTo>
                    <a:pt x="1" y="1167"/>
                  </a:lnTo>
                  <a:lnTo>
                    <a:pt x="882" y="2049"/>
                  </a:lnTo>
                  <a:lnTo>
                    <a:pt x="2430" y="477"/>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0" name="Google Shape;3270;p79"/>
          <p:cNvGrpSpPr/>
          <p:nvPr/>
        </p:nvGrpSpPr>
        <p:grpSpPr>
          <a:xfrm>
            <a:off x="3479875" y="2131660"/>
            <a:ext cx="255844" cy="310540"/>
            <a:chOff x="3574969" y="7098935"/>
            <a:chExt cx="255844" cy="310540"/>
          </a:xfrm>
        </p:grpSpPr>
        <p:sp>
          <p:nvSpPr>
            <p:cNvPr id="3271" name="Google Shape;3271;p79"/>
            <p:cNvSpPr/>
            <p:nvPr/>
          </p:nvSpPr>
          <p:spPr>
            <a:xfrm>
              <a:off x="3574969" y="7098935"/>
              <a:ext cx="255844" cy="310540"/>
            </a:xfrm>
            <a:custGeom>
              <a:avLst/>
              <a:gdLst/>
              <a:ahLst/>
              <a:cxnLst/>
              <a:rect l="l" t="t" r="r" b="b"/>
              <a:pathLst>
                <a:path w="9575" h="11622" extrusionOk="0">
                  <a:moveTo>
                    <a:pt x="5478" y="2525"/>
                  </a:moveTo>
                  <a:lnTo>
                    <a:pt x="7050" y="4097"/>
                  </a:lnTo>
                  <a:lnTo>
                    <a:pt x="5478" y="4097"/>
                  </a:lnTo>
                  <a:lnTo>
                    <a:pt x="5478" y="2525"/>
                  </a:lnTo>
                  <a:close/>
                  <a:moveTo>
                    <a:pt x="8907" y="691"/>
                  </a:moveTo>
                  <a:lnTo>
                    <a:pt x="8883" y="9574"/>
                  </a:lnTo>
                  <a:lnTo>
                    <a:pt x="8217" y="9574"/>
                  </a:lnTo>
                  <a:lnTo>
                    <a:pt x="8217" y="4311"/>
                  </a:lnTo>
                  <a:lnTo>
                    <a:pt x="5287" y="1358"/>
                  </a:lnTo>
                  <a:lnTo>
                    <a:pt x="2072" y="1358"/>
                  </a:lnTo>
                  <a:lnTo>
                    <a:pt x="2072" y="691"/>
                  </a:lnTo>
                  <a:close/>
                  <a:moveTo>
                    <a:pt x="4787" y="2049"/>
                  </a:moveTo>
                  <a:lnTo>
                    <a:pt x="4787" y="4787"/>
                  </a:lnTo>
                  <a:lnTo>
                    <a:pt x="7526" y="4787"/>
                  </a:lnTo>
                  <a:lnTo>
                    <a:pt x="7526" y="10931"/>
                  </a:lnTo>
                  <a:lnTo>
                    <a:pt x="691" y="10931"/>
                  </a:lnTo>
                  <a:lnTo>
                    <a:pt x="691" y="2049"/>
                  </a:lnTo>
                  <a:close/>
                  <a:moveTo>
                    <a:pt x="1382" y="1"/>
                  </a:moveTo>
                  <a:lnTo>
                    <a:pt x="1382" y="1358"/>
                  </a:lnTo>
                  <a:lnTo>
                    <a:pt x="1" y="1358"/>
                  </a:lnTo>
                  <a:lnTo>
                    <a:pt x="1" y="11622"/>
                  </a:lnTo>
                  <a:lnTo>
                    <a:pt x="8217" y="11622"/>
                  </a:lnTo>
                  <a:lnTo>
                    <a:pt x="8217" y="10241"/>
                  </a:lnTo>
                  <a:lnTo>
                    <a:pt x="9574" y="10241"/>
                  </a:lnTo>
                  <a:lnTo>
                    <a:pt x="95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9"/>
            <p:cNvSpPr/>
            <p:nvPr/>
          </p:nvSpPr>
          <p:spPr>
            <a:xfrm>
              <a:off x="3611869" y="7244666"/>
              <a:ext cx="54749" cy="18464"/>
            </a:xfrm>
            <a:custGeom>
              <a:avLst/>
              <a:gdLst/>
              <a:ahLst/>
              <a:cxnLst/>
              <a:rect l="l" t="t" r="r" b="b"/>
              <a:pathLst>
                <a:path w="2049" h="691" extrusionOk="0">
                  <a:moveTo>
                    <a:pt x="1" y="0"/>
                  </a:moveTo>
                  <a:lnTo>
                    <a:pt x="1" y="691"/>
                  </a:lnTo>
                  <a:lnTo>
                    <a:pt x="2049" y="691"/>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9"/>
            <p:cNvSpPr/>
            <p:nvPr/>
          </p:nvSpPr>
          <p:spPr>
            <a:xfrm>
              <a:off x="3611869" y="7281567"/>
              <a:ext cx="54749" cy="17849"/>
            </a:xfrm>
            <a:custGeom>
              <a:avLst/>
              <a:gdLst/>
              <a:ahLst/>
              <a:cxnLst/>
              <a:rect l="l" t="t" r="r" b="b"/>
              <a:pathLst>
                <a:path w="2049" h="668" extrusionOk="0">
                  <a:moveTo>
                    <a:pt x="1" y="0"/>
                  </a:moveTo>
                  <a:lnTo>
                    <a:pt x="1" y="667"/>
                  </a:lnTo>
                  <a:lnTo>
                    <a:pt x="2049" y="667"/>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9"/>
            <p:cNvSpPr/>
            <p:nvPr/>
          </p:nvSpPr>
          <p:spPr>
            <a:xfrm>
              <a:off x="3687594" y="7245281"/>
              <a:ext cx="64930" cy="54749"/>
            </a:xfrm>
            <a:custGeom>
              <a:avLst/>
              <a:gdLst/>
              <a:ahLst/>
              <a:cxnLst/>
              <a:rect l="l" t="t" r="r" b="b"/>
              <a:pathLst>
                <a:path w="2430" h="2049" extrusionOk="0">
                  <a:moveTo>
                    <a:pt x="1954" y="1"/>
                  </a:moveTo>
                  <a:lnTo>
                    <a:pt x="858" y="1072"/>
                  </a:lnTo>
                  <a:lnTo>
                    <a:pt x="477" y="691"/>
                  </a:lnTo>
                  <a:lnTo>
                    <a:pt x="1" y="1168"/>
                  </a:lnTo>
                  <a:lnTo>
                    <a:pt x="858" y="2049"/>
                  </a:lnTo>
                  <a:lnTo>
                    <a:pt x="2430" y="477"/>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9"/>
            <p:cNvSpPr/>
            <p:nvPr/>
          </p:nvSpPr>
          <p:spPr>
            <a:xfrm>
              <a:off x="3611869" y="7317826"/>
              <a:ext cx="54749" cy="18490"/>
            </a:xfrm>
            <a:custGeom>
              <a:avLst/>
              <a:gdLst/>
              <a:ahLst/>
              <a:cxnLst/>
              <a:rect l="l" t="t" r="r" b="b"/>
              <a:pathLst>
                <a:path w="2049" h="692" extrusionOk="0">
                  <a:moveTo>
                    <a:pt x="1" y="1"/>
                  </a:moveTo>
                  <a:lnTo>
                    <a:pt x="1" y="691"/>
                  </a:lnTo>
                  <a:lnTo>
                    <a:pt x="2049" y="691"/>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9"/>
            <p:cNvSpPr/>
            <p:nvPr/>
          </p:nvSpPr>
          <p:spPr>
            <a:xfrm>
              <a:off x="3611869" y="7354726"/>
              <a:ext cx="54749" cy="17849"/>
            </a:xfrm>
            <a:custGeom>
              <a:avLst/>
              <a:gdLst/>
              <a:ahLst/>
              <a:cxnLst/>
              <a:rect l="l" t="t" r="r" b="b"/>
              <a:pathLst>
                <a:path w="2049" h="668" extrusionOk="0">
                  <a:moveTo>
                    <a:pt x="1" y="1"/>
                  </a:moveTo>
                  <a:lnTo>
                    <a:pt x="1" y="668"/>
                  </a:lnTo>
                  <a:lnTo>
                    <a:pt x="2049" y="668"/>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9"/>
            <p:cNvSpPr/>
            <p:nvPr/>
          </p:nvSpPr>
          <p:spPr>
            <a:xfrm>
              <a:off x="3687594" y="7317826"/>
              <a:ext cx="64930" cy="54749"/>
            </a:xfrm>
            <a:custGeom>
              <a:avLst/>
              <a:gdLst/>
              <a:ahLst/>
              <a:cxnLst/>
              <a:rect l="l" t="t" r="r" b="b"/>
              <a:pathLst>
                <a:path w="2430" h="2049" extrusionOk="0">
                  <a:moveTo>
                    <a:pt x="1954" y="1"/>
                  </a:moveTo>
                  <a:lnTo>
                    <a:pt x="858" y="1096"/>
                  </a:lnTo>
                  <a:lnTo>
                    <a:pt x="477" y="691"/>
                  </a:lnTo>
                  <a:lnTo>
                    <a:pt x="1" y="1168"/>
                  </a:lnTo>
                  <a:lnTo>
                    <a:pt x="858" y="2049"/>
                  </a:lnTo>
                  <a:lnTo>
                    <a:pt x="2430" y="501"/>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9"/>
            <p:cNvSpPr/>
            <p:nvPr/>
          </p:nvSpPr>
          <p:spPr>
            <a:xfrm>
              <a:off x="3648155" y="7172121"/>
              <a:ext cx="36927" cy="17822"/>
            </a:xfrm>
            <a:custGeom>
              <a:avLst/>
              <a:gdLst/>
              <a:ahLst/>
              <a:cxnLst/>
              <a:rect l="l" t="t" r="r" b="b"/>
              <a:pathLst>
                <a:path w="1382" h="667" extrusionOk="0">
                  <a:moveTo>
                    <a:pt x="0" y="0"/>
                  </a:moveTo>
                  <a:lnTo>
                    <a:pt x="0" y="667"/>
                  </a:lnTo>
                  <a:lnTo>
                    <a:pt x="1382" y="667"/>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9"/>
            <p:cNvSpPr/>
            <p:nvPr/>
          </p:nvSpPr>
          <p:spPr>
            <a:xfrm>
              <a:off x="3648155" y="7208380"/>
              <a:ext cx="36927" cy="18490"/>
            </a:xfrm>
            <a:custGeom>
              <a:avLst/>
              <a:gdLst/>
              <a:ahLst/>
              <a:cxnLst/>
              <a:rect l="l" t="t" r="r" b="b"/>
              <a:pathLst>
                <a:path w="1382" h="692" extrusionOk="0">
                  <a:moveTo>
                    <a:pt x="0" y="1"/>
                  </a:moveTo>
                  <a:lnTo>
                    <a:pt x="0" y="691"/>
                  </a:lnTo>
                  <a:lnTo>
                    <a:pt x="1382" y="691"/>
                  </a:lnTo>
                  <a:lnTo>
                    <a:pt x="1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9"/>
            <p:cNvSpPr/>
            <p:nvPr/>
          </p:nvSpPr>
          <p:spPr>
            <a:xfrm>
              <a:off x="3611869" y="7172121"/>
              <a:ext cx="17849" cy="17822"/>
            </a:xfrm>
            <a:custGeom>
              <a:avLst/>
              <a:gdLst/>
              <a:ahLst/>
              <a:cxnLst/>
              <a:rect l="l" t="t" r="r" b="b"/>
              <a:pathLst>
                <a:path w="668" h="667" extrusionOk="0">
                  <a:moveTo>
                    <a:pt x="1" y="0"/>
                  </a:moveTo>
                  <a:lnTo>
                    <a:pt x="1" y="667"/>
                  </a:lnTo>
                  <a:lnTo>
                    <a:pt x="668" y="667"/>
                  </a:lnTo>
                  <a:lnTo>
                    <a:pt x="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9"/>
            <p:cNvSpPr/>
            <p:nvPr/>
          </p:nvSpPr>
          <p:spPr>
            <a:xfrm>
              <a:off x="3611869" y="7208380"/>
              <a:ext cx="17849" cy="18490"/>
            </a:xfrm>
            <a:custGeom>
              <a:avLst/>
              <a:gdLst/>
              <a:ahLst/>
              <a:cxnLst/>
              <a:rect l="l" t="t" r="r" b="b"/>
              <a:pathLst>
                <a:path w="668" h="692" extrusionOk="0">
                  <a:moveTo>
                    <a:pt x="1" y="1"/>
                  </a:moveTo>
                  <a:lnTo>
                    <a:pt x="1" y="691"/>
                  </a:lnTo>
                  <a:lnTo>
                    <a:pt x="668" y="691"/>
                  </a:lnTo>
                  <a:lnTo>
                    <a:pt x="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2" name="Google Shape;3282;p79"/>
          <p:cNvGrpSpPr/>
          <p:nvPr/>
        </p:nvGrpSpPr>
        <p:grpSpPr>
          <a:xfrm>
            <a:off x="4407208" y="722871"/>
            <a:ext cx="793256" cy="182899"/>
            <a:chOff x="2685575" y="2835950"/>
            <a:chExt cx="433000" cy="99825"/>
          </a:xfrm>
        </p:grpSpPr>
        <p:sp>
          <p:nvSpPr>
            <p:cNvPr id="3283" name="Google Shape;3283;p7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87" name="Google Shape;3287;p79"/>
          <p:cNvPicPr preferRelativeResize="0"/>
          <p:nvPr/>
        </p:nvPicPr>
        <p:blipFill>
          <a:blip r:embed="rId3">
            <a:alphaModFix/>
          </a:blip>
          <a:stretch>
            <a:fillRect/>
          </a:stretch>
        </p:blipFill>
        <p:spPr>
          <a:xfrm>
            <a:off x="5498214" y="-1169825"/>
            <a:ext cx="2527512" cy="2681250"/>
          </a:xfrm>
          <a:prstGeom prst="rect">
            <a:avLst/>
          </a:prstGeom>
          <a:noFill/>
          <a:ln>
            <a:noFill/>
          </a:ln>
        </p:spPr>
      </p:pic>
      <p:sp>
        <p:nvSpPr>
          <p:cNvPr id="3288" name="Google Shape;3288;p79"/>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9"/>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9">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9">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9">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282"/>
                                        </p:tgtEl>
                                        <p:attrNameLst>
                                          <p:attrName>style.visibility</p:attrName>
                                        </p:attrNameLst>
                                      </p:cBhvr>
                                      <p:to>
                                        <p:strVal val="visible"/>
                                      </p:to>
                                    </p:set>
                                    <p:anim calcmode="lin" valueType="num">
                                      <p:cBhvr additive="base">
                                        <p:cTn id="7" dur="1000"/>
                                        <p:tgtEl>
                                          <p:spTgt spid="328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237"/>
                                        </p:tgtEl>
                                        <p:attrNameLst>
                                          <p:attrName>style.visibility</p:attrName>
                                        </p:attrNameLst>
                                      </p:cBhvr>
                                      <p:to>
                                        <p:strVal val="visible"/>
                                      </p:to>
                                    </p:set>
                                    <p:anim calcmode="lin" valueType="num">
                                      <p:cBhvr additive="base">
                                        <p:cTn id="10" dur="1000"/>
                                        <p:tgtEl>
                                          <p:spTgt spid="3237"/>
                                        </p:tgtEl>
                                        <p:attrNameLst>
                                          <p:attrName>ppt_x</p:attrName>
                                        </p:attrNameLst>
                                      </p:cBhvr>
                                      <p:tavLst>
                                        <p:tav tm="0">
                                          <p:val>
                                            <p:strVal val="#ppt_x-1"/>
                                          </p:val>
                                        </p:tav>
                                        <p:tav tm="100000">
                                          <p:val>
                                            <p:strVal val="#ppt_x"/>
                                          </p:val>
                                        </p:tav>
                                      </p:tavLst>
                                    </p:anim>
                                  </p:childTnLst>
                                </p:cTn>
                              </p:par>
                              <p:par>
                                <p:cTn id="11" presetID="8" presetClass="emph" presetSubtype="0" fill="hold" nodeType="withEffect">
                                  <p:stCondLst>
                                    <p:cond delay="0"/>
                                  </p:stCondLst>
                                  <p:childTnLst>
                                    <p:animRot by="-21600000">
                                      <p:cBhvr>
                                        <p:cTn id="12" dur="1000" fill="hold"/>
                                        <p:tgtEl>
                                          <p:spTgt spid="3236"/>
                                        </p:tgtEl>
                                        <p:attrNameLst>
                                          <p:attrName>r</p:attrName>
                                        </p:attrNameLst>
                                      </p:cBhvr>
                                    </p:animRot>
                                  </p:childTnLst>
                                </p:cTn>
                              </p:par>
                              <p:par>
                                <p:cTn id="13" presetID="10" presetClass="entr" presetSubtype="0" fill="hold" nodeType="withEffect">
                                  <p:stCondLst>
                                    <p:cond delay="0"/>
                                  </p:stCondLst>
                                  <p:childTnLst>
                                    <p:set>
                                      <p:cBhvr>
                                        <p:cTn id="14" dur="1" fill="hold">
                                          <p:stCondLst>
                                            <p:cond delay="0"/>
                                          </p:stCondLst>
                                        </p:cTn>
                                        <p:tgtEl>
                                          <p:spTgt spid="3232"/>
                                        </p:tgtEl>
                                        <p:attrNameLst>
                                          <p:attrName>style.visibility</p:attrName>
                                        </p:attrNameLst>
                                      </p:cBhvr>
                                      <p:to>
                                        <p:strVal val="visible"/>
                                      </p:to>
                                    </p:set>
                                    <p:animEffect transition="in" filter="fade">
                                      <p:cBhvr>
                                        <p:cTn id="15" dur="1100"/>
                                        <p:tgtEl>
                                          <p:spTgt spid="3232"/>
                                        </p:tgtEl>
                                      </p:cBhvr>
                                    </p:animEffect>
                                  </p:childTnLst>
                                </p:cTn>
                              </p:par>
                              <p:par>
                                <p:cTn id="16" presetID="10" presetClass="entr" presetSubtype="0" fill="hold" nodeType="withEffect">
                                  <p:stCondLst>
                                    <p:cond delay="0"/>
                                  </p:stCondLst>
                                  <p:childTnLst>
                                    <p:set>
                                      <p:cBhvr>
                                        <p:cTn id="17" dur="1" fill="hold">
                                          <p:stCondLst>
                                            <p:cond delay="0"/>
                                          </p:stCondLst>
                                        </p:cTn>
                                        <p:tgtEl>
                                          <p:spTgt spid="3233"/>
                                        </p:tgtEl>
                                        <p:attrNameLst>
                                          <p:attrName>style.visibility</p:attrName>
                                        </p:attrNameLst>
                                      </p:cBhvr>
                                      <p:to>
                                        <p:strVal val="visible"/>
                                      </p:to>
                                    </p:set>
                                    <p:animEffect transition="in" filter="fade">
                                      <p:cBhvr>
                                        <p:cTn id="18" dur="1000"/>
                                        <p:tgtEl>
                                          <p:spTgt spid="3233"/>
                                        </p:tgtEl>
                                      </p:cBhvr>
                                    </p:animEffect>
                                  </p:childTnLst>
                                </p:cTn>
                              </p:par>
                              <p:par>
                                <p:cTn id="19" presetID="10" presetClass="entr" presetSubtype="0" fill="hold" nodeType="withEffect">
                                  <p:stCondLst>
                                    <p:cond delay="0"/>
                                  </p:stCondLst>
                                  <p:childTnLst>
                                    <p:set>
                                      <p:cBhvr>
                                        <p:cTn id="20" dur="1" fill="hold">
                                          <p:stCondLst>
                                            <p:cond delay="0"/>
                                          </p:stCondLst>
                                        </p:cTn>
                                        <p:tgtEl>
                                          <p:spTgt spid="3234"/>
                                        </p:tgtEl>
                                        <p:attrNameLst>
                                          <p:attrName>style.visibility</p:attrName>
                                        </p:attrNameLst>
                                      </p:cBhvr>
                                      <p:to>
                                        <p:strVal val="visible"/>
                                      </p:to>
                                    </p:set>
                                    <p:animEffect transition="in" filter="fade">
                                      <p:cBhvr>
                                        <p:cTn id="21" dur="1000"/>
                                        <p:tgtEl>
                                          <p:spTgt spid="3234"/>
                                        </p:tgtEl>
                                      </p:cBhvr>
                                    </p:animEffect>
                                  </p:childTnLst>
                                </p:cTn>
                              </p:par>
                              <p:par>
                                <p:cTn id="22" presetID="10" presetClass="entr" presetSubtype="0" fill="hold" nodeType="withEffect">
                                  <p:stCondLst>
                                    <p:cond delay="0"/>
                                  </p:stCondLst>
                                  <p:childTnLst>
                                    <p:set>
                                      <p:cBhvr>
                                        <p:cTn id="23" dur="1" fill="hold">
                                          <p:stCondLst>
                                            <p:cond delay="0"/>
                                          </p:stCondLst>
                                        </p:cTn>
                                        <p:tgtEl>
                                          <p:spTgt spid="3235"/>
                                        </p:tgtEl>
                                        <p:attrNameLst>
                                          <p:attrName>style.visibility</p:attrName>
                                        </p:attrNameLst>
                                      </p:cBhvr>
                                      <p:to>
                                        <p:strVal val="visible"/>
                                      </p:to>
                                    </p:set>
                                    <p:animEffect transition="in" filter="fade">
                                      <p:cBhvr>
                                        <p:cTn id="24" dur="1000"/>
                                        <p:tgtEl>
                                          <p:spTgt spid="3235"/>
                                        </p:tgtEl>
                                      </p:cBhvr>
                                    </p:animEffect>
                                  </p:childTnLst>
                                </p:cTn>
                              </p:par>
                              <p:par>
                                <p:cTn id="25" presetID="10" presetClass="entr" presetSubtype="0" fill="hold" nodeType="withEffect">
                                  <p:stCondLst>
                                    <p:cond delay="0"/>
                                  </p:stCondLst>
                                  <p:childTnLst>
                                    <p:set>
                                      <p:cBhvr>
                                        <p:cTn id="26" dur="1" fill="hold">
                                          <p:stCondLst>
                                            <p:cond delay="0"/>
                                          </p:stCondLst>
                                        </p:cTn>
                                        <p:tgtEl>
                                          <p:spTgt spid="3238"/>
                                        </p:tgtEl>
                                        <p:attrNameLst>
                                          <p:attrName>style.visibility</p:attrName>
                                        </p:attrNameLst>
                                      </p:cBhvr>
                                      <p:to>
                                        <p:strVal val="visible"/>
                                      </p:to>
                                    </p:set>
                                    <p:animEffect transition="in" filter="fade">
                                      <p:cBhvr>
                                        <p:cTn id="27" dur="1000"/>
                                        <p:tgtEl>
                                          <p:spTgt spid="3238"/>
                                        </p:tgtEl>
                                      </p:cBhvr>
                                    </p:animEffect>
                                  </p:childTnLst>
                                </p:cTn>
                              </p:par>
                              <p:par>
                                <p:cTn id="28" presetID="10" presetClass="entr" presetSubtype="0" fill="hold" nodeType="withEffect">
                                  <p:stCondLst>
                                    <p:cond delay="0"/>
                                  </p:stCondLst>
                                  <p:childTnLst>
                                    <p:set>
                                      <p:cBhvr>
                                        <p:cTn id="29" dur="1" fill="hold">
                                          <p:stCondLst>
                                            <p:cond delay="0"/>
                                          </p:stCondLst>
                                        </p:cTn>
                                        <p:tgtEl>
                                          <p:spTgt spid="3239"/>
                                        </p:tgtEl>
                                        <p:attrNameLst>
                                          <p:attrName>style.visibility</p:attrName>
                                        </p:attrNameLst>
                                      </p:cBhvr>
                                      <p:to>
                                        <p:strVal val="visible"/>
                                      </p:to>
                                    </p:set>
                                    <p:animEffect transition="in" filter="fade">
                                      <p:cBhvr>
                                        <p:cTn id="30" dur="1000"/>
                                        <p:tgtEl>
                                          <p:spTgt spid="3239"/>
                                        </p:tgtEl>
                                      </p:cBhvr>
                                    </p:animEffect>
                                  </p:childTnLst>
                                </p:cTn>
                              </p:par>
                              <p:par>
                                <p:cTn id="31" presetID="10" presetClass="entr" presetSubtype="0" fill="hold" nodeType="withEffect">
                                  <p:stCondLst>
                                    <p:cond delay="0"/>
                                  </p:stCondLst>
                                  <p:childTnLst>
                                    <p:set>
                                      <p:cBhvr>
                                        <p:cTn id="32" dur="1" fill="hold">
                                          <p:stCondLst>
                                            <p:cond delay="0"/>
                                          </p:stCondLst>
                                        </p:cTn>
                                        <p:tgtEl>
                                          <p:spTgt spid="3240"/>
                                        </p:tgtEl>
                                        <p:attrNameLst>
                                          <p:attrName>style.visibility</p:attrName>
                                        </p:attrNameLst>
                                      </p:cBhvr>
                                      <p:to>
                                        <p:strVal val="visible"/>
                                      </p:to>
                                    </p:set>
                                    <p:animEffect transition="in" filter="fade">
                                      <p:cBhvr>
                                        <p:cTn id="33" dur="1000"/>
                                        <p:tgtEl>
                                          <p:spTgt spid="3240"/>
                                        </p:tgtEl>
                                      </p:cBhvr>
                                    </p:animEffect>
                                  </p:childTnLst>
                                </p:cTn>
                              </p:par>
                              <p:par>
                                <p:cTn id="34" presetID="10" presetClass="entr" presetSubtype="0" fill="hold" nodeType="withEffect">
                                  <p:stCondLst>
                                    <p:cond delay="0"/>
                                  </p:stCondLst>
                                  <p:childTnLst>
                                    <p:set>
                                      <p:cBhvr>
                                        <p:cTn id="35" dur="1" fill="hold">
                                          <p:stCondLst>
                                            <p:cond delay="0"/>
                                          </p:stCondLst>
                                        </p:cTn>
                                        <p:tgtEl>
                                          <p:spTgt spid="3241"/>
                                        </p:tgtEl>
                                        <p:attrNameLst>
                                          <p:attrName>style.visibility</p:attrName>
                                        </p:attrNameLst>
                                      </p:cBhvr>
                                      <p:to>
                                        <p:strVal val="visible"/>
                                      </p:to>
                                    </p:set>
                                    <p:animEffect transition="in" filter="fade">
                                      <p:cBhvr>
                                        <p:cTn id="36" dur="1000"/>
                                        <p:tgtEl>
                                          <p:spTgt spid="3241"/>
                                        </p:tgtEl>
                                      </p:cBhvr>
                                    </p:animEffect>
                                  </p:childTnLst>
                                </p:cTn>
                              </p:par>
                              <p:par>
                                <p:cTn id="37" presetID="10" presetClass="entr" presetSubtype="0" fill="hold" nodeType="withEffect">
                                  <p:stCondLst>
                                    <p:cond delay="0"/>
                                  </p:stCondLst>
                                  <p:childTnLst>
                                    <p:set>
                                      <p:cBhvr>
                                        <p:cTn id="38" dur="1" fill="hold">
                                          <p:stCondLst>
                                            <p:cond delay="0"/>
                                          </p:stCondLst>
                                        </p:cTn>
                                        <p:tgtEl>
                                          <p:spTgt spid="3246"/>
                                        </p:tgtEl>
                                        <p:attrNameLst>
                                          <p:attrName>style.visibility</p:attrName>
                                        </p:attrNameLst>
                                      </p:cBhvr>
                                      <p:to>
                                        <p:strVal val="visible"/>
                                      </p:to>
                                    </p:set>
                                    <p:animEffect transition="in" filter="fade">
                                      <p:cBhvr>
                                        <p:cTn id="39" dur="1000"/>
                                        <p:tgtEl>
                                          <p:spTgt spid="3246"/>
                                        </p:tgtEl>
                                      </p:cBhvr>
                                    </p:animEffect>
                                  </p:childTnLst>
                                </p:cTn>
                              </p:par>
                              <p:par>
                                <p:cTn id="40" presetID="10" presetClass="entr" presetSubtype="0" fill="hold" nodeType="withEffect">
                                  <p:stCondLst>
                                    <p:cond delay="0"/>
                                  </p:stCondLst>
                                  <p:childTnLst>
                                    <p:set>
                                      <p:cBhvr>
                                        <p:cTn id="41" dur="1" fill="hold">
                                          <p:stCondLst>
                                            <p:cond delay="0"/>
                                          </p:stCondLst>
                                        </p:cTn>
                                        <p:tgtEl>
                                          <p:spTgt spid="3263"/>
                                        </p:tgtEl>
                                        <p:attrNameLst>
                                          <p:attrName>style.visibility</p:attrName>
                                        </p:attrNameLst>
                                      </p:cBhvr>
                                      <p:to>
                                        <p:strVal val="visible"/>
                                      </p:to>
                                    </p:set>
                                    <p:animEffect transition="in" filter="fade">
                                      <p:cBhvr>
                                        <p:cTn id="42" dur="1000"/>
                                        <p:tgtEl>
                                          <p:spTgt spid="3263"/>
                                        </p:tgtEl>
                                      </p:cBhvr>
                                    </p:animEffect>
                                  </p:childTnLst>
                                </p:cTn>
                              </p:par>
                              <p:par>
                                <p:cTn id="43" presetID="10" presetClass="entr" presetSubtype="0" fill="hold" nodeType="withEffect">
                                  <p:stCondLst>
                                    <p:cond delay="0"/>
                                  </p:stCondLst>
                                  <p:childTnLst>
                                    <p:set>
                                      <p:cBhvr>
                                        <p:cTn id="44" dur="1" fill="hold">
                                          <p:stCondLst>
                                            <p:cond delay="0"/>
                                          </p:stCondLst>
                                        </p:cTn>
                                        <p:tgtEl>
                                          <p:spTgt spid="3270"/>
                                        </p:tgtEl>
                                        <p:attrNameLst>
                                          <p:attrName>style.visibility</p:attrName>
                                        </p:attrNameLst>
                                      </p:cBhvr>
                                      <p:to>
                                        <p:strVal val="visible"/>
                                      </p:to>
                                    </p:set>
                                    <p:animEffect transition="in" filter="fade">
                                      <p:cBhvr>
                                        <p:cTn id="45" dur="1000"/>
                                        <p:tgtEl>
                                          <p:spTgt spid="3270"/>
                                        </p:tgtEl>
                                      </p:cBhvr>
                                    </p:animEffect>
                                  </p:childTnLst>
                                </p:cTn>
                              </p:par>
                              <p:par>
                                <p:cTn id="46" presetID="10" presetClass="entr" presetSubtype="0" fill="hold" nodeType="withEffect">
                                  <p:stCondLst>
                                    <p:cond delay="0"/>
                                  </p:stCondLst>
                                  <p:childTnLst>
                                    <p:set>
                                      <p:cBhvr>
                                        <p:cTn id="47" dur="1" fill="hold">
                                          <p:stCondLst>
                                            <p:cond delay="0"/>
                                          </p:stCondLst>
                                        </p:cTn>
                                        <p:tgtEl>
                                          <p:spTgt spid="3249"/>
                                        </p:tgtEl>
                                        <p:attrNameLst>
                                          <p:attrName>style.visibility</p:attrName>
                                        </p:attrNameLst>
                                      </p:cBhvr>
                                      <p:to>
                                        <p:strVal val="visible"/>
                                      </p:to>
                                    </p:set>
                                    <p:animEffect transition="in" filter="fade">
                                      <p:cBhvr>
                                        <p:cTn id="48" dur="1000"/>
                                        <p:tgtEl>
                                          <p:spTgt spid="3249"/>
                                        </p:tgtEl>
                                      </p:cBhvr>
                                    </p:animEffect>
                                  </p:childTnLst>
                                </p:cTn>
                              </p:par>
                              <p:par>
                                <p:cTn id="49" presetID="23" presetClass="entr" presetSubtype="16" fill="hold" nodeType="withEffect">
                                  <p:stCondLst>
                                    <p:cond delay="0"/>
                                  </p:stCondLst>
                                  <p:childTnLst>
                                    <p:set>
                                      <p:cBhvr>
                                        <p:cTn id="50" dur="1" fill="hold">
                                          <p:stCondLst>
                                            <p:cond delay="0"/>
                                          </p:stCondLst>
                                        </p:cTn>
                                        <p:tgtEl>
                                          <p:spTgt spid="3243"/>
                                        </p:tgtEl>
                                        <p:attrNameLst>
                                          <p:attrName>style.visibility</p:attrName>
                                        </p:attrNameLst>
                                      </p:cBhvr>
                                      <p:to>
                                        <p:strVal val="visible"/>
                                      </p:to>
                                    </p:set>
                                    <p:anim calcmode="lin" valueType="num">
                                      <p:cBhvr additive="base">
                                        <p:cTn id="51" dur="1000"/>
                                        <p:tgtEl>
                                          <p:spTgt spid="3243"/>
                                        </p:tgtEl>
                                        <p:attrNameLst>
                                          <p:attrName>ppt_w</p:attrName>
                                        </p:attrNameLst>
                                      </p:cBhvr>
                                      <p:tavLst>
                                        <p:tav tm="0">
                                          <p:val>
                                            <p:strVal val="0"/>
                                          </p:val>
                                        </p:tav>
                                        <p:tav tm="100000">
                                          <p:val>
                                            <p:strVal val="#ppt_w"/>
                                          </p:val>
                                        </p:tav>
                                      </p:tavLst>
                                    </p:anim>
                                    <p:anim calcmode="lin" valueType="num">
                                      <p:cBhvr additive="base">
                                        <p:cTn id="52" dur="1000"/>
                                        <p:tgtEl>
                                          <p:spTgt spid="3243"/>
                                        </p:tgtEl>
                                        <p:attrNameLst>
                                          <p:attrName>ppt_h</p:attrName>
                                        </p:attrNameLst>
                                      </p:cBhvr>
                                      <p:tavLst>
                                        <p:tav tm="0">
                                          <p:val>
                                            <p:strVal val="0"/>
                                          </p:val>
                                        </p:tav>
                                        <p:tav tm="100000">
                                          <p:val>
                                            <p:strVal val="#ppt_h"/>
                                          </p:val>
                                        </p:tav>
                                      </p:tavLst>
                                    </p:anim>
                                  </p:childTnLst>
                                </p:cTn>
                              </p:par>
                              <p:par>
                                <p:cTn id="53" presetID="23" presetClass="entr" presetSubtype="16" fill="hold" nodeType="withEffect">
                                  <p:stCondLst>
                                    <p:cond delay="0"/>
                                  </p:stCondLst>
                                  <p:childTnLst>
                                    <p:set>
                                      <p:cBhvr>
                                        <p:cTn id="54" dur="1" fill="hold">
                                          <p:stCondLst>
                                            <p:cond delay="0"/>
                                          </p:stCondLst>
                                        </p:cTn>
                                        <p:tgtEl>
                                          <p:spTgt spid="3244"/>
                                        </p:tgtEl>
                                        <p:attrNameLst>
                                          <p:attrName>style.visibility</p:attrName>
                                        </p:attrNameLst>
                                      </p:cBhvr>
                                      <p:to>
                                        <p:strVal val="visible"/>
                                      </p:to>
                                    </p:set>
                                    <p:anim calcmode="lin" valueType="num">
                                      <p:cBhvr additive="base">
                                        <p:cTn id="55" dur="1000"/>
                                        <p:tgtEl>
                                          <p:spTgt spid="3244"/>
                                        </p:tgtEl>
                                        <p:attrNameLst>
                                          <p:attrName>ppt_w</p:attrName>
                                        </p:attrNameLst>
                                      </p:cBhvr>
                                      <p:tavLst>
                                        <p:tav tm="0">
                                          <p:val>
                                            <p:strVal val="0"/>
                                          </p:val>
                                        </p:tav>
                                        <p:tav tm="100000">
                                          <p:val>
                                            <p:strVal val="#ppt_w"/>
                                          </p:val>
                                        </p:tav>
                                      </p:tavLst>
                                    </p:anim>
                                    <p:anim calcmode="lin" valueType="num">
                                      <p:cBhvr additive="base">
                                        <p:cTn id="56" dur="1000"/>
                                        <p:tgtEl>
                                          <p:spTgt spid="3244"/>
                                        </p:tgtEl>
                                        <p:attrNameLst>
                                          <p:attrName>ppt_h</p:attrName>
                                        </p:attrNameLst>
                                      </p:cBhvr>
                                      <p:tavLst>
                                        <p:tav tm="0">
                                          <p:val>
                                            <p:strVal val="0"/>
                                          </p:val>
                                        </p:tav>
                                        <p:tav tm="100000">
                                          <p:val>
                                            <p:strVal val="#ppt_h"/>
                                          </p:val>
                                        </p:tav>
                                      </p:tavLst>
                                    </p:anim>
                                  </p:childTnLst>
                                </p:cTn>
                              </p:par>
                              <p:par>
                                <p:cTn id="57" presetID="23" presetClass="entr" presetSubtype="16" fill="hold" nodeType="withEffect">
                                  <p:stCondLst>
                                    <p:cond delay="0"/>
                                  </p:stCondLst>
                                  <p:childTnLst>
                                    <p:set>
                                      <p:cBhvr>
                                        <p:cTn id="58" dur="1" fill="hold">
                                          <p:stCondLst>
                                            <p:cond delay="0"/>
                                          </p:stCondLst>
                                        </p:cTn>
                                        <p:tgtEl>
                                          <p:spTgt spid="3245"/>
                                        </p:tgtEl>
                                        <p:attrNameLst>
                                          <p:attrName>style.visibility</p:attrName>
                                        </p:attrNameLst>
                                      </p:cBhvr>
                                      <p:to>
                                        <p:strVal val="visible"/>
                                      </p:to>
                                    </p:set>
                                    <p:anim calcmode="lin" valueType="num">
                                      <p:cBhvr additive="base">
                                        <p:cTn id="59" dur="1000"/>
                                        <p:tgtEl>
                                          <p:spTgt spid="3245"/>
                                        </p:tgtEl>
                                        <p:attrNameLst>
                                          <p:attrName>ppt_w</p:attrName>
                                        </p:attrNameLst>
                                      </p:cBhvr>
                                      <p:tavLst>
                                        <p:tav tm="0">
                                          <p:val>
                                            <p:strVal val="0"/>
                                          </p:val>
                                        </p:tav>
                                        <p:tav tm="100000">
                                          <p:val>
                                            <p:strVal val="#ppt_w"/>
                                          </p:val>
                                        </p:tav>
                                      </p:tavLst>
                                    </p:anim>
                                    <p:anim calcmode="lin" valueType="num">
                                      <p:cBhvr additive="base">
                                        <p:cTn id="60" dur="1000"/>
                                        <p:tgtEl>
                                          <p:spTgt spid="3245"/>
                                        </p:tgtEl>
                                        <p:attrNameLst>
                                          <p:attrName>ppt_h</p:attrName>
                                        </p:attrNameLst>
                                      </p:cBhvr>
                                      <p:tavLst>
                                        <p:tav tm="0">
                                          <p:val>
                                            <p:strVal val="0"/>
                                          </p:val>
                                        </p:tav>
                                        <p:tav tm="100000">
                                          <p:val>
                                            <p:strVal val="#ppt_h"/>
                                          </p:val>
                                        </p:tav>
                                      </p:tavLst>
                                    </p:anim>
                                  </p:childTnLst>
                                </p:cTn>
                              </p:par>
                              <p:par>
                                <p:cTn id="61" presetID="23" presetClass="entr" presetSubtype="16" fill="hold" nodeType="withEffect">
                                  <p:stCondLst>
                                    <p:cond delay="0"/>
                                  </p:stCondLst>
                                  <p:childTnLst>
                                    <p:set>
                                      <p:cBhvr>
                                        <p:cTn id="62" dur="1" fill="hold">
                                          <p:stCondLst>
                                            <p:cond delay="0"/>
                                          </p:stCondLst>
                                        </p:cTn>
                                        <p:tgtEl>
                                          <p:spTgt spid="3242"/>
                                        </p:tgtEl>
                                        <p:attrNameLst>
                                          <p:attrName>style.visibility</p:attrName>
                                        </p:attrNameLst>
                                      </p:cBhvr>
                                      <p:to>
                                        <p:strVal val="visible"/>
                                      </p:to>
                                    </p:set>
                                    <p:anim calcmode="lin" valueType="num">
                                      <p:cBhvr additive="base">
                                        <p:cTn id="63" dur="1000"/>
                                        <p:tgtEl>
                                          <p:spTgt spid="3242"/>
                                        </p:tgtEl>
                                        <p:attrNameLst>
                                          <p:attrName>ppt_w</p:attrName>
                                        </p:attrNameLst>
                                      </p:cBhvr>
                                      <p:tavLst>
                                        <p:tav tm="0">
                                          <p:val>
                                            <p:strVal val="0"/>
                                          </p:val>
                                        </p:tav>
                                        <p:tav tm="100000">
                                          <p:val>
                                            <p:strVal val="#ppt_w"/>
                                          </p:val>
                                        </p:tav>
                                      </p:tavLst>
                                    </p:anim>
                                    <p:anim calcmode="lin" valueType="num">
                                      <p:cBhvr additive="base">
                                        <p:cTn id="64" dur="1000"/>
                                        <p:tgtEl>
                                          <p:spTgt spid="3242"/>
                                        </p:tgtEl>
                                        <p:attrNameLst>
                                          <p:attrName>ppt_h</p:attrName>
                                        </p:attrNameLst>
                                      </p:cBhvr>
                                      <p:tavLst>
                                        <p:tav tm="0">
                                          <p:val>
                                            <p:strVal val="0"/>
                                          </p:val>
                                        </p:tav>
                                        <p:tav tm="100000">
                                          <p:val>
                                            <p:strVal val="#ppt_h"/>
                                          </p:val>
                                        </p:tav>
                                      </p:tavLst>
                                    </p:anim>
                                  </p:childTnLst>
                                </p:cTn>
                              </p:par>
                              <p:par>
                                <p:cTn id="65" presetID="2" presetClass="entr" presetSubtype="1" fill="hold" nodeType="withEffect">
                                  <p:stCondLst>
                                    <p:cond delay="0"/>
                                  </p:stCondLst>
                                  <p:childTnLst>
                                    <p:set>
                                      <p:cBhvr>
                                        <p:cTn id="66" dur="1" fill="hold">
                                          <p:stCondLst>
                                            <p:cond delay="0"/>
                                          </p:stCondLst>
                                        </p:cTn>
                                        <p:tgtEl>
                                          <p:spTgt spid="3287"/>
                                        </p:tgtEl>
                                        <p:attrNameLst>
                                          <p:attrName>style.visibility</p:attrName>
                                        </p:attrNameLst>
                                      </p:cBhvr>
                                      <p:to>
                                        <p:strVal val="visible"/>
                                      </p:to>
                                    </p:set>
                                    <p:anim calcmode="lin" valueType="num">
                                      <p:cBhvr additive="base">
                                        <p:cTn id="67" dur="1000"/>
                                        <p:tgtEl>
                                          <p:spTgt spid="3287"/>
                                        </p:tgtEl>
                                        <p:attrNameLst>
                                          <p:attrName>ppt_y</p:attrName>
                                        </p:attrNameLst>
                                      </p:cBhvr>
                                      <p:tavLst>
                                        <p:tav tm="0">
                                          <p:val>
                                            <p:strVal val="#ppt_y-1"/>
                                          </p:val>
                                        </p:tav>
                                        <p:tav tm="100000">
                                          <p:val>
                                            <p:strVal val="#ppt_y"/>
                                          </p:val>
                                        </p:tav>
                                      </p:tavLst>
                                    </p:anim>
                                  </p:childTnLst>
                                </p:cTn>
                              </p:par>
                              <p:par>
                                <p:cTn id="68" presetID="10" presetClass="entr" presetSubtype="0" fill="hold" nodeType="withEffect">
                                  <p:stCondLst>
                                    <p:cond delay="0"/>
                                  </p:stCondLst>
                                  <p:childTnLst>
                                    <p:set>
                                      <p:cBhvr>
                                        <p:cTn id="69" dur="1" fill="hold">
                                          <p:stCondLst>
                                            <p:cond delay="0"/>
                                          </p:stCondLst>
                                        </p:cTn>
                                        <p:tgtEl>
                                          <p:spTgt spid="3288"/>
                                        </p:tgtEl>
                                        <p:attrNameLst>
                                          <p:attrName>style.visibility</p:attrName>
                                        </p:attrNameLst>
                                      </p:cBhvr>
                                      <p:to>
                                        <p:strVal val="visible"/>
                                      </p:to>
                                    </p:set>
                                    <p:animEffect transition="in" filter="fade">
                                      <p:cBhvr>
                                        <p:cTn id="70" dur="1000"/>
                                        <p:tgtEl>
                                          <p:spTgt spid="3288"/>
                                        </p:tgtEl>
                                      </p:cBhvr>
                                    </p:animEffect>
                                  </p:childTnLst>
                                </p:cTn>
                              </p:par>
                              <p:par>
                                <p:cTn id="71" presetID="10" presetClass="entr" presetSubtype="0" fill="hold" nodeType="withEffect">
                                  <p:stCondLst>
                                    <p:cond delay="0"/>
                                  </p:stCondLst>
                                  <p:childTnLst>
                                    <p:set>
                                      <p:cBhvr>
                                        <p:cTn id="72" dur="1" fill="hold">
                                          <p:stCondLst>
                                            <p:cond delay="0"/>
                                          </p:stCondLst>
                                        </p:cTn>
                                        <p:tgtEl>
                                          <p:spTgt spid="3289"/>
                                        </p:tgtEl>
                                        <p:attrNameLst>
                                          <p:attrName>style.visibility</p:attrName>
                                        </p:attrNameLst>
                                      </p:cBhvr>
                                      <p:to>
                                        <p:strVal val="visible"/>
                                      </p:to>
                                    </p:set>
                                    <p:animEffect transition="in" filter="fade">
                                      <p:cBhvr>
                                        <p:cTn id="73" dur="1000"/>
                                        <p:tgtEl>
                                          <p:spTgt spid="3289"/>
                                        </p:tgtEl>
                                      </p:cBhvr>
                                    </p:animEffect>
                                  </p:childTnLst>
                                </p:cTn>
                              </p:par>
                              <p:par>
                                <p:cTn id="74" presetID="10" presetClass="entr" presetSubtype="0" fill="hold" nodeType="withEffect">
                                  <p:stCondLst>
                                    <p:cond delay="0"/>
                                  </p:stCondLst>
                                  <p:childTnLst>
                                    <p:set>
                                      <p:cBhvr>
                                        <p:cTn id="75" dur="1" fill="hold">
                                          <p:stCondLst>
                                            <p:cond delay="0"/>
                                          </p:stCondLst>
                                        </p:cTn>
                                        <p:tgtEl>
                                          <p:spTgt spid="3290"/>
                                        </p:tgtEl>
                                        <p:attrNameLst>
                                          <p:attrName>style.visibility</p:attrName>
                                        </p:attrNameLst>
                                      </p:cBhvr>
                                      <p:to>
                                        <p:strVal val="visible"/>
                                      </p:to>
                                    </p:set>
                                    <p:animEffect transition="in" filter="fade">
                                      <p:cBhvr>
                                        <p:cTn id="76" dur="1000"/>
                                        <p:tgtEl>
                                          <p:spTgt spid="3290"/>
                                        </p:tgtEl>
                                      </p:cBhvr>
                                    </p:animEffect>
                                  </p:childTnLst>
                                </p:cTn>
                              </p:par>
                              <p:par>
                                <p:cTn id="77" presetID="10" presetClass="entr" presetSubtype="0" fill="hold" nodeType="withEffect">
                                  <p:stCondLst>
                                    <p:cond delay="0"/>
                                  </p:stCondLst>
                                  <p:childTnLst>
                                    <p:set>
                                      <p:cBhvr>
                                        <p:cTn id="78" dur="1" fill="hold">
                                          <p:stCondLst>
                                            <p:cond delay="0"/>
                                          </p:stCondLst>
                                        </p:cTn>
                                        <p:tgtEl>
                                          <p:spTgt spid="3291"/>
                                        </p:tgtEl>
                                        <p:attrNameLst>
                                          <p:attrName>style.visibility</p:attrName>
                                        </p:attrNameLst>
                                      </p:cBhvr>
                                      <p:to>
                                        <p:strVal val="visible"/>
                                      </p:to>
                                    </p:set>
                                    <p:animEffect transition="in" filter="fade">
                                      <p:cBhvr>
                                        <p:cTn id="79" dur="1000"/>
                                        <p:tgtEl>
                                          <p:spTgt spid="3291"/>
                                        </p:tgtEl>
                                      </p:cBhvr>
                                    </p:animEffect>
                                  </p:childTnLst>
                                </p:cTn>
                              </p:par>
                              <p:par>
                                <p:cTn id="80" presetID="10" presetClass="entr" presetSubtype="0" fill="hold" nodeType="withEffect">
                                  <p:stCondLst>
                                    <p:cond delay="0"/>
                                  </p:stCondLst>
                                  <p:childTnLst>
                                    <p:set>
                                      <p:cBhvr>
                                        <p:cTn id="81" dur="1" fill="hold">
                                          <p:stCondLst>
                                            <p:cond delay="0"/>
                                          </p:stCondLst>
                                        </p:cTn>
                                        <p:tgtEl>
                                          <p:spTgt spid="3292"/>
                                        </p:tgtEl>
                                        <p:attrNameLst>
                                          <p:attrName>style.visibility</p:attrName>
                                        </p:attrNameLst>
                                      </p:cBhvr>
                                      <p:to>
                                        <p:strVal val="visible"/>
                                      </p:to>
                                    </p:set>
                                    <p:animEffect transition="in" filter="fade">
                                      <p:cBhvr>
                                        <p:cTn id="82" dur="1000"/>
                                        <p:tgtEl>
                                          <p:spTgt spid="32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6"/>
        <p:cNvGrpSpPr/>
        <p:nvPr/>
      </p:nvGrpSpPr>
      <p:grpSpPr>
        <a:xfrm>
          <a:off x="0" y="0"/>
          <a:ext cx="0" cy="0"/>
          <a:chOff x="0" y="0"/>
          <a:chExt cx="0" cy="0"/>
        </a:xfrm>
      </p:grpSpPr>
      <p:sp>
        <p:nvSpPr>
          <p:cNvPr id="3297" name="Google Shape;3297;p80"/>
          <p:cNvSpPr txBox="1">
            <a:spLocks noGrp="1"/>
          </p:cNvSpPr>
          <p:nvPr>
            <p:ph type="subTitle" idx="1"/>
          </p:nvPr>
        </p:nvSpPr>
        <p:spPr>
          <a:xfrm>
            <a:off x="4045548" y="1648529"/>
            <a:ext cx="3867600" cy="2082600"/>
          </a:xfrm>
          <a:prstGeom prst="rect">
            <a:avLst/>
          </a:prstGeom>
        </p:spPr>
        <p:txBody>
          <a:bodyPr spcFirstLastPara="1" wrap="square" lIns="91425" tIns="0" rIns="91425" bIns="91425" anchor="t" anchorCtr="0">
            <a:noAutofit/>
          </a:bodyPr>
          <a:lstStyle/>
          <a:p>
            <a:pPr marL="457200" lvl="0" indent="-317500" algn="l" rtl="0">
              <a:lnSpc>
                <a:spcPct val="100000"/>
              </a:lnSpc>
              <a:spcBef>
                <a:spcPts val="3200"/>
              </a:spcBef>
              <a:spcAft>
                <a:spcPts val="0"/>
              </a:spcAft>
              <a:buClr>
                <a:schemeClr val="dk2"/>
              </a:buClr>
              <a:buSzPts val="1400"/>
              <a:buChar char="●"/>
            </a:pPr>
            <a:r>
              <a:rPr lang="en"/>
              <a:t>Jupiter is the biggest planet in the Solar System and the fourth-brightest object in the night sky</a:t>
            </a:r>
            <a:endParaRPr/>
          </a:p>
          <a:p>
            <a:pPr marL="457200" lvl="0" indent="-317500" algn="l" rtl="0">
              <a:lnSpc>
                <a:spcPct val="190909"/>
              </a:lnSpc>
              <a:spcBef>
                <a:spcPts val="1000"/>
              </a:spcBef>
              <a:spcAft>
                <a:spcPts val="0"/>
              </a:spcAft>
              <a:buClr>
                <a:schemeClr val="dk2"/>
              </a:buClr>
              <a:buSzPts val="1400"/>
              <a:buChar char="●"/>
            </a:pPr>
            <a:r>
              <a:rPr lang="en"/>
              <a:t>Earth is a planet that has life</a:t>
            </a:r>
            <a:endParaRPr sz="1500">
              <a:solidFill>
                <a:srgbClr val="292929"/>
              </a:solidFill>
              <a:highlight>
                <a:srgbClr val="FFFFFF"/>
              </a:highlight>
              <a:latin typeface="Georgia"/>
              <a:ea typeface="Georgia"/>
              <a:cs typeface="Georgia"/>
              <a:sym typeface="Georgia"/>
            </a:endParaRPr>
          </a:p>
          <a:p>
            <a:pPr marL="457200" lvl="0" indent="-323850" algn="l" rtl="0">
              <a:lnSpc>
                <a:spcPct val="100000"/>
              </a:lnSpc>
              <a:spcBef>
                <a:spcPts val="0"/>
              </a:spcBef>
              <a:spcAft>
                <a:spcPts val="0"/>
              </a:spcAft>
              <a:buClr>
                <a:schemeClr val="dk2"/>
              </a:buClr>
              <a:buSzPts val="1500"/>
              <a:buFont typeface="Georgia"/>
              <a:buChar char="●"/>
            </a:pPr>
            <a:r>
              <a:rPr lang="en"/>
              <a:t>Neptune is the fourth-largest planet in the Solar System</a:t>
            </a:r>
            <a:endParaRPr sz="1500">
              <a:solidFill>
                <a:srgbClr val="292929"/>
              </a:solidFill>
              <a:highlight>
                <a:srgbClr val="FFFFFF"/>
              </a:highlight>
              <a:latin typeface="Georgia"/>
              <a:ea typeface="Georgia"/>
              <a:cs typeface="Georgia"/>
              <a:sym typeface="Georgia"/>
            </a:endParaRPr>
          </a:p>
          <a:p>
            <a:pPr marL="457200" lvl="0" indent="-311150" algn="l" rtl="0">
              <a:lnSpc>
                <a:spcPct val="100000"/>
              </a:lnSpc>
              <a:spcBef>
                <a:spcPts val="1000"/>
              </a:spcBef>
              <a:spcAft>
                <a:spcPts val="0"/>
              </a:spcAft>
              <a:buClr>
                <a:schemeClr val="dk2"/>
              </a:buClr>
              <a:buSzPts val="1300"/>
              <a:buChar char="●"/>
            </a:pPr>
            <a:r>
              <a:rPr lang="en"/>
              <a:t>Despite being red, Mars is actually a very cold place</a:t>
            </a:r>
            <a:endParaRPr/>
          </a:p>
        </p:txBody>
      </p:sp>
      <p:sp>
        <p:nvSpPr>
          <p:cNvPr id="3298" name="Google Shape;3298;p80"/>
          <p:cNvSpPr txBox="1">
            <a:spLocks noGrp="1"/>
          </p:cNvSpPr>
          <p:nvPr>
            <p:ph type="subTitle" idx="2"/>
          </p:nvPr>
        </p:nvSpPr>
        <p:spPr>
          <a:xfrm>
            <a:off x="1592525" y="2303425"/>
            <a:ext cx="2453100" cy="772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How a work plan is organized:</a:t>
            </a:r>
            <a:endParaRPr>
              <a:solidFill>
                <a:schemeClr val="lt1"/>
              </a:solidFill>
            </a:endParaRPr>
          </a:p>
        </p:txBody>
      </p:sp>
      <p:sp>
        <p:nvSpPr>
          <p:cNvPr id="3299" name="Google Shape;3299;p8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DRAFT OF THE PROJECT PROPOSAL</a:t>
            </a:r>
            <a:endParaRPr/>
          </a:p>
        </p:txBody>
      </p:sp>
      <p:grpSp>
        <p:nvGrpSpPr>
          <p:cNvPr id="3300" name="Google Shape;3300;p80"/>
          <p:cNvGrpSpPr/>
          <p:nvPr/>
        </p:nvGrpSpPr>
        <p:grpSpPr>
          <a:xfrm rot="-5400000" flipH="1">
            <a:off x="2547077" y="1461432"/>
            <a:ext cx="289170" cy="284718"/>
            <a:chOff x="426000" y="3302025"/>
            <a:chExt cx="220875" cy="217475"/>
          </a:xfrm>
        </p:grpSpPr>
        <p:sp>
          <p:nvSpPr>
            <p:cNvPr id="3301" name="Google Shape;3301;p80"/>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3" name="Google Shape;3303;p80"/>
          <p:cNvSpPr/>
          <p:nvPr/>
        </p:nvSpPr>
        <p:spPr>
          <a:xfrm>
            <a:off x="8150738" y="11179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0"/>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0"/>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0">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0">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0">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300"/>
                                        </p:tgtEl>
                                        <p:attrNameLst>
                                          <p:attrName>style.visibility</p:attrName>
                                        </p:attrNameLst>
                                      </p:cBhvr>
                                      <p:to>
                                        <p:strVal val="visible"/>
                                      </p:to>
                                    </p:set>
                                    <p:anim calcmode="lin" valueType="num">
                                      <p:cBhvr additive="base">
                                        <p:cTn id="7" dur="1000"/>
                                        <p:tgtEl>
                                          <p:spTgt spid="3300"/>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3297"/>
                                        </p:tgtEl>
                                        <p:attrNameLst>
                                          <p:attrName>style.visibility</p:attrName>
                                        </p:attrNameLst>
                                      </p:cBhvr>
                                      <p:to>
                                        <p:strVal val="visible"/>
                                      </p:to>
                                    </p:set>
                                    <p:animEffect transition="in" filter="fade">
                                      <p:cBhvr>
                                        <p:cTn id="10" dur="1000"/>
                                        <p:tgtEl>
                                          <p:spTgt spid="3297"/>
                                        </p:tgtEl>
                                      </p:cBhvr>
                                    </p:animEffect>
                                  </p:childTnLst>
                                </p:cTn>
                              </p:par>
                              <p:par>
                                <p:cTn id="11" presetID="23" presetClass="entr" presetSubtype="16" fill="hold" nodeType="withEffect">
                                  <p:stCondLst>
                                    <p:cond delay="0"/>
                                  </p:stCondLst>
                                  <p:childTnLst>
                                    <p:set>
                                      <p:cBhvr>
                                        <p:cTn id="12" dur="1" fill="hold">
                                          <p:stCondLst>
                                            <p:cond delay="0"/>
                                          </p:stCondLst>
                                        </p:cTn>
                                        <p:tgtEl>
                                          <p:spTgt spid="3303"/>
                                        </p:tgtEl>
                                        <p:attrNameLst>
                                          <p:attrName>style.visibility</p:attrName>
                                        </p:attrNameLst>
                                      </p:cBhvr>
                                      <p:to>
                                        <p:strVal val="visible"/>
                                      </p:to>
                                    </p:set>
                                    <p:anim calcmode="lin" valueType="num">
                                      <p:cBhvr additive="base">
                                        <p:cTn id="13" dur="1000"/>
                                        <p:tgtEl>
                                          <p:spTgt spid="3303"/>
                                        </p:tgtEl>
                                        <p:attrNameLst>
                                          <p:attrName>ppt_w</p:attrName>
                                        </p:attrNameLst>
                                      </p:cBhvr>
                                      <p:tavLst>
                                        <p:tav tm="0">
                                          <p:val>
                                            <p:strVal val="0"/>
                                          </p:val>
                                        </p:tav>
                                        <p:tav tm="100000">
                                          <p:val>
                                            <p:strVal val="#ppt_w"/>
                                          </p:val>
                                        </p:tav>
                                      </p:tavLst>
                                    </p:anim>
                                    <p:anim calcmode="lin" valueType="num">
                                      <p:cBhvr additive="base">
                                        <p:cTn id="14" dur="1000"/>
                                        <p:tgtEl>
                                          <p:spTgt spid="3303"/>
                                        </p:tgtEl>
                                        <p:attrNameLst>
                                          <p:attrName>ppt_h</p:attrName>
                                        </p:attrNameLst>
                                      </p:cBhvr>
                                      <p:tavLst>
                                        <p:tav tm="0">
                                          <p:val>
                                            <p:strVal val="0"/>
                                          </p:val>
                                        </p:tav>
                                        <p:tav tm="100000">
                                          <p:val>
                                            <p:strVal val="#ppt_h"/>
                                          </p:val>
                                        </p:tav>
                                      </p:tavLst>
                                    </p:anim>
                                  </p:childTnLst>
                                </p:cTn>
                              </p:par>
                              <p:par>
                                <p:cTn id="15" presetID="2" presetClass="entr" presetSubtype="8" fill="hold" nodeType="withEffect">
                                  <p:stCondLst>
                                    <p:cond delay="0"/>
                                  </p:stCondLst>
                                  <p:childTnLst>
                                    <p:set>
                                      <p:cBhvr>
                                        <p:cTn id="16" dur="1" fill="hold">
                                          <p:stCondLst>
                                            <p:cond delay="0"/>
                                          </p:stCondLst>
                                        </p:cTn>
                                        <p:tgtEl>
                                          <p:spTgt spid="3299"/>
                                        </p:tgtEl>
                                        <p:attrNameLst>
                                          <p:attrName>style.visibility</p:attrName>
                                        </p:attrNameLst>
                                      </p:cBhvr>
                                      <p:to>
                                        <p:strVal val="visible"/>
                                      </p:to>
                                    </p:set>
                                    <p:anim calcmode="lin" valueType="num">
                                      <p:cBhvr additive="base">
                                        <p:cTn id="17" dur="1000"/>
                                        <p:tgtEl>
                                          <p:spTgt spid="3299"/>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3298"/>
                                        </p:tgtEl>
                                        <p:attrNameLst>
                                          <p:attrName>style.visibility</p:attrName>
                                        </p:attrNameLst>
                                      </p:cBhvr>
                                      <p:to>
                                        <p:strVal val="visible"/>
                                      </p:to>
                                    </p:set>
                                    <p:animEffect transition="in" filter="fade">
                                      <p:cBhvr>
                                        <p:cTn id="20" dur="1000"/>
                                        <p:tgtEl>
                                          <p:spTgt spid="3298"/>
                                        </p:tgtEl>
                                      </p:cBhvr>
                                    </p:animEffect>
                                  </p:childTnLst>
                                </p:cTn>
                              </p:par>
                              <p:par>
                                <p:cTn id="21" presetID="10" presetClass="entr" presetSubtype="0" fill="hold" nodeType="withEffect">
                                  <p:stCondLst>
                                    <p:cond delay="0"/>
                                  </p:stCondLst>
                                  <p:childTnLst>
                                    <p:set>
                                      <p:cBhvr>
                                        <p:cTn id="22" dur="1" fill="hold">
                                          <p:stCondLst>
                                            <p:cond delay="0"/>
                                          </p:stCondLst>
                                        </p:cTn>
                                        <p:tgtEl>
                                          <p:spTgt spid="3304"/>
                                        </p:tgtEl>
                                        <p:attrNameLst>
                                          <p:attrName>style.visibility</p:attrName>
                                        </p:attrNameLst>
                                      </p:cBhvr>
                                      <p:to>
                                        <p:strVal val="visible"/>
                                      </p:to>
                                    </p:set>
                                    <p:animEffect transition="in" filter="fade">
                                      <p:cBhvr>
                                        <p:cTn id="23" dur="1000"/>
                                        <p:tgtEl>
                                          <p:spTgt spid="3304"/>
                                        </p:tgtEl>
                                      </p:cBhvr>
                                    </p:animEffect>
                                  </p:childTnLst>
                                </p:cTn>
                              </p:par>
                              <p:par>
                                <p:cTn id="24" presetID="10" presetClass="entr" presetSubtype="0" fill="hold" nodeType="withEffect">
                                  <p:stCondLst>
                                    <p:cond delay="0"/>
                                  </p:stCondLst>
                                  <p:childTnLst>
                                    <p:set>
                                      <p:cBhvr>
                                        <p:cTn id="25" dur="1" fill="hold">
                                          <p:stCondLst>
                                            <p:cond delay="0"/>
                                          </p:stCondLst>
                                        </p:cTn>
                                        <p:tgtEl>
                                          <p:spTgt spid="3305"/>
                                        </p:tgtEl>
                                        <p:attrNameLst>
                                          <p:attrName>style.visibility</p:attrName>
                                        </p:attrNameLst>
                                      </p:cBhvr>
                                      <p:to>
                                        <p:strVal val="visible"/>
                                      </p:to>
                                    </p:set>
                                    <p:animEffect transition="in" filter="fade">
                                      <p:cBhvr>
                                        <p:cTn id="26" dur="1000"/>
                                        <p:tgtEl>
                                          <p:spTgt spid="3305"/>
                                        </p:tgtEl>
                                      </p:cBhvr>
                                    </p:animEffect>
                                  </p:childTnLst>
                                </p:cTn>
                              </p:par>
                              <p:par>
                                <p:cTn id="27" presetID="10" presetClass="entr" presetSubtype="0" fill="hold" nodeType="withEffect">
                                  <p:stCondLst>
                                    <p:cond delay="0"/>
                                  </p:stCondLst>
                                  <p:childTnLst>
                                    <p:set>
                                      <p:cBhvr>
                                        <p:cTn id="28" dur="1" fill="hold">
                                          <p:stCondLst>
                                            <p:cond delay="0"/>
                                          </p:stCondLst>
                                        </p:cTn>
                                        <p:tgtEl>
                                          <p:spTgt spid="3306"/>
                                        </p:tgtEl>
                                        <p:attrNameLst>
                                          <p:attrName>style.visibility</p:attrName>
                                        </p:attrNameLst>
                                      </p:cBhvr>
                                      <p:to>
                                        <p:strVal val="visible"/>
                                      </p:to>
                                    </p:set>
                                    <p:animEffect transition="in" filter="fade">
                                      <p:cBhvr>
                                        <p:cTn id="29" dur="1000"/>
                                        <p:tgtEl>
                                          <p:spTgt spid="3306"/>
                                        </p:tgtEl>
                                      </p:cBhvr>
                                    </p:animEffect>
                                  </p:childTnLst>
                                </p:cTn>
                              </p:par>
                              <p:par>
                                <p:cTn id="30" presetID="10" presetClass="entr" presetSubtype="0" fill="hold" nodeType="withEffect">
                                  <p:stCondLst>
                                    <p:cond delay="0"/>
                                  </p:stCondLst>
                                  <p:childTnLst>
                                    <p:set>
                                      <p:cBhvr>
                                        <p:cTn id="31" dur="1" fill="hold">
                                          <p:stCondLst>
                                            <p:cond delay="0"/>
                                          </p:stCondLst>
                                        </p:cTn>
                                        <p:tgtEl>
                                          <p:spTgt spid="3307"/>
                                        </p:tgtEl>
                                        <p:attrNameLst>
                                          <p:attrName>style.visibility</p:attrName>
                                        </p:attrNameLst>
                                      </p:cBhvr>
                                      <p:to>
                                        <p:strVal val="visible"/>
                                      </p:to>
                                    </p:set>
                                    <p:animEffect transition="in" filter="fade">
                                      <p:cBhvr>
                                        <p:cTn id="32" dur="1000"/>
                                        <p:tgtEl>
                                          <p:spTgt spid="3307"/>
                                        </p:tgtEl>
                                      </p:cBhvr>
                                    </p:animEffect>
                                  </p:childTnLst>
                                </p:cTn>
                              </p:par>
                              <p:par>
                                <p:cTn id="33" presetID="10" presetClass="entr" presetSubtype="0" fill="hold" nodeType="withEffect">
                                  <p:stCondLst>
                                    <p:cond delay="0"/>
                                  </p:stCondLst>
                                  <p:childTnLst>
                                    <p:set>
                                      <p:cBhvr>
                                        <p:cTn id="34" dur="1" fill="hold">
                                          <p:stCondLst>
                                            <p:cond delay="0"/>
                                          </p:stCondLst>
                                        </p:cTn>
                                        <p:tgtEl>
                                          <p:spTgt spid="3308"/>
                                        </p:tgtEl>
                                        <p:attrNameLst>
                                          <p:attrName>style.visibility</p:attrName>
                                        </p:attrNameLst>
                                      </p:cBhvr>
                                      <p:to>
                                        <p:strVal val="visible"/>
                                      </p:to>
                                    </p:set>
                                    <p:animEffect transition="in" filter="fade">
                                      <p:cBhvr>
                                        <p:cTn id="35" dur="1000"/>
                                        <p:tgtEl>
                                          <p:spTgt spid="3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12"/>
        <p:cNvGrpSpPr/>
        <p:nvPr/>
      </p:nvGrpSpPr>
      <p:grpSpPr>
        <a:xfrm>
          <a:off x="0" y="0"/>
          <a:ext cx="0" cy="0"/>
          <a:chOff x="0" y="0"/>
          <a:chExt cx="0" cy="0"/>
        </a:xfrm>
      </p:grpSpPr>
      <p:sp>
        <p:nvSpPr>
          <p:cNvPr id="3313" name="Google Shape;3313;p81"/>
          <p:cNvSpPr txBox="1">
            <a:spLocks noGrp="1"/>
          </p:cNvSpPr>
          <p:nvPr>
            <p:ph type="title"/>
          </p:nvPr>
        </p:nvSpPr>
        <p:spPr>
          <a:xfrm>
            <a:off x="1116375" y="1556340"/>
            <a:ext cx="4509600" cy="12879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en"/>
              <a:t>Major requirements </a:t>
            </a:r>
            <a:endParaRPr/>
          </a:p>
        </p:txBody>
      </p:sp>
      <p:sp>
        <p:nvSpPr>
          <p:cNvPr id="3314" name="Google Shape;3314;p81"/>
          <p:cNvSpPr txBox="1">
            <a:spLocks noGrp="1"/>
          </p:cNvSpPr>
          <p:nvPr>
            <p:ph type="title" idx="2"/>
          </p:nvPr>
        </p:nvSpPr>
        <p:spPr>
          <a:xfrm>
            <a:off x="5638521" y="1356584"/>
            <a:ext cx="25752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02</a:t>
            </a:r>
            <a:endParaRPr/>
          </a:p>
        </p:txBody>
      </p:sp>
      <p:sp>
        <p:nvSpPr>
          <p:cNvPr id="3315" name="Google Shape;3315;p81"/>
          <p:cNvSpPr txBox="1">
            <a:spLocks noGrp="1"/>
          </p:cNvSpPr>
          <p:nvPr>
            <p:ph type="subTitle" idx="1"/>
          </p:nvPr>
        </p:nvSpPr>
        <p:spPr>
          <a:xfrm>
            <a:off x="1116121" y="3333247"/>
            <a:ext cx="4509600" cy="3483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You can enter a subtitle here if you need it</a:t>
            </a:r>
            <a:endParaRPr/>
          </a:p>
        </p:txBody>
      </p:sp>
      <p:cxnSp>
        <p:nvCxnSpPr>
          <p:cNvPr id="3316" name="Google Shape;3316;p81"/>
          <p:cNvCxnSpPr/>
          <p:nvPr/>
        </p:nvCxnSpPr>
        <p:spPr>
          <a:xfrm>
            <a:off x="1337971" y="3176040"/>
            <a:ext cx="4218900" cy="0"/>
          </a:xfrm>
          <a:prstGeom prst="straightConnector1">
            <a:avLst/>
          </a:prstGeom>
          <a:noFill/>
          <a:ln w="9525" cap="flat" cmpd="sng">
            <a:solidFill>
              <a:schemeClr val="lt1"/>
            </a:solidFill>
            <a:prstDash val="solid"/>
            <a:round/>
            <a:headEnd type="none" w="med" len="med"/>
            <a:tailEnd type="none" w="med" len="med"/>
          </a:ln>
        </p:spPr>
      </p:cxnSp>
      <p:sp>
        <p:nvSpPr>
          <p:cNvPr id="3317" name="Google Shape;3317;p81"/>
          <p:cNvSpPr/>
          <p:nvPr/>
        </p:nvSpPr>
        <p:spPr>
          <a:xfrm rot="10800000" flipH="1">
            <a:off x="354563" y="2397259"/>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8" name="Google Shape;3318;p81"/>
          <p:cNvGrpSpPr/>
          <p:nvPr/>
        </p:nvGrpSpPr>
        <p:grpSpPr>
          <a:xfrm flipH="1">
            <a:off x="5943474" y="3141820"/>
            <a:ext cx="1965289" cy="517060"/>
            <a:chOff x="3539975" y="3523525"/>
            <a:chExt cx="745925" cy="196250"/>
          </a:xfrm>
        </p:grpSpPr>
        <p:sp>
          <p:nvSpPr>
            <p:cNvPr id="3319" name="Google Shape;3319;p81"/>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1"/>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1"/>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1"/>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1"/>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1"/>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1"/>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1"/>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1"/>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1"/>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1"/>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1"/>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1"/>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1"/>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1"/>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1"/>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5" name="Google Shape;3335;p8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1">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318"/>
                                        </p:tgtEl>
                                        <p:attrNameLst>
                                          <p:attrName>style.visibility</p:attrName>
                                        </p:attrNameLst>
                                      </p:cBhvr>
                                      <p:to>
                                        <p:strVal val="visible"/>
                                      </p:to>
                                    </p:set>
                                    <p:anim calcmode="lin" valueType="num">
                                      <p:cBhvr additive="base">
                                        <p:cTn id="7" dur="1000"/>
                                        <p:tgtEl>
                                          <p:spTgt spid="3318"/>
                                        </p:tgtEl>
                                        <p:attrNameLst>
                                          <p:attrName>ppt_x</p:attrName>
                                        </p:attrNameLst>
                                      </p:cBhvr>
                                      <p:tavLst>
                                        <p:tav tm="0">
                                          <p:val>
                                            <p:strVal val="#ppt_x+1"/>
                                          </p:val>
                                        </p:tav>
                                        <p:tav tm="100000">
                                          <p:val>
                                            <p:strVal val="#ppt_x"/>
                                          </p:val>
                                        </p:tav>
                                      </p:tavLst>
                                    </p:anim>
                                  </p:childTnLst>
                                </p:cTn>
                              </p:par>
                              <p:par>
                                <p:cTn id="8" presetID="2" presetClass="entr" presetSubtype="1" fill="hold" nodeType="withEffect">
                                  <p:stCondLst>
                                    <p:cond delay="0"/>
                                  </p:stCondLst>
                                  <p:childTnLst>
                                    <p:set>
                                      <p:cBhvr>
                                        <p:cTn id="9" dur="1" fill="hold">
                                          <p:stCondLst>
                                            <p:cond delay="0"/>
                                          </p:stCondLst>
                                        </p:cTn>
                                        <p:tgtEl>
                                          <p:spTgt spid="3314"/>
                                        </p:tgtEl>
                                        <p:attrNameLst>
                                          <p:attrName>style.visibility</p:attrName>
                                        </p:attrNameLst>
                                      </p:cBhvr>
                                      <p:to>
                                        <p:strVal val="visible"/>
                                      </p:to>
                                    </p:set>
                                    <p:anim calcmode="lin" valueType="num">
                                      <p:cBhvr additive="base">
                                        <p:cTn id="10" dur="1000"/>
                                        <p:tgtEl>
                                          <p:spTgt spid="3314"/>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3313"/>
                                        </p:tgtEl>
                                        <p:attrNameLst>
                                          <p:attrName>style.visibility</p:attrName>
                                        </p:attrNameLst>
                                      </p:cBhvr>
                                      <p:to>
                                        <p:strVal val="visible"/>
                                      </p:to>
                                    </p:set>
                                    <p:anim calcmode="lin" valueType="num">
                                      <p:cBhvr additive="base">
                                        <p:cTn id="13" dur="1000"/>
                                        <p:tgtEl>
                                          <p:spTgt spid="3313"/>
                                        </p:tgtEl>
                                        <p:attrNameLst>
                                          <p:attrName>ppt_x</p:attrName>
                                        </p:attrNameLst>
                                      </p:cBhvr>
                                      <p:tavLst>
                                        <p:tav tm="0">
                                          <p:val>
                                            <p:strVal val="#ppt_x-1"/>
                                          </p:val>
                                        </p:tav>
                                        <p:tav tm="100000">
                                          <p:val>
                                            <p:strVal val="#ppt_x"/>
                                          </p:val>
                                        </p:tav>
                                      </p:tavLst>
                                    </p:anim>
                                  </p:childTnLst>
                                </p:cTn>
                              </p:par>
                              <p:par>
                                <p:cTn id="14" presetID="2" presetClass="entr" presetSubtype="8" fill="hold" nodeType="withEffect">
                                  <p:stCondLst>
                                    <p:cond delay="0"/>
                                  </p:stCondLst>
                                  <p:childTnLst>
                                    <p:set>
                                      <p:cBhvr>
                                        <p:cTn id="15" dur="1" fill="hold">
                                          <p:stCondLst>
                                            <p:cond delay="0"/>
                                          </p:stCondLst>
                                        </p:cTn>
                                        <p:tgtEl>
                                          <p:spTgt spid="3316"/>
                                        </p:tgtEl>
                                        <p:attrNameLst>
                                          <p:attrName>style.visibility</p:attrName>
                                        </p:attrNameLst>
                                      </p:cBhvr>
                                      <p:to>
                                        <p:strVal val="visible"/>
                                      </p:to>
                                    </p:set>
                                    <p:anim calcmode="lin" valueType="num">
                                      <p:cBhvr additive="base">
                                        <p:cTn id="16" dur="1000"/>
                                        <p:tgtEl>
                                          <p:spTgt spid="3316"/>
                                        </p:tgtEl>
                                        <p:attrNameLst>
                                          <p:attrName>ppt_x</p:attrName>
                                        </p:attrNameLst>
                                      </p:cBhvr>
                                      <p:tavLst>
                                        <p:tav tm="0">
                                          <p:val>
                                            <p:strVal val="#ppt_x-1"/>
                                          </p:val>
                                        </p:tav>
                                        <p:tav tm="100000">
                                          <p:val>
                                            <p:strVal val="#ppt_x"/>
                                          </p:val>
                                        </p:tav>
                                      </p:tavLst>
                                    </p:anim>
                                  </p:childTnLst>
                                </p:cTn>
                              </p:par>
                              <p:par>
                                <p:cTn id="17" presetID="10" presetClass="entr" presetSubtype="0" fill="hold" nodeType="withEffect">
                                  <p:stCondLst>
                                    <p:cond delay="0"/>
                                  </p:stCondLst>
                                  <p:childTnLst>
                                    <p:set>
                                      <p:cBhvr>
                                        <p:cTn id="18" dur="1" fill="hold">
                                          <p:stCondLst>
                                            <p:cond delay="0"/>
                                          </p:stCondLst>
                                        </p:cTn>
                                        <p:tgtEl>
                                          <p:spTgt spid="3315"/>
                                        </p:tgtEl>
                                        <p:attrNameLst>
                                          <p:attrName>style.visibility</p:attrName>
                                        </p:attrNameLst>
                                      </p:cBhvr>
                                      <p:to>
                                        <p:strVal val="visible"/>
                                      </p:to>
                                    </p:set>
                                    <p:animEffect transition="in" filter="fade">
                                      <p:cBhvr>
                                        <p:cTn id="19" dur="1000"/>
                                        <p:tgtEl>
                                          <p:spTgt spid="3315"/>
                                        </p:tgtEl>
                                      </p:cBhvr>
                                    </p:animEffect>
                                  </p:childTnLst>
                                </p:cTn>
                              </p:par>
                              <p:par>
                                <p:cTn id="20" presetID="8" presetClass="emph" presetSubtype="0" fill="hold" nodeType="withEffect">
                                  <p:stCondLst>
                                    <p:cond delay="0"/>
                                  </p:stCondLst>
                                  <p:childTnLst>
                                    <p:animRot by="-21600000">
                                      <p:cBhvr>
                                        <p:cTn id="21" dur="1000" fill="hold"/>
                                        <p:tgtEl>
                                          <p:spTgt spid="3317"/>
                                        </p:tgtEl>
                                        <p:attrNameLst>
                                          <p:attrName>r</p:attrName>
                                        </p:attrNameLst>
                                      </p:cBhvr>
                                    </p:animRot>
                                  </p:childTnLst>
                                </p:cTn>
                              </p:par>
                              <p:par>
                                <p:cTn id="22" presetID="10" presetClass="entr" presetSubtype="0" fill="hold" nodeType="withEffect">
                                  <p:stCondLst>
                                    <p:cond delay="0"/>
                                  </p:stCondLst>
                                  <p:childTnLst>
                                    <p:set>
                                      <p:cBhvr>
                                        <p:cTn id="23" dur="1" fill="hold">
                                          <p:stCondLst>
                                            <p:cond delay="0"/>
                                          </p:stCondLst>
                                        </p:cTn>
                                        <p:tgtEl>
                                          <p:spTgt spid="3335"/>
                                        </p:tgtEl>
                                        <p:attrNameLst>
                                          <p:attrName>style.visibility</p:attrName>
                                        </p:attrNameLst>
                                      </p:cBhvr>
                                      <p:to>
                                        <p:strVal val="visible"/>
                                      </p:to>
                                    </p:set>
                                    <p:animEffect transition="in" filter="fade">
                                      <p:cBhvr>
                                        <p:cTn id="24" dur="1000"/>
                                        <p:tgtEl>
                                          <p:spTgt spid="3335"/>
                                        </p:tgtEl>
                                      </p:cBhvr>
                                    </p:animEffect>
                                  </p:childTnLst>
                                </p:cTn>
                              </p:par>
                              <p:par>
                                <p:cTn id="25" presetID="10" presetClass="entr" presetSubtype="0" fill="hold" nodeType="withEffect">
                                  <p:stCondLst>
                                    <p:cond delay="0"/>
                                  </p:stCondLst>
                                  <p:childTnLst>
                                    <p:set>
                                      <p:cBhvr>
                                        <p:cTn id="26" dur="1" fill="hold">
                                          <p:stCondLst>
                                            <p:cond delay="0"/>
                                          </p:stCondLst>
                                        </p:cTn>
                                        <p:tgtEl>
                                          <p:spTgt spid="3336"/>
                                        </p:tgtEl>
                                        <p:attrNameLst>
                                          <p:attrName>style.visibility</p:attrName>
                                        </p:attrNameLst>
                                      </p:cBhvr>
                                      <p:to>
                                        <p:strVal val="visible"/>
                                      </p:to>
                                    </p:set>
                                    <p:animEffect transition="in" filter="fade">
                                      <p:cBhvr>
                                        <p:cTn id="27" dur="1000"/>
                                        <p:tgtEl>
                                          <p:spTgt spid="3336"/>
                                        </p:tgtEl>
                                      </p:cBhvr>
                                    </p:animEffect>
                                  </p:childTnLst>
                                </p:cTn>
                              </p:par>
                              <p:par>
                                <p:cTn id="28" presetID="10" presetClass="entr" presetSubtype="0" fill="hold" nodeType="withEffect">
                                  <p:stCondLst>
                                    <p:cond delay="0"/>
                                  </p:stCondLst>
                                  <p:childTnLst>
                                    <p:set>
                                      <p:cBhvr>
                                        <p:cTn id="29" dur="1" fill="hold">
                                          <p:stCondLst>
                                            <p:cond delay="0"/>
                                          </p:stCondLst>
                                        </p:cTn>
                                        <p:tgtEl>
                                          <p:spTgt spid="3337"/>
                                        </p:tgtEl>
                                        <p:attrNameLst>
                                          <p:attrName>style.visibility</p:attrName>
                                        </p:attrNameLst>
                                      </p:cBhvr>
                                      <p:to>
                                        <p:strVal val="visible"/>
                                      </p:to>
                                    </p:set>
                                    <p:animEffect transition="in" filter="fade">
                                      <p:cBhvr>
                                        <p:cTn id="30" dur="1000"/>
                                        <p:tgtEl>
                                          <p:spTgt spid="3337"/>
                                        </p:tgtEl>
                                      </p:cBhvr>
                                    </p:animEffect>
                                  </p:childTnLst>
                                </p:cTn>
                              </p:par>
                              <p:par>
                                <p:cTn id="31" presetID="10" presetClass="entr" presetSubtype="0" fill="hold" nodeType="withEffect">
                                  <p:stCondLst>
                                    <p:cond delay="0"/>
                                  </p:stCondLst>
                                  <p:childTnLst>
                                    <p:set>
                                      <p:cBhvr>
                                        <p:cTn id="32" dur="1" fill="hold">
                                          <p:stCondLst>
                                            <p:cond delay="0"/>
                                          </p:stCondLst>
                                        </p:cTn>
                                        <p:tgtEl>
                                          <p:spTgt spid="3338"/>
                                        </p:tgtEl>
                                        <p:attrNameLst>
                                          <p:attrName>style.visibility</p:attrName>
                                        </p:attrNameLst>
                                      </p:cBhvr>
                                      <p:to>
                                        <p:strVal val="visible"/>
                                      </p:to>
                                    </p:set>
                                    <p:animEffect transition="in" filter="fade">
                                      <p:cBhvr>
                                        <p:cTn id="33" dur="1000"/>
                                        <p:tgtEl>
                                          <p:spTgt spid="3338"/>
                                        </p:tgtEl>
                                      </p:cBhvr>
                                    </p:animEffect>
                                  </p:childTnLst>
                                </p:cTn>
                              </p:par>
                              <p:par>
                                <p:cTn id="34" presetID="10" presetClass="entr" presetSubtype="0" fill="hold" nodeType="withEffect">
                                  <p:stCondLst>
                                    <p:cond delay="0"/>
                                  </p:stCondLst>
                                  <p:childTnLst>
                                    <p:set>
                                      <p:cBhvr>
                                        <p:cTn id="35" dur="1" fill="hold">
                                          <p:stCondLst>
                                            <p:cond delay="0"/>
                                          </p:stCondLst>
                                        </p:cTn>
                                        <p:tgtEl>
                                          <p:spTgt spid="3339"/>
                                        </p:tgtEl>
                                        <p:attrNameLst>
                                          <p:attrName>style.visibility</p:attrName>
                                        </p:attrNameLst>
                                      </p:cBhvr>
                                      <p:to>
                                        <p:strVal val="visible"/>
                                      </p:to>
                                    </p:set>
                                    <p:animEffect transition="in" filter="fade">
                                      <p:cBhvr>
                                        <p:cTn id="36" dur="1000"/>
                                        <p:tgtEl>
                                          <p:spTgt spid="3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43"/>
        <p:cNvGrpSpPr/>
        <p:nvPr/>
      </p:nvGrpSpPr>
      <p:grpSpPr>
        <a:xfrm>
          <a:off x="0" y="0"/>
          <a:ext cx="0" cy="0"/>
          <a:chOff x="0" y="0"/>
          <a:chExt cx="0" cy="0"/>
        </a:xfrm>
      </p:grpSpPr>
      <p:sp>
        <p:nvSpPr>
          <p:cNvPr id="3344" name="Google Shape;3344;p8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MAJOR REQUIREMENTS</a:t>
            </a:r>
            <a:endParaRPr/>
          </a:p>
        </p:txBody>
      </p:sp>
      <p:sp>
        <p:nvSpPr>
          <p:cNvPr id="3345" name="Google Shape;3345;p82"/>
          <p:cNvSpPr txBox="1">
            <a:spLocks noGrp="1"/>
          </p:cNvSpPr>
          <p:nvPr>
            <p:ph type="subTitle" idx="1"/>
          </p:nvPr>
        </p:nvSpPr>
        <p:spPr>
          <a:xfrm>
            <a:off x="3358449" y="2462609"/>
            <a:ext cx="24744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3346" name="Google Shape;3346;p82"/>
          <p:cNvSpPr txBox="1">
            <a:spLocks noGrp="1"/>
          </p:cNvSpPr>
          <p:nvPr>
            <p:ph type="subTitle" idx="2"/>
          </p:nvPr>
        </p:nvSpPr>
        <p:spPr>
          <a:xfrm>
            <a:off x="3358449" y="3003259"/>
            <a:ext cx="2474400" cy="767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Venus has a beautiful name and is the second planet from the Sun</a:t>
            </a:r>
            <a:endParaRPr/>
          </a:p>
        </p:txBody>
      </p:sp>
      <p:sp>
        <p:nvSpPr>
          <p:cNvPr id="3347" name="Google Shape;3347;p82"/>
          <p:cNvSpPr txBox="1">
            <a:spLocks noGrp="1"/>
          </p:cNvSpPr>
          <p:nvPr>
            <p:ph type="subTitle" idx="3"/>
          </p:nvPr>
        </p:nvSpPr>
        <p:spPr>
          <a:xfrm>
            <a:off x="5977723" y="2462609"/>
            <a:ext cx="24744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3348" name="Google Shape;3348;p82"/>
          <p:cNvSpPr txBox="1">
            <a:spLocks noGrp="1"/>
          </p:cNvSpPr>
          <p:nvPr>
            <p:ph type="subTitle" idx="4"/>
          </p:nvPr>
        </p:nvSpPr>
        <p:spPr>
          <a:xfrm>
            <a:off x="5977723" y="3003259"/>
            <a:ext cx="2474400" cy="767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3349" name="Google Shape;3349;p82"/>
          <p:cNvSpPr txBox="1">
            <a:spLocks noGrp="1"/>
          </p:cNvSpPr>
          <p:nvPr>
            <p:ph type="subTitle" idx="5"/>
          </p:nvPr>
        </p:nvSpPr>
        <p:spPr>
          <a:xfrm>
            <a:off x="739174" y="2462609"/>
            <a:ext cx="24744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3350" name="Google Shape;3350;p82"/>
          <p:cNvSpPr txBox="1">
            <a:spLocks noGrp="1"/>
          </p:cNvSpPr>
          <p:nvPr>
            <p:ph type="subTitle" idx="6"/>
          </p:nvPr>
        </p:nvSpPr>
        <p:spPr>
          <a:xfrm>
            <a:off x="739174" y="3003259"/>
            <a:ext cx="2474400" cy="767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It’s the closest planet to the Sun and the smallest one in the Solar System</a:t>
            </a:r>
            <a:endParaRPr/>
          </a:p>
        </p:txBody>
      </p:sp>
      <p:sp>
        <p:nvSpPr>
          <p:cNvPr id="3351" name="Google Shape;3351;p82"/>
          <p:cNvSpPr/>
          <p:nvPr/>
        </p:nvSpPr>
        <p:spPr>
          <a:xfrm>
            <a:off x="810195" y="186687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2"/>
          <p:cNvSpPr/>
          <p:nvPr/>
        </p:nvSpPr>
        <p:spPr>
          <a:xfrm>
            <a:off x="3429470" y="186687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2"/>
          <p:cNvSpPr/>
          <p:nvPr/>
        </p:nvSpPr>
        <p:spPr>
          <a:xfrm>
            <a:off x="6048745" y="186687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4" name="Google Shape;3354;p82"/>
          <p:cNvGrpSpPr/>
          <p:nvPr/>
        </p:nvGrpSpPr>
        <p:grpSpPr>
          <a:xfrm flipH="1">
            <a:off x="9148986" y="905775"/>
            <a:ext cx="357454" cy="956304"/>
            <a:chOff x="357713" y="600975"/>
            <a:chExt cx="357454" cy="956304"/>
          </a:xfrm>
        </p:grpSpPr>
        <p:sp>
          <p:nvSpPr>
            <p:cNvPr id="3355" name="Google Shape;3355;p82"/>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2"/>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2"/>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2"/>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9" name="Google Shape;3359;p82"/>
          <p:cNvGrpSpPr/>
          <p:nvPr/>
        </p:nvGrpSpPr>
        <p:grpSpPr>
          <a:xfrm>
            <a:off x="4571988" y="1341371"/>
            <a:ext cx="793256" cy="182899"/>
            <a:chOff x="2685575" y="2835950"/>
            <a:chExt cx="433000" cy="99825"/>
          </a:xfrm>
        </p:grpSpPr>
        <p:sp>
          <p:nvSpPr>
            <p:cNvPr id="3360" name="Google Shape;3360;p8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4" name="Google Shape;3364;p82"/>
          <p:cNvGrpSpPr/>
          <p:nvPr/>
        </p:nvGrpSpPr>
        <p:grpSpPr>
          <a:xfrm flipH="1">
            <a:off x="5599463" y="-1060328"/>
            <a:ext cx="2019176" cy="2019176"/>
            <a:chOff x="1943325" y="-220375"/>
            <a:chExt cx="1298672" cy="1298672"/>
          </a:xfrm>
        </p:grpSpPr>
        <p:sp>
          <p:nvSpPr>
            <p:cNvPr id="3365" name="Google Shape;3365;p8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3" name="Google Shape;3413;p82"/>
          <p:cNvSpPr/>
          <p:nvPr/>
        </p:nvSpPr>
        <p:spPr>
          <a:xfrm flipH="1">
            <a:off x="7923741" y="74747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4" name="Google Shape;3414;p82"/>
          <p:cNvGrpSpPr/>
          <p:nvPr/>
        </p:nvGrpSpPr>
        <p:grpSpPr>
          <a:xfrm>
            <a:off x="6156409" y="1995865"/>
            <a:ext cx="328117" cy="328057"/>
            <a:chOff x="4534444" y="2479828"/>
            <a:chExt cx="375377" cy="375308"/>
          </a:xfrm>
        </p:grpSpPr>
        <p:sp>
          <p:nvSpPr>
            <p:cNvPr id="3415" name="Google Shape;3415;p82"/>
            <p:cNvSpPr/>
            <p:nvPr/>
          </p:nvSpPr>
          <p:spPr>
            <a:xfrm>
              <a:off x="4534444" y="2479828"/>
              <a:ext cx="375377" cy="375308"/>
            </a:xfrm>
            <a:custGeom>
              <a:avLst/>
              <a:gdLst/>
              <a:ahLst/>
              <a:cxnLst/>
              <a:rect l="l" t="t" r="r" b="b"/>
              <a:pathLst>
                <a:path w="20206" h="20205" extrusionOk="0">
                  <a:moveTo>
                    <a:pt x="2579" y="1188"/>
                  </a:moveTo>
                  <a:lnTo>
                    <a:pt x="2579" y="2585"/>
                  </a:lnTo>
                  <a:lnTo>
                    <a:pt x="1184" y="2585"/>
                  </a:lnTo>
                  <a:lnTo>
                    <a:pt x="1184" y="1188"/>
                  </a:lnTo>
                  <a:close/>
                  <a:moveTo>
                    <a:pt x="16443" y="1188"/>
                  </a:moveTo>
                  <a:lnTo>
                    <a:pt x="16443" y="2585"/>
                  </a:lnTo>
                  <a:lnTo>
                    <a:pt x="3763" y="2585"/>
                  </a:lnTo>
                  <a:lnTo>
                    <a:pt x="3763" y="1188"/>
                  </a:lnTo>
                  <a:close/>
                  <a:moveTo>
                    <a:pt x="19021" y="1188"/>
                  </a:moveTo>
                  <a:lnTo>
                    <a:pt x="19021" y="2585"/>
                  </a:lnTo>
                  <a:lnTo>
                    <a:pt x="17627" y="2585"/>
                  </a:lnTo>
                  <a:lnTo>
                    <a:pt x="17627" y="1188"/>
                  </a:lnTo>
                  <a:close/>
                  <a:moveTo>
                    <a:pt x="2579" y="3771"/>
                  </a:moveTo>
                  <a:lnTo>
                    <a:pt x="2579" y="11282"/>
                  </a:lnTo>
                  <a:lnTo>
                    <a:pt x="1184" y="11282"/>
                  </a:lnTo>
                  <a:lnTo>
                    <a:pt x="1184" y="3771"/>
                  </a:lnTo>
                  <a:close/>
                  <a:moveTo>
                    <a:pt x="16443" y="3771"/>
                  </a:moveTo>
                  <a:lnTo>
                    <a:pt x="16443" y="11282"/>
                  </a:lnTo>
                  <a:lnTo>
                    <a:pt x="12453" y="11282"/>
                  </a:lnTo>
                  <a:lnTo>
                    <a:pt x="9191" y="8571"/>
                  </a:lnTo>
                  <a:lnTo>
                    <a:pt x="9223" y="11282"/>
                  </a:lnTo>
                  <a:lnTo>
                    <a:pt x="3763" y="11282"/>
                  </a:lnTo>
                  <a:lnTo>
                    <a:pt x="3763" y="3771"/>
                  </a:lnTo>
                  <a:close/>
                  <a:moveTo>
                    <a:pt x="19021" y="3772"/>
                  </a:moveTo>
                  <a:lnTo>
                    <a:pt x="19021" y="11282"/>
                  </a:lnTo>
                  <a:lnTo>
                    <a:pt x="17627" y="11282"/>
                  </a:lnTo>
                  <a:lnTo>
                    <a:pt x="17627" y="3772"/>
                  </a:lnTo>
                  <a:close/>
                  <a:moveTo>
                    <a:pt x="2579" y="12469"/>
                  </a:moveTo>
                  <a:lnTo>
                    <a:pt x="2579" y="13866"/>
                  </a:lnTo>
                  <a:lnTo>
                    <a:pt x="1184" y="13866"/>
                  </a:lnTo>
                  <a:lnTo>
                    <a:pt x="1184" y="12469"/>
                  </a:lnTo>
                  <a:close/>
                  <a:moveTo>
                    <a:pt x="9236" y="12469"/>
                  </a:moveTo>
                  <a:lnTo>
                    <a:pt x="9252" y="13866"/>
                  </a:lnTo>
                  <a:lnTo>
                    <a:pt x="3763" y="13866"/>
                  </a:lnTo>
                  <a:lnTo>
                    <a:pt x="3763" y="12469"/>
                  </a:lnTo>
                  <a:close/>
                  <a:moveTo>
                    <a:pt x="16443" y="12469"/>
                  </a:moveTo>
                  <a:lnTo>
                    <a:pt x="16443" y="13866"/>
                  </a:lnTo>
                  <a:lnTo>
                    <a:pt x="15563" y="13866"/>
                  </a:lnTo>
                  <a:lnTo>
                    <a:pt x="13882" y="12469"/>
                  </a:lnTo>
                  <a:close/>
                  <a:moveTo>
                    <a:pt x="19021" y="12469"/>
                  </a:moveTo>
                  <a:lnTo>
                    <a:pt x="19021" y="13866"/>
                  </a:lnTo>
                  <a:lnTo>
                    <a:pt x="17627" y="13866"/>
                  </a:lnTo>
                  <a:lnTo>
                    <a:pt x="17627" y="12469"/>
                  </a:lnTo>
                  <a:close/>
                  <a:moveTo>
                    <a:pt x="10404" y="11119"/>
                  </a:moveTo>
                  <a:lnTo>
                    <a:pt x="14709" y="14698"/>
                  </a:lnTo>
                  <a:lnTo>
                    <a:pt x="13146" y="15445"/>
                  </a:lnTo>
                  <a:lnTo>
                    <a:pt x="14405" y="18089"/>
                  </a:lnTo>
                  <a:lnTo>
                    <a:pt x="13288" y="18623"/>
                  </a:lnTo>
                  <a:lnTo>
                    <a:pt x="12031" y="15981"/>
                  </a:lnTo>
                  <a:lnTo>
                    <a:pt x="10468" y="16727"/>
                  </a:lnTo>
                  <a:lnTo>
                    <a:pt x="10404" y="11119"/>
                  </a:lnTo>
                  <a:close/>
                  <a:moveTo>
                    <a:pt x="0" y="1"/>
                  </a:moveTo>
                  <a:lnTo>
                    <a:pt x="0" y="15053"/>
                  </a:lnTo>
                  <a:lnTo>
                    <a:pt x="9264" y="15053"/>
                  </a:lnTo>
                  <a:lnTo>
                    <a:pt x="9305" y="18598"/>
                  </a:lnTo>
                  <a:lnTo>
                    <a:pt x="11471" y="17562"/>
                  </a:lnTo>
                  <a:lnTo>
                    <a:pt x="12728" y="20204"/>
                  </a:lnTo>
                  <a:lnTo>
                    <a:pt x="15981" y="18649"/>
                  </a:lnTo>
                  <a:lnTo>
                    <a:pt x="14726" y="16006"/>
                  </a:lnTo>
                  <a:lnTo>
                    <a:pt x="16721" y="15053"/>
                  </a:lnTo>
                  <a:lnTo>
                    <a:pt x="20205" y="15053"/>
                  </a:lnTo>
                  <a:lnTo>
                    <a:pt x="20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2"/>
            <p:cNvSpPr/>
            <p:nvPr/>
          </p:nvSpPr>
          <p:spPr>
            <a:xfrm>
              <a:off x="4667180" y="2574263"/>
              <a:ext cx="113267" cy="22067"/>
            </a:xfrm>
            <a:custGeom>
              <a:avLst/>
              <a:gdLst/>
              <a:ahLst/>
              <a:cxnLst/>
              <a:rect l="l" t="t" r="r" b="b"/>
              <a:pathLst>
                <a:path w="6097" h="1188" extrusionOk="0">
                  <a:moveTo>
                    <a:pt x="1" y="0"/>
                  </a:moveTo>
                  <a:lnTo>
                    <a:pt x="1" y="1187"/>
                  </a:lnTo>
                  <a:lnTo>
                    <a:pt x="6097" y="1187"/>
                  </a:lnTo>
                  <a:lnTo>
                    <a:pt x="6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2"/>
            <p:cNvSpPr/>
            <p:nvPr/>
          </p:nvSpPr>
          <p:spPr>
            <a:xfrm>
              <a:off x="4646299" y="2615481"/>
              <a:ext cx="155029" cy="22067"/>
            </a:xfrm>
            <a:custGeom>
              <a:avLst/>
              <a:gdLst/>
              <a:ahLst/>
              <a:cxnLst/>
              <a:rect l="l" t="t" r="r" b="b"/>
              <a:pathLst>
                <a:path w="8345" h="1188" extrusionOk="0">
                  <a:moveTo>
                    <a:pt x="0" y="0"/>
                  </a:moveTo>
                  <a:lnTo>
                    <a:pt x="0" y="1187"/>
                  </a:lnTo>
                  <a:lnTo>
                    <a:pt x="8345" y="1187"/>
                  </a:lnTo>
                  <a:lnTo>
                    <a:pt x="83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8" name="Google Shape;3418;p82"/>
          <p:cNvGrpSpPr/>
          <p:nvPr/>
        </p:nvGrpSpPr>
        <p:grpSpPr>
          <a:xfrm>
            <a:off x="3537134" y="1987855"/>
            <a:ext cx="328085" cy="328057"/>
            <a:chOff x="2477933" y="3080134"/>
            <a:chExt cx="375340" cy="375308"/>
          </a:xfrm>
        </p:grpSpPr>
        <p:sp>
          <p:nvSpPr>
            <p:cNvPr id="3419" name="Google Shape;3419;p82"/>
            <p:cNvSpPr/>
            <p:nvPr/>
          </p:nvSpPr>
          <p:spPr>
            <a:xfrm>
              <a:off x="2716487" y="3155233"/>
              <a:ext cx="75685" cy="111097"/>
            </a:xfrm>
            <a:custGeom>
              <a:avLst/>
              <a:gdLst/>
              <a:ahLst/>
              <a:cxnLst/>
              <a:rect l="l" t="t" r="r" b="b"/>
              <a:pathLst>
                <a:path w="4074" h="5981" extrusionOk="0">
                  <a:moveTo>
                    <a:pt x="2037" y="1165"/>
                  </a:moveTo>
                  <a:cubicBezTo>
                    <a:pt x="2508" y="1165"/>
                    <a:pt x="2890" y="1546"/>
                    <a:pt x="2890" y="2018"/>
                  </a:cubicBezTo>
                  <a:lnTo>
                    <a:pt x="2890" y="2908"/>
                  </a:lnTo>
                  <a:lnTo>
                    <a:pt x="1185" y="2908"/>
                  </a:lnTo>
                  <a:lnTo>
                    <a:pt x="1185" y="2018"/>
                  </a:lnTo>
                  <a:cubicBezTo>
                    <a:pt x="1186" y="1548"/>
                    <a:pt x="1567" y="1165"/>
                    <a:pt x="2037" y="1165"/>
                  </a:cubicBezTo>
                  <a:close/>
                  <a:moveTo>
                    <a:pt x="2037" y="1"/>
                  </a:moveTo>
                  <a:cubicBezTo>
                    <a:pt x="920" y="1"/>
                    <a:pt x="11" y="901"/>
                    <a:pt x="1" y="2018"/>
                  </a:cubicBezTo>
                  <a:lnTo>
                    <a:pt x="1" y="5980"/>
                  </a:lnTo>
                  <a:lnTo>
                    <a:pt x="1185" y="5980"/>
                  </a:lnTo>
                  <a:lnTo>
                    <a:pt x="1185" y="4093"/>
                  </a:lnTo>
                  <a:lnTo>
                    <a:pt x="2890" y="4093"/>
                  </a:lnTo>
                  <a:lnTo>
                    <a:pt x="2890" y="5980"/>
                  </a:lnTo>
                  <a:lnTo>
                    <a:pt x="4074" y="5980"/>
                  </a:lnTo>
                  <a:lnTo>
                    <a:pt x="4074" y="2018"/>
                  </a:lnTo>
                  <a:cubicBezTo>
                    <a:pt x="4063" y="901"/>
                    <a:pt x="3154" y="1"/>
                    <a:pt x="2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2"/>
            <p:cNvSpPr/>
            <p:nvPr/>
          </p:nvSpPr>
          <p:spPr>
            <a:xfrm>
              <a:off x="2536508" y="3154880"/>
              <a:ext cx="91773" cy="112193"/>
            </a:xfrm>
            <a:custGeom>
              <a:avLst/>
              <a:gdLst/>
              <a:ahLst/>
              <a:cxnLst/>
              <a:rect l="l" t="t" r="r" b="b"/>
              <a:pathLst>
                <a:path w="4940" h="6040" extrusionOk="0">
                  <a:moveTo>
                    <a:pt x="2037" y="1186"/>
                  </a:moveTo>
                  <a:cubicBezTo>
                    <a:pt x="2507" y="1186"/>
                    <a:pt x="2890" y="1567"/>
                    <a:pt x="2890" y="2038"/>
                  </a:cubicBezTo>
                  <a:lnTo>
                    <a:pt x="2890" y="4003"/>
                  </a:lnTo>
                  <a:cubicBezTo>
                    <a:pt x="2890" y="4474"/>
                    <a:pt x="2507" y="4856"/>
                    <a:pt x="2037" y="4856"/>
                  </a:cubicBezTo>
                  <a:cubicBezTo>
                    <a:pt x="1565" y="4856"/>
                    <a:pt x="1185" y="4474"/>
                    <a:pt x="1185" y="4003"/>
                  </a:cubicBezTo>
                  <a:lnTo>
                    <a:pt x="1185" y="2038"/>
                  </a:lnTo>
                  <a:cubicBezTo>
                    <a:pt x="1185" y="1567"/>
                    <a:pt x="1565" y="1186"/>
                    <a:pt x="2037" y="1186"/>
                  </a:cubicBezTo>
                  <a:close/>
                  <a:moveTo>
                    <a:pt x="2037" y="0"/>
                  </a:moveTo>
                  <a:cubicBezTo>
                    <a:pt x="913" y="0"/>
                    <a:pt x="1" y="913"/>
                    <a:pt x="1" y="2037"/>
                  </a:cubicBezTo>
                  <a:lnTo>
                    <a:pt x="1" y="4002"/>
                  </a:lnTo>
                  <a:cubicBezTo>
                    <a:pt x="2" y="5126"/>
                    <a:pt x="913" y="6038"/>
                    <a:pt x="2037" y="6040"/>
                  </a:cubicBezTo>
                  <a:cubicBezTo>
                    <a:pt x="2583" y="6040"/>
                    <a:pt x="3108" y="5819"/>
                    <a:pt x="3490" y="5428"/>
                  </a:cubicBezTo>
                  <a:lnTo>
                    <a:pt x="4199" y="5998"/>
                  </a:lnTo>
                  <a:lnTo>
                    <a:pt x="4939" y="5075"/>
                  </a:lnTo>
                  <a:lnTo>
                    <a:pt x="4042" y="4354"/>
                  </a:lnTo>
                  <a:cubicBezTo>
                    <a:pt x="4063" y="4238"/>
                    <a:pt x="4074" y="4120"/>
                    <a:pt x="4074" y="4003"/>
                  </a:cubicBezTo>
                  <a:lnTo>
                    <a:pt x="4074" y="2037"/>
                  </a:lnTo>
                  <a:cubicBezTo>
                    <a:pt x="4074" y="913"/>
                    <a:pt x="3161" y="0"/>
                    <a:pt x="20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2"/>
            <p:cNvSpPr/>
            <p:nvPr/>
          </p:nvSpPr>
          <p:spPr>
            <a:xfrm>
              <a:off x="2477933" y="3080134"/>
              <a:ext cx="375340" cy="375308"/>
            </a:xfrm>
            <a:custGeom>
              <a:avLst/>
              <a:gdLst/>
              <a:ahLst/>
              <a:cxnLst/>
              <a:rect l="l" t="t" r="r" b="b"/>
              <a:pathLst>
                <a:path w="20204" h="20205" extrusionOk="0">
                  <a:moveTo>
                    <a:pt x="9509" y="1183"/>
                  </a:moveTo>
                  <a:lnTo>
                    <a:pt x="9509" y="12668"/>
                  </a:lnTo>
                  <a:lnTo>
                    <a:pt x="1184" y="12668"/>
                  </a:lnTo>
                  <a:lnTo>
                    <a:pt x="1184" y="1183"/>
                  </a:lnTo>
                  <a:close/>
                  <a:moveTo>
                    <a:pt x="19020" y="1183"/>
                  </a:moveTo>
                  <a:lnTo>
                    <a:pt x="19020" y="12668"/>
                  </a:lnTo>
                  <a:lnTo>
                    <a:pt x="10695" y="12668"/>
                  </a:lnTo>
                  <a:lnTo>
                    <a:pt x="10695" y="1183"/>
                  </a:lnTo>
                  <a:close/>
                  <a:moveTo>
                    <a:pt x="19020" y="13852"/>
                  </a:moveTo>
                  <a:lnTo>
                    <a:pt x="19020" y="15667"/>
                  </a:lnTo>
                  <a:lnTo>
                    <a:pt x="1184" y="15667"/>
                  </a:lnTo>
                  <a:lnTo>
                    <a:pt x="1184" y="13852"/>
                  </a:lnTo>
                  <a:close/>
                  <a:moveTo>
                    <a:pt x="11473" y="16851"/>
                  </a:moveTo>
                  <a:lnTo>
                    <a:pt x="11473" y="17562"/>
                  </a:lnTo>
                  <a:cubicBezTo>
                    <a:pt x="11473" y="18080"/>
                    <a:pt x="11625" y="18589"/>
                    <a:pt x="11913" y="19022"/>
                  </a:cubicBezTo>
                  <a:lnTo>
                    <a:pt x="8293" y="19022"/>
                  </a:lnTo>
                  <a:cubicBezTo>
                    <a:pt x="8581" y="18589"/>
                    <a:pt x="8734" y="18081"/>
                    <a:pt x="8734" y="17562"/>
                  </a:cubicBezTo>
                  <a:lnTo>
                    <a:pt x="8734" y="16851"/>
                  </a:lnTo>
                  <a:close/>
                  <a:moveTo>
                    <a:pt x="0" y="1"/>
                  </a:moveTo>
                  <a:lnTo>
                    <a:pt x="0" y="16850"/>
                  </a:lnTo>
                  <a:lnTo>
                    <a:pt x="7549" y="16850"/>
                  </a:lnTo>
                  <a:lnTo>
                    <a:pt x="7549" y="17560"/>
                  </a:lnTo>
                  <a:cubicBezTo>
                    <a:pt x="7548" y="18366"/>
                    <a:pt x="6895" y="19019"/>
                    <a:pt x="6089" y="19020"/>
                  </a:cubicBezTo>
                  <a:lnTo>
                    <a:pt x="4263" y="19020"/>
                  </a:lnTo>
                  <a:lnTo>
                    <a:pt x="4263" y="20204"/>
                  </a:lnTo>
                  <a:lnTo>
                    <a:pt x="15943" y="20204"/>
                  </a:lnTo>
                  <a:lnTo>
                    <a:pt x="15943" y="19022"/>
                  </a:lnTo>
                  <a:lnTo>
                    <a:pt x="14117" y="19022"/>
                  </a:lnTo>
                  <a:cubicBezTo>
                    <a:pt x="13311" y="19020"/>
                    <a:pt x="12657" y="18366"/>
                    <a:pt x="12657" y="17562"/>
                  </a:cubicBezTo>
                  <a:lnTo>
                    <a:pt x="12657" y="16851"/>
                  </a:lnTo>
                  <a:lnTo>
                    <a:pt x="20204" y="16850"/>
                  </a:lnTo>
                  <a:lnTo>
                    <a:pt x="202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2" name="Google Shape;3422;p82"/>
          <p:cNvGrpSpPr/>
          <p:nvPr/>
        </p:nvGrpSpPr>
        <p:grpSpPr>
          <a:xfrm>
            <a:off x="917859" y="1982797"/>
            <a:ext cx="328117" cy="328073"/>
            <a:chOff x="1911245" y="3660176"/>
            <a:chExt cx="375377" cy="375326"/>
          </a:xfrm>
        </p:grpSpPr>
        <p:sp>
          <p:nvSpPr>
            <p:cNvPr id="3423" name="Google Shape;3423;p82"/>
            <p:cNvSpPr/>
            <p:nvPr/>
          </p:nvSpPr>
          <p:spPr>
            <a:xfrm>
              <a:off x="1911245" y="3660176"/>
              <a:ext cx="375377" cy="375326"/>
            </a:xfrm>
            <a:custGeom>
              <a:avLst/>
              <a:gdLst/>
              <a:ahLst/>
              <a:cxnLst/>
              <a:rect l="l" t="t" r="r" b="b"/>
              <a:pathLst>
                <a:path w="20206" h="20206" extrusionOk="0">
                  <a:moveTo>
                    <a:pt x="9511" y="3605"/>
                  </a:moveTo>
                  <a:lnTo>
                    <a:pt x="9511" y="7721"/>
                  </a:lnTo>
                  <a:lnTo>
                    <a:pt x="3679" y="7721"/>
                  </a:lnTo>
                  <a:lnTo>
                    <a:pt x="3679" y="3605"/>
                  </a:lnTo>
                  <a:close/>
                  <a:moveTo>
                    <a:pt x="16525" y="3605"/>
                  </a:moveTo>
                  <a:lnTo>
                    <a:pt x="16527" y="7721"/>
                  </a:lnTo>
                  <a:lnTo>
                    <a:pt x="10693" y="7721"/>
                  </a:lnTo>
                  <a:lnTo>
                    <a:pt x="10693" y="3605"/>
                  </a:lnTo>
                  <a:close/>
                  <a:moveTo>
                    <a:pt x="9511" y="8905"/>
                  </a:moveTo>
                  <a:lnTo>
                    <a:pt x="9511" y="13023"/>
                  </a:lnTo>
                  <a:lnTo>
                    <a:pt x="3679" y="13023"/>
                  </a:lnTo>
                  <a:lnTo>
                    <a:pt x="3679" y="8905"/>
                  </a:lnTo>
                  <a:close/>
                  <a:moveTo>
                    <a:pt x="16527" y="8905"/>
                  </a:moveTo>
                  <a:lnTo>
                    <a:pt x="16527" y="13023"/>
                  </a:lnTo>
                  <a:lnTo>
                    <a:pt x="10693" y="13023"/>
                  </a:lnTo>
                  <a:lnTo>
                    <a:pt x="10695" y="8905"/>
                  </a:lnTo>
                  <a:close/>
                  <a:moveTo>
                    <a:pt x="19021" y="1184"/>
                  </a:moveTo>
                  <a:lnTo>
                    <a:pt x="19021" y="13023"/>
                  </a:lnTo>
                  <a:lnTo>
                    <a:pt x="17711" y="13023"/>
                  </a:lnTo>
                  <a:lnTo>
                    <a:pt x="17711" y="2421"/>
                  </a:lnTo>
                  <a:lnTo>
                    <a:pt x="2495" y="2421"/>
                  </a:lnTo>
                  <a:lnTo>
                    <a:pt x="2495" y="13023"/>
                  </a:lnTo>
                  <a:lnTo>
                    <a:pt x="1184" y="13023"/>
                  </a:lnTo>
                  <a:lnTo>
                    <a:pt x="1184" y="1184"/>
                  </a:lnTo>
                  <a:close/>
                  <a:moveTo>
                    <a:pt x="19021" y="14205"/>
                  </a:moveTo>
                  <a:lnTo>
                    <a:pt x="19021" y="15665"/>
                  </a:lnTo>
                  <a:lnTo>
                    <a:pt x="1184" y="15665"/>
                  </a:lnTo>
                  <a:lnTo>
                    <a:pt x="1184" y="14205"/>
                  </a:lnTo>
                  <a:close/>
                  <a:moveTo>
                    <a:pt x="11473" y="16851"/>
                  </a:moveTo>
                  <a:lnTo>
                    <a:pt x="11473" y="17561"/>
                  </a:lnTo>
                  <a:cubicBezTo>
                    <a:pt x="11473" y="18081"/>
                    <a:pt x="11626" y="18589"/>
                    <a:pt x="11915" y="19021"/>
                  </a:cubicBezTo>
                  <a:lnTo>
                    <a:pt x="11913" y="19020"/>
                  </a:lnTo>
                  <a:lnTo>
                    <a:pt x="8293" y="19020"/>
                  </a:lnTo>
                  <a:cubicBezTo>
                    <a:pt x="8581" y="18589"/>
                    <a:pt x="8734" y="18081"/>
                    <a:pt x="8734" y="17561"/>
                  </a:cubicBezTo>
                  <a:lnTo>
                    <a:pt x="8734" y="16851"/>
                  </a:lnTo>
                  <a:close/>
                  <a:moveTo>
                    <a:pt x="0" y="0"/>
                  </a:moveTo>
                  <a:lnTo>
                    <a:pt x="0" y="16851"/>
                  </a:lnTo>
                  <a:lnTo>
                    <a:pt x="7549" y="16851"/>
                  </a:lnTo>
                  <a:lnTo>
                    <a:pt x="7549" y="17561"/>
                  </a:lnTo>
                  <a:cubicBezTo>
                    <a:pt x="7548" y="18368"/>
                    <a:pt x="6895" y="19020"/>
                    <a:pt x="6089" y="19021"/>
                  </a:cubicBezTo>
                  <a:lnTo>
                    <a:pt x="4261" y="19021"/>
                  </a:lnTo>
                  <a:lnTo>
                    <a:pt x="4261" y="20205"/>
                  </a:lnTo>
                  <a:lnTo>
                    <a:pt x="15943" y="20205"/>
                  </a:lnTo>
                  <a:lnTo>
                    <a:pt x="15943" y="19021"/>
                  </a:lnTo>
                  <a:lnTo>
                    <a:pt x="14115" y="19021"/>
                  </a:lnTo>
                  <a:cubicBezTo>
                    <a:pt x="13309" y="19020"/>
                    <a:pt x="12657" y="18368"/>
                    <a:pt x="12655" y="17561"/>
                  </a:cubicBezTo>
                  <a:lnTo>
                    <a:pt x="12655" y="16851"/>
                  </a:lnTo>
                  <a:lnTo>
                    <a:pt x="20205" y="16851"/>
                  </a:lnTo>
                  <a:lnTo>
                    <a:pt x="202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2"/>
            <p:cNvSpPr/>
            <p:nvPr/>
          </p:nvSpPr>
          <p:spPr>
            <a:xfrm>
              <a:off x="2005191" y="3852279"/>
              <a:ext cx="57423" cy="22011"/>
            </a:xfrm>
            <a:custGeom>
              <a:avLst/>
              <a:gdLst/>
              <a:ahLst/>
              <a:cxnLst/>
              <a:rect l="l" t="t" r="r" b="b"/>
              <a:pathLst>
                <a:path w="3091" h="1185" extrusionOk="0">
                  <a:moveTo>
                    <a:pt x="0" y="1"/>
                  </a:moveTo>
                  <a:lnTo>
                    <a:pt x="0" y="1184"/>
                  </a:lnTo>
                  <a:lnTo>
                    <a:pt x="3091" y="1184"/>
                  </a:lnTo>
                  <a:lnTo>
                    <a:pt x="3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2"/>
            <p:cNvSpPr/>
            <p:nvPr/>
          </p:nvSpPr>
          <p:spPr>
            <a:xfrm>
              <a:off x="2135661" y="3835951"/>
              <a:ext cx="56160" cy="56152"/>
            </a:xfrm>
            <a:custGeom>
              <a:avLst/>
              <a:gdLst/>
              <a:ahLst/>
              <a:cxnLst/>
              <a:rect l="l" t="t" r="r" b="b"/>
              <a:pathLst>
                <a:path w="3023" h="3023" extrusionOk="0">
                  <a:moveTo>
                    <a:pt x="2186" y="0"/>
                  </a:moveTo>
                  <a:lnTo>
                    <a:pt x="0" y="2186"/>
                  </a:lnTo>
                  <a:lnTo>
                    <a:pt x="838" y="3022"/>
                  </a:lnTo>
                  <a:lnTo>
                    <a:pt x="3022" y="838"/>
                  </a:lnTo>
                  <a:lnTo>
                    <a:pt x="21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2"/>
            <p:cNvSpPr/>
            <p:nvPr/>
          </p:nvSpPr>
          <p:spPr>
            <a:xfrm>
              <a:off x="2005191" y="3736724"/>
              <a:ext cx="57460" cy="57415"/>
            </a:xfrm>
            <a:custGeom>
              <a:avLst/>
              <a:gdLst/>
              <a:ahLst/>
              <a:cxnLst/>
              <a:rect l="l" t="t" r="r" b="b"/>
              <a:pathLst>
                <a:path w="3093" h="3091" extrusionOk="0">
                  <a:moveTo>
                    <a:pt x="954" y="0"/>
                  </a:moveTo>
                  <a:lnTo>
                    <a:pt x="954" y="954"/>
                  </a:lnTo>
                  <a:lnTo>
                    <a:pt x="0" y="954"/>
                  </a:lnTo>
                  <a:lnTo>
                    <a:pt x="0" y="2138"/>
                  </a:lnTo>
                  <a:lnTo>
                    <a:pt x="954" y="2138"/>
                  </a:lnTo>
                  <a:lnTo>
                    <a:pt x="954" y="3091"/>
                  </a:lnTo>
                  <a:lnTo>
                    <a:pt x="2138" y="3091"/>
                  </a:lnTo>
                  <a:lnTo>
                    <a:pt x="2138" y="2138"/>
                  </a:lnTo>
                  <a:lnTo>
                    <a:pt x="3092" y="2138"/>
                  </a:lnTo>
                  <a:lnTo>
                    <a:pt x="3092" y="954"/>
                  </a:lnTo>
                  <a:lnTo>
                    <a:pt x="2138" y="954"/>
                  </a:lnTo>
                  <a:lnTo>
                    <a:pt x="21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2"/>
            <p:cNvSpPr/>
            <p:nvPr/>
          </p:nvSpPr>
          <p:spPr>
            <a:xfrm>
              <a:off x="2135717" y="3737355"/>
              <a:ext cx="56160" cy="56152"/>
            </a:xfrm>
            <a:custGeom>
              <a:avLst/>
              <a:gdLst/>
              <a:ahLst/>
              <a:cxnLst/>
              <a:rect l="l" t="t" r="r" b="b"/>
              <a:pathLst>
                <a:path w="3023" h="3023" extrusionOk="0">
                  <a:moveTo>
                    <a:pt x="838" y="0"/>
                  </a:moveTo>
                  <a:lnTo>
                    <a:pt x="0" y="838"/>
                  </a:lnTo>
                  <a:lnTo>
                    <a:pt x="674" y="1511"/>
                  </a:lnTo>
                  <a:lnTo>
                    <a:pt x="0" y="2186"/>
                  </a:lnTo>
                  <a:lnTo>
                    <a:pt x="838" y="3022"/>
                  </a:lnTo>
                  <a:lnTo>
                    <a:pt x="1511" y="2349"/>
                  </a:lnTo>
                  <a:lnTo>
                    <a:pt x="2186" y="3022"/>
                  </a:lnTo>
                  <a:lnTo>
                    <a:pt x="3022" y="2186"/>
                  </a:lnTo>
                  <a:lnTo>
                    <a:pt x="2349" y="1511"/>
                  </a:lnTo>
                  <a:lnTo>
                    <a:pt x="3022" y="838"/>
                  </a:lnTo>
                  <a:lnTo>
                    <a:pt x="2186" y="0"/>
                  </a:lnTo>
                  <a:lnTo>
                    <a:pt x="1511" y="674"/>
                  </a:lnTo>
                  <a:lnTo>
                    <a:pt x="8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8" name="Google Shape;3428;p82"/>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2"/>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2">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2">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2">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45"/>
                                        </p:tgtEl>
                                        <p:attrNameLst>
                                          <p:attrName>style.visibility</p:attrName>
                                        </p:attrNameLst>
                                      </p:cBhvr>
                                      <p:to>
                                        <p:strVal val="visible"/>
                                      </p:to>
                                    </p:set>
                                    <p:animEffect transition="in" filter="fade">
                                      <p:cBhvr>
                                        <p:cTn id="7" dur="1000"/>
                                        <p:tgtEl>
                                          <p:spTgt spid="3345"/>
                                        </p:tgtEl>
                                      </p:cBhvr>
                                    </p:animEffect>
                                  </p:childTnLst>
                                </p:cTn>
                              </p:par>
                              <p:par>
                                <p:cTn id="8" presetID="10" presetClass="entr" presetSubtype="0" fill="hold" nodeType="withEffect">
                                  <p:stCondLst>
                                    <p:cond delay="0"/>
                                  </p:stCondLst>
                                  <p:childTnLst>
                                    <p:set>
                                      <p:cBhvr>
                                        <p:cTn id="9" dur="1" fill="hold">
                                          <p:stCondLst>
                                            <p:cond delay="0"/>
                                          </p:stCondLst>
                                        </p:cTn>
                                        <p:tgtEl>
                                          <p:spTgt spid="3346"/>
                                        </p:tgtEl>
                                        <p:attrNameLst>
                                          <p:attrName>style.visibility</p:attrName>
                                        </p:attrNameLst>
                                      </p:cBhvr>
                                      <p:to>
                                        <p:strVal val="visible"/>
                                      </p:to>
                                    </p:set>
                                    <p:animEffect transition="in" filter="fade">
                                      <p:cBhvr>
                                        <p:cTn id="10" dur="1000"/>
                                        <p:tgtEl>
                                          <p:spTgt spid="3346"/>
                                        </p:tgtEl>
                                      </p:cBhvr>
                                    </p:animEffect>
                                  </p:childTnLst>
                                </p:cTn>
                              </p:par>
                              <p:par>
                                <p:cTn id="11" presetID="10" presetClass="entr" presetSubtype="0" fill="hold" nodeType="withEffect">
                                  <p:stCondLst>
                                    <p:cond delay="0"/>
                                  </p:stCondLst>
                                  <p:childTnLst>
                                    <p:set>
                                      <p:cBhvr>
                                        <p:cTn id="12" dur="1" fill="hold">
                                          <p:stCondLst>
                                            <p:cond delay="0"/>
                                          </p:stCondLst>
                                        </p:cTn>
                                        <p:tgtEl>
                                          <p:spTgt spid="3347"/>
                                        </p:tgtEl>
                                        <p:attrNameLst>
                                          <p:attrName>style.visibility</p:attrName>
                                        </p:attrNameLst>
                                      </p:cBhvr>
                                      <p:to>
                                        <p:strVal val="visible"/>
                                      </p:to>
                                    </p:set>
                                    <p:animEffect transition="in" filter="fade">
                                      <p:cBhvr>
                                        <p:cTn id="13" dur="1000"/>
                                        <p:tgtEl>
                                          <p:spTgt spid="3347"/>
                                        </p:tgtEl>
                                      </p:cBhvr>
                                    </p:animEffect>
                                  </p:childTnLst>
                                </p:cTn>
                              </p:par>
                              <p:par>
                                <p:cTn id="14" presetID="10" presetClass="entr" presetSubtype="0" fill="hold" nodeType="withEffect">
                                  <p:stCondLst>
                                    <p:cond delay="0"/>
                                  </p:stCondLst>
                                  <p:childTnLst>
                                    <p:set>
                                      <p:cBhvr>
                                        <p:cTn id="15" dur="1" fill="hold">
                                          <p:stCondLst>
                                            <p:cond delay="0"/>
                                          </p:stCondLst>
                                        </p:cTn>
                                        <p:tgtEl>
                                          <p:spTgt spid="3348"/>
                                        </p:tgtEl>
                                        <p:attrNameLst>
                                          <p:attrName>style.visibility</p:attrName>
                                        </p:attrNameLst>
                                      </p:cBhvr>
                                      <p:to>
                                        <p:strVal val="visible"/>
                                      </p:to>
                                    </p:set>
                                    <p:animEffect transition="in" filter="fade">
                                      <p:cBhvr>
                                        <p:cTn id="16" dur="1000"/>
                                        <p:tgtEl>
                                          <p:spTgt spid="3348"/>
                                        </p:tgtEl>
                                      </p:cBhvr>
                                    </p:animEffect>
                                  </p:childTnLst>
                                </p:cTn>
                              </p:par>
                              <p:par>
                                <p:cTn id="17" presetID="10" presetClass="entr" presetSubtype="0" fill="hold" nodeType="withEffect">
                                  <p:stCondLst>
                                    <p:cond delay="0"/>
                                  </p:stCondLst>
                                  <p:childTnLst>
                                    <p:set>
                                      <p:cBhvr>
                                        <p:cTn id="18" dur="1" fill="hold">
                                          <p:stCondLst>
                                            <p:cond delay="0"/>
                                          </p:stCondLst>
                                        </p:cTn>
                                        <p:tgtEl>
                                          <p:spTgt spid="3349"/>
                                        </p:tgtEl>
                                        <p:attrNameLst>
                                          <p:attrName>style.visibility</p:attrName>
                                        </p:attrNameLst>
                                      </p:cBhvr>
                                      <p:to>
                                        <p:strVal val="visible"/>
                                      </p:to>
                                    </p:set>
                                    <p:animEffect transition="in" filter="fade">
                                      <p:cBhvr>
                                        <p:cTn id="19" dur="1000"/>
                                        <p:tgtEl>
                                          <p:spTgt spid="3349"/>
                                        </p:tgtEl>
                                      </p:cBhvr>
                                    </p:animEffect>
                                  </p:childTnLst>
                                </p:cTn>
                              </p:par>
                              <p:par>
                                <p:cTn id="20" presetID="10" presetClass="entr" presetSubtype="0" fill="hold" nodeType="withEffect">
                                  <p:stCondLst>
                                    <p:cond delay="0"/>
                                  </p:stCondLst>
                                  <p:childTnLst>
                                    <p:set>
                                      <p:cBhvr>
                                        <p:cTn id="21" dur="1" fill="hold">
                                          <p:stCondLst>
                                            <p:cond delay="0"/>
                                          </p:stCondLst>
                                        </p:cTn>
                                        <p:tgtEl>
                                          <p:spTgt spid="3414"/>
                                        </p:tgtEl>
                                        <p:attrNameLst>
                                          <p:attrName>style.visibility</p:attrName>
                                        </p:attrNameLst>
                                      </p:cBhvr>
                                      <p:to>
                                        <p:strVal val="visible"/>
                                      </p:to>
                                    </p:set>
                                    <p:animEffect transition="in" filter="fade">
                                      <p:cBhvr>
                                        <p:cTn id="22" dur="1000"/>
                                        <p:tgtEl>
                                          <p:spTgt spid="3414"/>
                                        </p:tgtEl>
                                      </p:cBhvr>
                                    </p:animEffect>
                                  </p:childTnLst>
                                </p:cTn>
                              </p:par>
                              <p:par>
                                <p:cTn id="23" presetID="10" presetClass="entr" presetSubtype="0" fill="hold" nodeType="withEffect">
                                  <p:stCondLst>
                                    <p:cond delay="0"/>
                                  </p:stCondLst>
                                  <p:childTnLst>
                                    <p:set>
                                      <p:cBhvr>
                                        <p:cTn id="24" dur="1" fill="hold">
                                          <p:stCondLst>
                                            <p:cond delay="0"/>
                                          </p:stCondLst>
                                        </p:cTn>
                                        <p:tgtEl>
                                          <p:spTgt spid="3418"/>
                                        </p:tgtEl>
                                        <p:attrNameLst>
                                          <p:attrName>style.visibility</p:attrName>
                                        </p:attrNameLst>
                                      </p:cBhvr>
                                      <p:to>
                                        <p:strVal val="visible"/>
                                      </p:to>
                                    </p:set>
                                    <p:animEffect transition="in" filter="fade">
                                      <p:cBhvr>
                                        <p:cTn id="25" dur="1000"/>
                                        <p:tgtEl>
                                          <p:spTgt spid="3418"/>
                                        </p:tgtEl>
                                      </p:cBhvr>
                                    </p:animEffect>
                                  </p:childTnLst>
                                </p:cTn>
                              </p:par>
                              <p:par>
                                <p:cTn id="26" presetID="10" presetClass="entr" presetSubtype="0" fill="hold" nodeType="withEffect">
                                  <p:stCondLst>
                                    <p:cond delay="0"/>
                                  </p:stCondLst>
                                  <p:childTnLst>
                                    <p:set>
                                      <p:cBhvr>
                                        <p:cTn id="27" dur="1" fill="hold">
                                          <p:stCondLst>
                                            <p:cond delay="0"/>
                                          </p:stCondLst>
                                        </p:cTn>
                                        <p:tgtEl>
                                          <p:spTgt spid="3422"/>
                                        </p:tgtEl>
                                        <p:attrNameLst>
                                          <p:attrName>style.visibility</p:attrName>
                                        </p:attrNameLst>
                                      </p:cBhvr>
                                      <p:to>
                                        <p:strVal val="visible"/>
                                      </p:to>
                                    </p:set>
                                    <p:animEffect transition="in" filter="fade">
                                      <p:cBhvr>
                                        <p:cTn id="28" dur="1000"/>
                                        <p:tgtEl>
                                          <p:spTgt spid="3422"/>
                                        </p:tgtEl>
                                      </p:cBhvr>
                                    </p:animEffect>
                                  </p:childTnLst>
                                </p:cTn>
                              </p:par>
                              <p:par>
                                <p:cTn id="29" presetID="10" presetClass="entr" presetSubtype="0" fill="hold" nodeType="withEffect">
                                  <p:stCondLst>
                                    <p:cond delay="0"/>
                                  </p:stCondLst>
                                  <p:childTnLst>
                                    <p:set>
                                      <p:cBhvr>
                                        <p:cTn id="30" dur="1" fill="hold">
                                          <p:stCondLst>
                                            <p:cond delay="0"/>
                                          </p:stCondLst>
                                        </p:cTn>
                                        <p:tgtEl>
                                          <p:spTgt spid="3350"/>
                                        </p:tgtEl>
                                        <p:attrNameLst>
                                          <p:attrName>style.visibility</p:attrName>
                                        </p:attrNameLst>
                                      </p:cBhvr>
                                      <p:to>
                                        <p:strVal val="visible"/>
                                      </p:to>
                                    </p:set>
                                    <p:animEffect transition="in" filter="fade">
                                      <p:cBhvr>
                                        <p:cTn id="31" dur="1000"/>
                                        <p:tgtEl>
                                          <p:spTgt spid="3350"/>
                                        </p:tgtEl>
                                      </p:cBhvr>
                                    </p:animEffect>
                                  </p:childTnLst>
                                </p:cTn>
                              </p:par>
                              <p:par>
                                <p:cTn id="32" presetID="23" presetClass="entr" presetSubtype="16" fill="hold" nodeType="withEffect">
                                  <p:stCondLst>
                                    <p:cond delay="0"/>
                                  </p:stCondLst>
                                  <p:childTnLst>
                                    <p:set>
                                      <p:cBhvr>
                                        <p:cTn id="33" dur="1" fill="hold">
                                          <p:stCondLst>
                                            <p:cond delay="0"/>
                                          </p:stCondLst>
                                        </p:cTn>
                                        <p:tgtEl>
                                          <p:spTgt spid="3351"/>
                                        </p:tgtEl>
                                        <p:attrNameLst>
                                          <p:attrName>style.visibility</p:attrName>
                                        </p:attrNameLst>
                                      </p:cBhvr>
                                      <p:to>
                                        <p:strVal val="visible"/>
                                      </p:to>
                                    </p:set>
                                    <p:anim calcmode="lin" valueType="num">
                                      <p:cBhvr additive="base">
                                        <p:cTn id="34" dur="1000"/>
                                        <p:tgtEl>
                                          <p:spTgt spid="3351"/>
                                        </p:tgtEl>
                                        <p:attrNameLst>
                                          <p:attrName>ppt_w</p:attrName>
                                        </p:attrNameLst>
                                      </p:cBhvr>
                                      <p:tavLst>
                                        <p:tav tm="0">
                                          <p:val>
                                            <p:strVal val="0"/>
                                          </p:val>
                                        </p:tav>
                                        <p:tav tm="100000">
                                          <p:val>
                                            <p:strVal val="#ppt_w"/>
                                          </p:val>
                                        </p:tav>
                                      </p:tavLst>
                                    </p:anim>
                                    <p:anim calcmode="lin" valueType="num">
                                      <p:cBhvr additive="base">
                                        <p:cTn id="35" dur="1000"/>
                                        <p:tgtEl>
                                          <p:spTgt spid="3351"/>
                                        </p:tgtEl>
                                        <p:attrNameLst>
                                          <p:attrName>ppt_h</p:attrName>
                                        </p:attrNameLst>
                                      </p:cBhvr>
                                      <p:tavLst>
                                        <p:tav tm="0">
                                          <p:val>
                                            <p:strVal val="0"/>
                                          </p:val>
                                        </p:tav>
                                        <p:tav tm="100000">
                                          <p:val>
                                            <p:strVal val="#ppt_h"/>
                                          </p:val>
                                        </p:tav>
                                      </p:tavLst>
                                    </p:anim>
                                  </p:childTnLst>
                                </p:cTn>
                              </p:par>
                              <p:par>
                                <p:cTn id="36" presetID="23" presetClass="entr" presetSubtype="16" fill="hold" nodeType="withEffect">
                                  <p:stCondLst>
                                    <p:cond delay="0"/>
                                  </p:stCondLst>
                                  <p:childTnLst>
                                    <p:set>
                                      <p:cBhvr>
                                        <p:cTn id="37" dur="1" fill="hold">
                                          <p:stCondLst>
                                            <p:cond delay="0"/>
                                          </p:stCondLst>
                                        </p:cTn>
                                        <p:tgtEl>
                                          <p:spTgt spid="3352"/>
                                        </p:tgtEl>
                                        <p:attrNameLst>
                                          <p:attrName>style.visibility</p:attrName>
                                        </p:attrNameLst>
                                      </p:cBhvr>
                                      <p:to>
                                        <p:strVal val="visible"/>
                                      </p:to>
                                    </p:set>
                                    <p:anim calcmode="lin" valueType="num">
                                      <p:cBhvr additive="base">
                                        <p:cTn id="38" dur="1000"/>
                                        <p:tgtEl>
                                          <p:spTgt spid="3352"/>
                                        </p:tgtEl>
                                        <p:attrNameLst>
                                          <p:attrName>ppt_w</p:attrName>
                                        </p:attrNameLst>
                                      </p:cBhvr>
                                      <p:tavLst>
                                        <p:tav tm="0">
                                          <p:val>
                                            <p:strVal val="0"/>
                                          </p:val>
                                        </p:tav>
                                        <p:tav tm="100000">
                                          <p:val>
                                            <p:strVal val="#ppt_w"/>
                                          </p:val>
                                        </p:tav>
                                      </p:tavLst>
                                    </p:anim>
                                    <p:anim calcmode="lin" valueType="num">
                                      <p:cBhvr additive="base">
                                        <p:cTn id="39" dur="1000"/>
                                        <p:tgtEl>
                                          <p:spTgt spid="3352"/>
                                        </p:tgtEl>
                                        <p:attrNameLst>
                                          <p:attrName>ppt_h</p:attrName>
                                        </p:attrNameLst>
                                      </p:cBhvr>
                                      <p:tavLst>
                                        <p:tav tm="0">
                                          <p:val>
                                            <p:strVal val="0"/>
                                          </p:val>
                                        </p:tav>
                                        <p:tav tm="100000">
                                          <p:val>
                                            <p:strVal val="#ppt_h"/>
                                          </p:val>
                                        </p:tav>
                                      </p:tavLst>
                                    </p:anim>
                                  </p:childTnLst>
                                </p:cTn>
                              </p:par>
                              <p:par>
                                <p:cTn id="40" presetID="23" presetClass="entr" presetSubtype="16" fill="hold" nodeType="withEffect">
                                  <p:stCondLst>
                                    <p:cond delay="0"/>
                                  </p:stCondLst>
                                  <p:childTnLst>
                                    <p:set>
                                      <p:cBhvr>
                                        <p:cTn id="41" dur="1" fill="hold">
                                          <p:stCondLst>
                                            <p:cond delay="0"/>
                                          </p:stCondLst>
                                        </p:cTn>
                                        <p:tgtEl>
                                          <p:spTgt spid="3353"/>
                                        </p:tgtEl>
                                        <p:attrNameLst>
                                          <p:attrName>style.visibility</p:attrName>
                                        </p:attrNameLst>
                                      </p:cBhvr>
                                      <p:to>
                                        <p:strVal val="visible"/>
                                      </p:to>
                                    </p:set>
                                    <p:anim calcmode="lin" valueType="num">
                                      <p:cBhvr additive="base">
                                        <p:cTn id="42" dur="1000"/>
                                        <p:tgtEl>
                                          <p:spTgt spid="3353"/>
                                        </p:tgtEl>
                                        <p:attrNameLst>
                                          <p:attrName>ppt_w</p:attrName>
                                        </p:attrNameLst>
                                      </p:cBhvr>
                                      <p:tavLst>
                                        <p:tav tm="0">
                                          <p:val>
                                            <p:strVal val="0"/>
                                          </p:val>
                                        </p:tav>
                                        <p:tav tm="100000">
                                          <p:val>
                                            <p:strVal val="#ppt_w"/>
                                          </p:val>
                                        </p:tav>
                                      </p:tavLst>
                                    </p:anim>
                                    <p:anim calcmode="lin" valueType="num">
                                      <p:cBhvr additive="base">
                                        <p:cTn id="43" dur="1000"/>
                                        <p:tgtEl>
                                          <p:spTgt spid="3353"/>
                                        </p:tgtEl>
                                        <p:attrNameLst>
                                          <p:attrName>ppt_h</p:attrName>
                                        </p:attrNameLst>
                                      </p:cBhvr>
                                      <p:tavLst>
                                        <p:tav tm="0">
                                          <p:val>
                                            <p:strVal val="0"/>
                                          </p:val>
                                        </p:tav>
                                        <p:tav tm="100000">
                                          <p:val>
                                            <p:strVal val="#ppt_h"/>
                                          </p:val>
                                        </p:tav>
                                      </p:tavLst>
                                    </p:anim>
                                  </p:childTnLst>
                                </p:cTn>
                              </p:par>
                              <p:par>
                                <p:cTn id="44" presetID="2" presetClass="entr" presetSubtype="8" fill="hold" nodeType="withEffect">
                                  <p:stCondLst>
                                    <p:cond delay="0"/>
                                  </p:stCondLst>
                                  <p:childTnLst>
                                    <p:set>
                                      <p:cBhvr>
                                        <p:cTn id="45" dur="1" fill="hold">
                                          <p:stCondLst>
                                            <p:cond delay="0"/>
                                          </p:stCondLst>
                                        </p:cTn>
                                        <p:tgtEl>
                                          <p:spTgt spid="3344"/>
                                        </p:tgtEl>
                                        <p:attrNameLst>
                                          <p:attrName>style.visibility</p:attrName>
                                        </p:attrNameLst>
                                      </p:cBhvr>
                                      <p:to>
                                        <p:strVal val="visible"/>
                                      </p:to>
                                    </p:set>
                                    <p:anim calcmode="lin" valueType="num">
                                      <p:cBhvr additive="base">
                                        <p:cTn id="46" dur="1000"/>
                                        <p:tgtEl>
                                          <p:spTgt spid="3344"/>
                                        </p:tgtEl>
                                        <p:attrNameLst>
                                          <p:attrName>ppt_x</p:attrName>
                                        </p:attrNameLst>
                                      </p:cBhvr>
                                      <p:tavLst>
                                        <p:tav tm="0">
                                          <p:val>
                                            <p:strVal val="#ppt_x-1"/>
                                          </p:val>
                                        </p:tav>
                                        <p:tav tm="100000">
                                          <p:val>
                                            <p:strVal val="#ppt_x"/>
                                          </p:val>
                                        </p:tav>
                                      </p:tavLst>
                                    </p:anim>
                                  </p:childTnLst>
                                </p:cTn>
                              </p:par>
                              <p:par>
                                <p:cTn id="47" presetID="8" presetClass="emph" presetSubtype="0" fill="hold" nodeType="withEffect">
                                  <p:stCondLst>
                                    <p:cond delay="0"/>
                                  </p:stCondLst>
                                  <p:childTnLst>
                                    <p:animRot by="-21600000">
                                      <p:cBhvr>
                                        <p:cTn id="48" dur="1000" fill="hold"/>
                                        <p:tgtEl>
                                          <p:spTgt spid="3413"/>
                                        </p:tgtEl>
                                        <p:attrNameLst>
                                          <p:attrName>r</p:attrName>
                                        </p:attrNameLst>
                                      </p:cBhvr>
                                    </p:animRot>
                                  </p:childTnLst>
                                </p:cTn>
                              </p:par>
                              <p:par>
                                <p:cTn id="49" presetID="2" presetClass="entr" presetSubtype="2" fill="hold" nodeType="withEffect">
                                  <p:stCondLst>
                                    <p:cond delay="0"/>
                                  </p:stCondLst>
                                  <p:childTnLst>
                                    <p:set>
                                      <p:cBhvr>
                                        <p:cTn id="50" dur="1" fill="hold">
                                          <p:stCondLst>
                                            <p:cond delay="0"/>
                                          </p:stCondLst>
                                        </p:cTn>
                                        <p:tgtEl>
                                          <p:spTgt spid="3359"/>
                                        </p:tgtEl>
                                        <p:attrNameLst>
                                          <p:attrName>style.visibility</p:attrName>
                                        </p:attrNameLst>
                                      </p:cBhvr>
                                      <p:to>
                                        <p:strVal val="visible"/>
                                      </p:to>
                                    </p:set>
                                    <p:anim calcmode="lin" valueType="num">
                                      <p:cBhvr additive="base">
                                        <p:cTn id="51" dur="1000"/>
                                        <p:tgtEl>
                                          <p:spTgt spid="3359"/>
                                        </p:tgtEl>
                                        <p:attrNameLst>
                                          <p:attrName>ppt_x</p:attrName>
                                        </p:attrNameLst>
                                      </p:cBhvr>
                                      <p:tavLst>
                                        <p:tav tm="0">
                                          <p:val>
                                            <p:strVal val="#ppt_x+1"/>
                                          </p:val>
                                        </p:tav>
                                        <p:tav tm="100000">
                                          <p:val>
                                            <p:strVal val="#ppt_x"/>
                                          </p:val>
                                        </p:tav>
                                      </p:tavLst>
                                    </p:anim>
                                  </p:childTnLst>
                                </p:cTn>
                              </p:par>
                              <p:par>
                                <p:cTn id="52" presetID="10" presetClass="entr" presetSubtype="0" fill="hold" nodeType="withEffect">
                                  <p:stCondLst>
                                    <p:cond delay="0"/>
                                  </p:stCondLst>
                                  <p:childTnLst>
                                    <p:set>
                                      <p:cBhvr>
                                        <p:cTn id="53" dur="1" fill="hold">
                                          <p:stCondLst>
                                            <p:cond delay="0"/>
                                          </p:stCondLst>
                                        </p:cTn>
                                        <p:tgtEl>
                                          <p:spTgt spid="3428"/>
                                        </p:tgtEl>
                                        <p:attrNameLst>
                                          <p:attrName>style.visibility</p:attrName>
                                        </p:attrNameLst>
                                      </p:cBhvr>
                                      <p:to>
                                        <p:strVal val="visible"/>
                                      </p:to>
                                    </p:set>
                                    <p:animEffect transition="in" filter="fade">
                                      <p:cBhvr>
                                        <p:cTn id="54" dur="1000"/>
                                        <p:tgtEl>
                                          <p:spTgt spid="3428"/>
                                        </p:tgtEl>
                                      </p:cBhvr>
                                    </p:animEffect>
                                  </p:childTnLst>
                                </p:cTn>
                              </p:par>
                              <p:par>
                                <p:cTn id="55" presetID="10" presetClass="entr" presetSubtype="0" fill="hold" nodeType="withEffect">
                                  <p:stCondLst>
                                    <p:cond delay="0"/>
                                  </p:stCondLst>
                                  <p:childTnLst>
                                    <p:set>
                                      <p:cBhvr>
                                        <p:cTn id="56" dur="1" fill="hold">
                                          <p:stCondLst>
                                            <p:cond delay="0"/>
                                          </p:stCondLst>
                                        </p:cTn>
                                        <p:tgtEl>
                                          <p:spTgt spid="3429"/>
                                        </p:tgtEl>
                                        <p:attrNameLst>
                                          <p:attrName>style.visibility</p:attrName>
                                        </p:attrNameLst>
                                      </p:cBhvr>
                                      <p:to>
                                        <p:strVal val="visible"/>
                                      </p:to>
                                    </p:set>
                                    <p:animEffect transition="in" filter="fade">
                                      <p:cBhvr>
                                        <p:cTn id="57" dur="1000"/>
                                        <p:tgtEl>
                                          <p:spTgt spid="3429"/>
                                        </p:tgtEl>
                                      </p:cBhvr>
                                    </p:animEffect>
                                  </p:childTnLst>
                                </p:cTn>
                              </p:par>
                              <p:par>
                                <p:cTn id="58" presetID="10" presetClass="entr" presetSubtype="0" fill="hold" nodeType="withEffect">
                                  <p:stCondLst>
                                    <p:cond delay="0"/>
                                  </p:stCondLst>
                                  <p:childTnLst>
                                    <p:set>
                                      <p:cBhvr>
                                        <p:cTn id="59" dur="1" fill="hold">
                                          <p:stCondLst>
                                            <p:cond delay="0"/>
                                          </p:stCondLst>
                                        </p:cTn>
                                        <p:tgtEl>
                                          <p:spTgt spid="3430"/>
                                        </p:tgtEl>
                                        <p:attrNameLst>
                                          <p:attrName>style.visibility</p:attrName>
                                        </p:attrNameLst>
                                      </p:cBhvr>
                                      <p:to>
                                        <p:strVal val="visible"/>
                                      </p:to>
                                    </p:set>
                                    <p:animEffect transition="in" filter="fade">
                                      <p:cBhvr>
                                        <p:cTn id="60" dur="1000"/>
                                        <p:tgtEl>
                                          <p:spTgt spid="3430"/>
                                        </p:tgtEl>
                                      </p:cBhvr>
                                    </p:animEffect>
                                  </p:childTnLst>
                                </p:cTn>
                              </p:par>
                              <p:par>
                                <p:cTn id="61" presetID="10" presetClass="entr" presetSubtype="0" fill="hold" nodeType="withEffect">
                                  <p:stCondLst>
                                    <p:cond delay="0"/>
                                  </p:stCondLst>
                                  <p:childTnLst>
                                    <p:set>
                                      <p:cBhvr>
                                        <p:cTn id="62" dur="1" fill="hold">
                                          <p:stCondLst>
                                            <p:cond delay="0"/>
                                          </p:stCondLst>
                                        </p:cTn>
                                        <p:tgtEl>
                                          <p:spTgt spid="3431"/>
                                        </p:tgtEl>
                                        <p:attrNameLst>
                                          <p:attrName>style.visibility</p:attrName>
                                        </p:attrNameLst>
                                      </p:cBhvr>
                                      <p:to>
                                        <p:strVal val="visible"/>
                                      </p:to>
                                    </p:set>
                                    <p:animEffect transition="in" filter="fade">
                                      <p:cBhvr>
                                        <p:cTn id="63" dur="1000"/>
                                        <p:tgtEl>
                                          <p:spTgt spid="3431"/>
                                        </p:tgtEl>
                                      </p:cBhvr>
                                    </p:animEffect>
                                  </p:childTnLst>
                                </p:cTn>
                              </p:par>
                              <p:par>
                                <p:cTn id="64" presetID="10" presetClass="entr" presetSubtype="0" fill="hold" nodeType="withEffect">
                                  <p:stCondLst>
                                    <p:cond delay="0"/>
                                  </p:stCondLst>
                                  <p:childTnLst>
                                    <p:set>
                                      <p:cBhvr>
                                        <p:cTn id="65" dur="1" fill="hold">
                                          <p:stCondLst>
                                            <p:cond delay="0"/>
                                          </p:stCondLst>
                                        </p:cTn>
                                        <p:tgtEl>
                                          <p:spTgt spid="3432"/>
                                        </p:tgtEl>
                                        <p:attrNameLst>
                                          <p:attrName>style.visibility</p:attrName>
                                        </p:attrNameLst>
                                      </p:cBhvr>
                                      <p:to>
                                        <p:strVal val="visible"/>
                                      </p:to>
                                    </p:set>
                                    <p:animEffect transition="in" filter="fade">
                                      <p:cBhvr>
                                        <p:cTn id="66" dur="1000"/>
                                        <p:tgtEl>
                                          <p:spTgt spid="3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36"/>
        <p:cNvGrpSpPr/>
        <p:nvPr/>
      </p:nvGrpSpPr>
      <p:grpSpPr>
        <a:xfrm>
          <a:off x="0" y="0"/>
          <a:ext cx="0" cy="0"/>
          <a:chOff x="0" y="0"/>
          <a:chExt cx="0" cy="0"/>
        </a:xfrm>
      </p:grpSpPr>
      <p:sp>
        <p:nvSpPr>
          <p:cNvPr id="3437" name="Google Shape;3437;p83"/>
          <p:cNvSpPr txBox="1">
            <a:spLocks noGrp="1"/>
          </p:cNvSpPr>
          <p:nvPr>
            <p:ph type="subTitle" idx="1"/>
          </p:nvPr>
        </p:nvSpPr>
        <p:spPr>
          <a:xfrm>
            <a:off x="3438593" y="1489025"/>
            <a:ext cx="22668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3438" name="Google Shape;3438;p83"/>
          <p:cNvSpPr txBox="1">
            <a:spLocks noGrp="1"/>
          </p:cNvSpPr>
          <p:nvPr>
            <p:ph type="subTitle" idx="2"/>
          </p:nvPr>
        </p:nvSpPr>
        <p:spPr>
          <a:xfrm>
            <a:off x="3438584" y="1953475"/>
            <a:ext cx="2266800" cy="76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3439" name="Google Shape;3439;p83"/>
          <p:cNvSpPr txBox="1">
            <a:spLocks noGrp="1"/>
          </p:cNvSpPr>
          <p:nvPr>
            <p:ph type="subTitle" idx="3"/>
          </p:nvPr>
        </p:nvSpPr>
        <p:spPr>
          <a:xfrm>
            <a:off x="5905480" y="1489025"/>
            <a:ext cx="22668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3440" name="Google Shape;3440;p83"/>
          <p:cNvSpPr txBox="1">
            <a:spLocks noGrp="1"/>
          </p:cNvSpPr>
          <p:nvPr>
            <p:ph type="subTitle" idx="4"/>
          </p:nvPr>
        </p:nvSpPr>
        <p:spPr>
          <a:xfrm>
            <a:off x="5905472" y="1953475"/>
            <a:ext cx="2266800" cy="76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 very cold place</a:t>
            </a:r>
            <a:endParaRPr/>
          </a:p>
        </p:txBody>
      </p:sp>
      <p:sp>
        <p:nvSpPr>
          <p:cNvPr id="3441" name="Google Shape;3441;p83"/>
          <p:cNvSpPr txBox="1">
            <a:spLocks noGrp="1"/>
          </p:cNvSpPr>
          <p:nvPr>
            <p:ph type="subTitle" idx="5"/>
          </p:nvPr>
        </p:nvSpPr>
        <p:spPr>
          <a:xfrm>
            <a:off x="971706" y="1489025"/>
            <a:ext cx="22668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3442" name="Google Shape;3442;p83"/>
          <p:cNvSpPr txBox="1">
            <a:spLocks noGrp="1"/>
          </p:cNvSpPr>
          <p:nvPr>
            <p:ph type="subTitle" idx="6"/>
          </p:nvPr>
        </p:nvSpPr>
        <p:spPr>
          <a:xfrm>
            <a:off x="971697" y="1953475"/>
            <a:ext cx="2266800" cy="76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smallest planet in the Solar System</a:t>
            </a:r>
            <a:endParaRPr/>
          </a:p>
        </p:txBody>
      </p:sp>
      <p:sp>
        <p:nvSpPr>
          <p:cNvPr id="3443" name="Google Shape;3443;p8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SKILLS REQUIRED</a:t>
            </a:r>
            <a:endParaRPr/>
          </a:p>
        </p:txBody>
      </p:sp>
      <p:sp>
        <p:nvSpPr>
          <p:cNvPr id="3444" name="Google Shape;3444;p83"/>
          <p:cNvSpPr txBox="1">
            <a:spLocks noGrp="1"/>
          </p:cNvSpPr>
          <p:nvPr>
            <p:ph type="subTitle" idx="7"/>
          </p:nvPr>
        </p:nvSpPr>
        <p:spPr>
          <a:xfrm>
            <a:off x="3438616" y="2934675"/>
            <a:ext cx="22668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3445" name="Google Shape;3445;p83"/>
          <p:cNvSpPr txBox="1">
            <a:spLocks noGrp="1"/>
          </p:cNvSpPr>
          <p:nvPr>
            <p:ph type="subTitle" idx="8"/>
          </p:nvPr>
        </p:nvSpPr>
        <p:spPr>
          <a:xfrm>
            <a:off x="3438607" y="3399125"/>
            <a:ext cx="2266800" cy="76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3446" name="Google Shape;3446;p83"/>
          <p:cNvSpPr txBox="1">
            <a:spLocks noGrp="1"/>
          </p:cNvSpPr>
          <p:nvPr>
            <p:ph type="subTitle" idx="9"/>
          </p:nvPr>
        </p:nvSpPr>
        <p:spPr>
          <a:xfrm>
            <a:off x="5905503" y="2934675"/>
            <a:ext cx="22668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3447" name="Google Shape;3447;p83"/>
          <p:cNvSpPr txBox="1">
            <a:spLocks noGrp="1"/>
          </p:cNvSpPr>
          <p:nvPr>
            <p:ph type="subTitle" idx="13"/>
          </p:nvPr>
        </p:nvSpPr>
        <p:spPr>
          <a:xfrm>
            <a:off x="5905495" y="3399125"/>
            <a:ext cx="2266800" cy="76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farthest planet from the Sun</a:t>
            </a:r>
            <a:endParaRPr/>
          </a:p>
        </p:txBody>
      </p:sp>
      <p:sp>
        <p:nvSpPr>
          <p:cNvPr id="3448" name="Google Shape;3448;p83"/>
          <p:cNvSpPr txBox="1">
            <a:spLocks noGrp="1"/>
          </p:cNvSpPr>
          <p:nvPr>
            <p:ph type="subTitle" idx="14"/>
          </p:nvPr>
        </p:nvSpPr>
        <p:spPr>
          <a:xfrm>
            <a:off x="971729" y="2934675"/>
            <a:ext cx="22668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3449" name="Google Shape;3449;p83"/>
          <p:cNvSpPr txBox="1">
            <a:spLocks noGrp="1"/>
          </p:cNvSpPr>
          <p:nvPr>
            <p:ph type="subTitle" idx="15"/>
          </p:nvPr>
        </p:nvSpPr>
        <p:spPr>
          <a:xfrm>
            <a:off x="971720" y="3399125"/>
            <a:ext cx="2266800" cy="76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grpSp>
        <p:nvGrpSpPr>
          <p:cNvPr id="3450" name="Google Shape;3450;p83"/>
          <p:cNvGrpSpPr/>
          <p:nvPr/>
        </p:nvGrpSpPr>
        <p:grpSpPr>
          <a:xfrm>
            <a:off x="5626408" y="722871"/>
            <a:ext cx="793256" cy="182899"/>
            <a:chOff x="2685575" y="2835950"/>
            <a:chExt cx="433000" cy="99825"/>
          </a:xfrm>
        </p:grpSpPr>
        <p:sp>
          <p:nvSpPr>
            <p:cNvPr id="3451" name="Google Shape;3451;p8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55" name="Google Shape;3455;p83"/>
          <p:cNvPicPr preferRelativeResize="0"/>
          <p:nvPr/>
        </p:nvPicPr>
        <p:blipFill>
          <a:blip r:embed="rId3">
            <a:alphaModFix/>
          </a:blip>
          <a:stretch>
            <a:fillRect/>
          </a:stretch>
        </p:blipFill>
        <p:spPr>
          <a:xfrm>
            <a:off x="7401689" y="-1039825"/>
            <a:ext cx="2527512" cy="2681250"/>
          </a:xfrm>
          <a:prstGeom prst="rect">
            <a:avLst/>
          </a:prstGeom>
          <a:noFill/>
          <a:ln>
            <a:noFill/>
          </a:ln>
        </p:spPr>
      </p:pic>
      <p:sp>
        <p:nvSpPr>
          <p:cNvPr id="3456" name="Google Shape;3456;p8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3">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455"/>
                                        </p:tgtEl>
                                        <p:attrNameLst>
                                          <p:attrName>style.visibility</p:attrName>
                                        </p:attrNameLst>
                                      </p:cBhvr>
                                      <p:to>
                                        <p:strVal val="visible"/>
                                      </p:to>
                                    </p:set>
                                    <p:anim calcmode="lin" valueType="num">
                                      <p:cBhvr additive="base">
                                        <p:cTn id="7" dur="1000"/>
                                        <p:tgtEl>
                                          <p:spTgt spid="3455"/>
                                        </p:tgtEl>
                                        <p:attrNameLst>
                                          <p:attrName>ppt_y</p:attrName>
                                        </p:attrNameLst>
                                      </p:cBhvr>
                                      <p:tavLst>
                                        <p:tav tm="0">
                                          <p:val>
                                            <p:strVal val="#ppt_y-1"/>
                                          </p:val>
                                        </p:tav>
                                        <p:tav tm="100000">
                                          <p:val>
                                            <p:strVal val="#ppt_y"/>
                                          </p:val>
                                        </p:tav>
                                      </p:tavLst>
                                    </p:anim>
                                  </p:childTnLst>
                                </p:cTn>
                              </p:par>
                              <p:par>
                                <p:cTn id="8" presetID="2" presetClass="entr" presetSubtype="2" fill="hold" nodeType="withEffect">
                                  <p:stCondLst>
                                    <p:cond delay="0"/>
                                  </p:stCondLst>
                                  <p:childTnLst>
                                    <p:set>
                                      <p:cBhvr>
                                        <p:cTn id="9" dur="1" fill="hold">
                                          <p:stCondLst>
                                            <p:cond delay="0"/>
                                          </p:stCondLst>
                                        </p:cTn>
                                        <p:tgtEl>
                                          <p:spTgt spid="3450"/>
                                        </p:tgtEl>
                                        <p:attrNameLst>
                                          <p:attrName>style.visibility</p:attrName>
                                        </p:attrNameLst>
                                      </p:cBhvr>
                                      <p:to>
                                        <p:strVal val="visible"/>
                                      </p:to>
                                    </p:set>
                                    <p:anim calcmode="lin" valueType="num">
                                      <p:cBhvr additive="base">
                                        <p:cTn id="10" dur="1000"/>
                                        <p:tgtEl>
                                          <p:spTgt spid="3450"/>
                                        </p:tgtEl>
                                        <p:attrNameLst>
                                          <p:attrName>ppt_x</p:attrName>
                                        </p:attrNameLst>
                                      </p:cBhvr>
                                      <p:tavLst>
                                        <p:tav tm="0">
                                          <p:val>
                                            <p:strVal val="#ppt_x+1"/>
                                          </p:val>
                                        </p:tav>
                                        <p:tav tm="100000">
                                          <p:val>
                                            <p:strVal val="#ppt_x"/>
                                          </p:val>
                                        </p:tav>
                                      </p:tavLst>
                                    </p:anim>
                                  </p:childTnLst>
                                </p:cTn>
                              </p:par>
                              <p:par>
                                <p:cTn id="11" presetID="2" presetClass="entr" presetSubtype="8" fill="hold" nodeType="withEffect">
                                  <p:stCondLst>
                                    <p:cond delay="0"/>
                                  </p:stCondLst>
                                  <p:childTnLst>
                                    <p:set>
                                      <p:cBhvr>
                                        <p:cTn id="12" dur="1" fill="hold">
                                          <p:stCondLst>
                                            <p:cond delay="0"/>
                                          </p:stCondLst>
                                        </p:cTn>
                                        <p:tgtEl>
                                          <p:spTgt spid="3443"/>
                                        </p:tgtEl>
                                        <p:attrNameLst>
                                          <p:attrName>style.visibility</p:attrName>
                                        </p:attrNameLst>
                                      </p:cBhvr>
                                      <p:to>
                                        <p:strVal val="visible"/>
                                      </p:to>
                                    </p:set>
                                    <p:anim calcmode="lin" valueType="num">
                                      <p:cBhvr additive="base">
                                        <p:cTn id="13" dur="1000"/>
                                        <p:tgtEl>
                                          <p:spTgt spid="3443"/>
                                        </p:tgtEl>
                                        <p:attrNameLst>
                                          <p:attrName>ppt_x</p:attrName>
                                        </p:attrNameLst>
                                      </p:cBhvr>
                                      <p:tavLst>
                                        <p:tav tm="0">
                                          <p:val>
                                            <p:strVal val="#ppt_x-1"/>
                                          </p:val>
                                        </p:tav>
                                        <p:tav tm="100000">
                                          <p:val>
                                            <p:strVal val="#ppt_x"/>
                                          </p:val>
                                        </p:tav>
                                      </p:tavLst>
                                    </p:anim>
                                  </p:childTnLst>
                                </p:cTn>
                              </p:par>
                              <p:par>
                                <p:cTn id="14" presetID="10" presetClass="entr" presetSubtype="0" fill="hold" nodeType="withEffect">
                                  <p:stCondLst>
                                    <p:cond delay="0"/>
                                  </p:stCondLst>
                                  <p:childTnLst>
                                    <p:set>
                                      <p:cBhvr>
                                        <p:cTn id="15" dur="1" fill="hold">
                                          <p:stCondLst>
                                            <p:cond delay="0"/>
                                          </p:stCondLst>
                                        </p:cTn>
                                        <p:tgtEl>
                                          <p:spTgt spid="3437"/>
                                        </p:tgtEl>
                                        <p:attrNameLst>
                                          <p:attrName>style.visibility</p:attrName>
                                        </p:attrNameLst>
                                      </p:cBhvr>
                                      <p:to>
                                        <p:strVal val="visible"/>
                                      </p:to>
                                    </p:set>
                                    <p:animEffect transition="in" filter="fade">
                                      <p:cBhvr>
                                        <p:cTn id="16" dur="1000"/>
                                        <p:tgtEl>
                                          <p:spTgt spid="3437"/>
                                        </p:tgtEl>
                                      </p:cBhvr>
                                    </p:animEffect>
                                  </p:childTnLst>
                                </p:cTn>
                              </p:par>
                              <p:par>
                                <p:cTn id="17" presetID="10" presetClass="entr" presetSubtype="0" fill="hold" nodeType="withEffect">
                                  <p:stCondLst>
                                    <p:cond delay="0"/>
                                  </p:stCondLst>
                                  <p:childTnLst>
                                    <p:set>
                                      <p:cBhvr>
                                        <p:cTn id="18" dur="1" fill="hold">
                                          <p:stCondLst>
                                            <p:cond delay="0"/>
                                          </p:stCondLst>
                                        </p:cTn>
                                        <p:tgtEl>
                                          <p:spTgt spid="3438"/>
                                        </p:tgtEl>
                                        <p:attrNameLst>
                                          <p:attrName>style.visibility</p:attrName>
                                        </p:attrNameLst>
                                      </p:cBhvr>
                                      <p:to>
                                        <p:strVal val="visible"/>
                                      </p:to>
                                    </p:set>
                                    <p:animEffect transition="in" filter="fade">
                                      <p:cBhvr>
                                        <p:cTn id="19" dur="1000"/>
                                        <p:tgtEl>
                                          <p:spTgt spid="3438"/>
                                        </p:tgtEl>
                                      </p:cBhvr>
                                    </p:animEffect>
                                  </p:childTnLst>
                                </p:cTn>
                              </p:par>
                              <p:par>
                                <p:cTn id="20" presetID="10" presetClass="entr" presetSubtype="0" fill="hold" nodeType="withEffect">
                                  <p:stCondLst>
                                    <p:cond delay="0"/>
                                  </p:stCondLst>
                                  <p:childTnLst>
                                    <p:set>
                                      <p:cBhvr>
                                        <p:cTn id="21" dur="1" fill="hold">
                                          <p:stCondLst>
                                            <p:cond delay="0"/>
                                          </p:stCondLst>
                                        </p:cTn>
                                        <p:tgtEl>
                                          <p:spTgt spid="3439"/>
                                        </p:tgtEl>
                                        <p:attrNameLst>
                                          <p:attrName>style.visibility</p:attrName>
                                        </p:attrNameLst>
                                      </p:cBhvr>
                                      <p:to>
                                        <p:strVal val="visible"/>
                                      </p:to>
                                    </p:set>
                                    <p:animEffect transition="in" filter="fade">
                                      <p:cBhvr>
                                        <p:cTn id="22" dur="1000"/>
                                        <p:tgtEl>
                                          <p:spTgt spid="3439"/>
                                        </p:tgtEl>
                                      </p:cBhvr>
                                    </p:animEffect>
                                  </p:childTnLst>
                                </p:cTn>
                              </p:par>
                              <p:par>
                                <p:cTn id="23" presetID="10" presetClass="entr" presetSubtype="0" fill="hold" nodeType="withEffect">
                                  <p:stCondLst>
                                    <p:cond delay="0"/>
                                  </p:stCondLst>
                                  <p:childTnLst>
                                    <p:set>
                                      <p:cBhvr>
                                        <p:cTn id="24" dur="1" fill="hold">
                                          <p:stCondLst>
                                            <p:cond delay="0"/>
                                          </p:stCondLst>
                                        </p:cTn>
                                        <p:tgtEl>
                                          <p:spTgt spid="3440"/>
                                        </p:tgtEl>
                                        <p:attrNameLst>
                                          <p:attrName>style.visibility</p:attrName>
                                        </p:attrNameLst>
                                      </p:cBhvr>
                                      <p:to>
                                        <p:strVal val="visible"/>
                                      </p:to>
                                    </p:set>
                                    <p:animEffect transition="in" filter="fade">
                                      <p:cBhvr>
                                        <p:cTn id="25" dur="1000"/>
                                        <p:tgtEl>
                                          <p:spTgt spid="3440"/>
                                        </p:tgtEl>
                                      </p:cBhvr>
                                    </p:animEffect>
                                  </p:childTnLst>
                                </p:cTn>
                              </p:par>
                              <p:par>
                                <p:cTn id="26" presetID="10" presetClass="entr" presetSubtype="0" fill="hold" nodeType="withEffect">
                                  <p:stCondLst>
                                    <p:cond delay="0"/>
                                  </p:stCondLst>
                                  <p:childTnLst>
                                    <p:set>
                                      <p:cBhvr>
                                        <p:cTn id="27" dur="1" fill="hold">
                                          <p:stCondLst>
                                            <p:cond delay="0"/>
                                          </p:stCondLst>
                                        </p:cTn>
                                        <p:tgtEl>
                                          <p:spTgt spid="3441"/>
                                        </p:tgtEl>
                                        <p:attrNameLst>
                                          <p:attrName>style.visibility</p:attrName>
                                        </p:attrNameLst>
                                      </p:cBhvr>
                                      <p:to>
                                        <p:strVal val="visible"/>
                                      </p:to>
                                    </p:set>
                                    <p:animEffect transition="in" filter="fade">
                                      <p:cBhvr>
                                        <p:cTn id="28" dur="1000"/>
                                        <p:tgtEl>
                                          <p:spTgt spid="3441"/>
                                        </p:tgtEl>
                                      </p:cBhvr>
                                    </p:animEffect>
                                  </p:childTnLst>
                                </p:cTn>
                              </p:par>
                              <p:par>
                                <p:cTn id="29" presetID="10" presetClass="entr" presetSubtype="0" fill="hold" nodeType="withEffect">
                                  <p:stCondLst>
                                    <p:cond delay="0"/>
                                  </p:stCondLst>
                                  <p:childTnLst>
                                    <p:set>
                                      <p:cBhvr>
                                        <p:cTn id="30" dur="1" fill="hold">
                                          <p:stCondLst>
                                            <p:cond delay="0"/>
                                          </p:stCondLst>
                                        </p:cTn>
                                        <p:tgtEl>
                                          <p:spTgt spid="3442"/>
                                        </p:tgtEl>
                                        <p:attrNameLst>
                                          <p:attrName>style.visibility</p:attrName>
                                        </p:attrNameLst>
                                      </p:cBhvr>
                                      <p:to>
                                        <p:strVal val="visible"/>
                                      </p:to>
                                    </p:set>
                                    <p:animEffect transition="in" filter="fade">
                                      <p:cBhvr>
                                        <p:cTn id="31" dur="1000"/>
                                        <p:tgtEl>
                                          <p:spTgt spid="3442"/>
                                        </p:tgtEl>
                                      </p:cBhvr>
                                    </p:animEffect>
                                  </p:childTnLst>
                                </p:cTn>
                              </p:par>
                              <p:par>
                                <p:cTn id="32" presetID="10" presetClass="entr" presetSubtype="0" fill="hold" nodeType="withEffect">
                                  <p:stCondLst>
                                    <p:cond delay="0"/>
                                  </p:stCondLst>
                                  <p:childTnLst>
                                    <p:set>
                                      <p:cBhvr>
                                        <p:cTn id="33" dur="1" fill="hold">
                                          <p:stCondLst>
                                            <p:cond delay="0"/>
                                          </p:stCondLst>
                                        </p:cTn>
                                        <p:tgtEl>
                                          <p:spTgt spid="3444"/>
                                        </p:tgtEl>
                                        <p:attrNameLst>
                                          <p:attrName>style.visibility</p:attrName>
                                        </p:attrNameLst>
                                      </p:cBhvr>
                                      <p:to>
                                        <p:strVal val="visible"/>
                                      </p:to>
                                    </p:set>
                                    <p:animEffect transition="in" filter="fade">
                                      <p:cBhvr>
                                        <p:cTn id="34" dur="1000"/>
                                        <p:tgtEl>
                                          <p:spTgt spid="3444"/>
                                        </p:tgtEl>
                                      </p:cBhvr>
                                    </p:animEffect>
                                  </p:childTnLst>
                                </p:cTn>
                              </p:par>
                              <p:par>
                                <p:cTn id="35" presetID="10" presetClass="entr" presetSubtype="0" fill="hold" nodeType="withEffect">
                                  <p:stCondLst>
                                    <p:cond delay="0"/>
                                  </p:stCondLst>
                                  <p:childTnLst>
                                    <p:set>
                                      <p:cBhvr>
                                        <p:cTn id="36" dur="1" fill="hold">
                                          <p:stCondLst>
                                            <p:cond delay="0"/>
                                          </p:stCondLst>
                                        </p:cTn>
                                        <p:tgtEl>
                                          <p:spTgt spid="3445"/>
                                        </p:tgtEl>
                                        <p:attrNameLst>
                                          <p:attrName>style.visibility</p:attrName>
                                        </p:attrNameLst>
                                      </p:cBhvr>
                                      <p:to>
                                        <p:strVal val="visible"/>
                                      </p:to>
                                    </p:set>
                                    <p:animEffect transition="in" filter="fade">
                                      <p:cBhvr>
                                        <p:cTn id="37" dur="1000"/>
                                        <p:tgtEl>
                                          <p:spTgt spid="3445"/>
                                        </p:tgtEl>
                                      </p:cBhvr>
                                    </p:animEffect>
                                  </p:childTnLst>
                                </p:cTn>
                              </p:par>
                              <p:par>
                                <p:cTn id="38" presetID="10" presetClass="entr" presetSubtype="0" fill="hold" nodeType="withEffect">
                                  <p:stCondLst>
                                    <p:cond delay="0"/>
                                  </p:stCondLst>
                                  <p:childTnLst>
                                    <p:set>
                                      <p:cBhvr>
                                        <p:cTn id="39" dur="1" fill="hold">
                                          <p:stCondLst>
                                            <p:cond delay="0"/>
                                          </p:stCondLst>
                                        </p:cTn>
                                        <p:tgtEl>
                                          <p:spTgt spid="3446"/>
                                        </p:tgtEl>
                                        <p:attrNameLst>
                                          <p:attrName>style.visibility</p:attrName>
                                        </p:attrNameLst>
                                      </p:cBhvr>
                                      <p:to>
                                        <p:strVal val="visible"/>
                                      </p:to>
                                    </p:set>
                                    <p:animEffect transition="in" filter="fade">
                                      <p:cBhvr>
                                        <p:cTn id="40" dur="1000"/>
                                        <p:tgtEl>
                                          <p:spTgt spid="3446"/>
                                        </p:tgtEl>
                                      </p:cBhvr>
                                    </p:animEffect>
                                  </p:childTnLst>
                                </p:cTn>
                              </p:par>
                              <p:par>
                                <p:cTn id="41" presetID="10" presetClass="entr" presetSubtype="0" fill="hold" nodeType="withEffect">
                                  <p:stCondLst>
                                    <p:cond delay="0"/>
                                  </p:stCondLst>
                                  <p:childTnLst>
                                    <p:set>
                                      <p:cBhvr>
                                        <p:cTn id="42" dur="1" fill="hold">
                                          <p:stCondLst>
                                            <p:cond delay="0"/>
                                          </p:stCondLst>
                                        </p:cTn>
                                        <p:tgtEl>
                                          <p:spTgt spid="3447"/>
                                        </p:tgtEl>
                                        <p:attrNameLst>
                                          <p:attrName>style.visibility</p:attrName>
                                        </p:attrNameLst>
                                      </p:cBhvr>
                                      <p:to>
                                        <p:strVal val="visible"/>
                                      </p:to>
                                    </p:set>
                                    <p:animEffect transition="in" filter="fade">
                                      <p:cBhvr>
                                        <p:cTn id="43" dur="1000"/>
                                        <p:tgtEl>
                                          <p:spTgt spid="3447"/>
                                        </p:tgtEl>
                                      </p:cBhvr>
                                    </p:animEffect>
                                  </p:childTnLst>
                                </p:cTn>
                              </p:par>
                              <p:par>
                                <p:cTn id="44" presetID="10" presetClass="entr" presetSubtype="0" fill="hold" nodeType="withEffect">
                                  <p:stCondLst>
                                    <p:cond delay="0"/>
                                  </p:stCondLst>
                                  <p:childTnLst>
                                    <p:set>
                                      <p:cBhvr>
                                        <p:cTn id="45" dur="1" fill="hold">
                                          <p:stCondLst>
                                            <p:cond delay="0"/>
                                          </p:stCondLst>
                                        </p:cTn>
                                        <p:tgtEl>
                                          <p:spTgt spid="3448"/>
                                        </p:tgtEl>
                                        <p:attrNameLst>
                                          <p:attrName>style.visibility</p:attrName>
                                        </p:attrNameLst>
                                      </p:cBhvr>
                                      <p:to>
                                        <p:strVal val="visible"/>
                                      </p:to>
                                    </p:set>
                                    <p:animEffect transition="in" filter="fade">
                                      <p:cBhvr>
                                        <p:cTn id="46" dur="1000"/>
                                        <p:tgtEl>
                                          <p:spTgt spid="3448"/>
                                        </p:tgtEl>
                                      </p:cBhvr>
                                    </p:animEffect>
                                  </p:childTnLst>
                                </p:cTn>
                              </p:par>
                              <p:par>
                                <p:cTn id="47" presetID="10" presetClass="entr" presetSubtype="0" fill="hold" nodeType="withEffect">
                                  <p:stCondLst>
                                    <p:cond delay="0"/>
                                  </p:stCondLst>
                                  <p:childTnLst>
                                    <p:set>
                                      <p:cBhvr>
                                        <p:cTn id="48" dur="1" fill="hold">
                                          <p:stCondLst>
                                            <p:cond delay="0"/>
                                          </p:stCondLst>
                                        </p:cTn>
                                        <p:tgtEl>
                                          <p:spTgt spid="3449"/>
                                        </p:tgtEl>
                                        <p:attrNameLst>
                                          <p:attrName>style.visibility</p:attrName>
                                        </p:attrNameLst>
                                      </p:cBhvr>
                                      <p:to>
                                        <p:strVal val="visible"/>
                                      </p:to>
                                    </p:set>
                                    <p:animEffect transition="in" filter="fade">
                                      <p:cBhvr>
                                        <p:cTn id="49" dur="1000"/>
                                        <p:tgtEl>
                                          <p:spTgt spid="3449"/>
                                        </p:tgtEl>
                                      </p:cBhvr>
                                    </p:animEffect>
                                  </p:childTnLst>
                                </p:cTn>
                              </p:par>
                              <p:par>
                                <p:cTn id="50" presetID="10" presetClass="entr" presetSubtype="0" fill="hold" nodeType="withEffect">
                                  <p:stCondLst>
                                    <p:cond delay="0"/>
                                  </p:stCondLst>
                                  <p:childTnLst>
                                    <p:set>
                                      <p:cBhvr>
                                        <p:cTn id="51" dur="1" fill="hold">
                                          <p:stCondLst>
                                            <p:cond delay="0"/>
                                          </p:stCondLst>
                                        </p:cTn>
                                        <p:tgtEl>
                                          <p:spTgt spid="3456"/>
                                        </p:tgtEl>
                                        <p:attrNameLst>
                                          <p:attrName>style.visibility</p:attrName>
                                        </p:attrNameLst>
                                      </p:cBhvr>
                                      <p:to>
                                        <p:strVal val="visible"/>
                                      </p:to>
                                    </p:set>
                                    <p:animEffect transition="in" filter="fade">
                                      <p:cBhvr>
                                        <p:cTn id="52" dur="1000"/>
                                        <p:tgtEl>
                                          <p:spTgt spid="3456"/>
                                        </p:tgtEl>
                                      </p:cBhvr>
                                    </p:animEffect>
                                  </p:childTnLst>
                                </p:cTn>
                              </p:par>
                              <p:par>
                                <p:cTn id="53" presetID="10" presetClass="entr" presetSubtype="0" fill="hold" nodeType="withEffect">
                                  <p:stCondLst>
                                    <p:cond delay="0"/>
                                  </p:stCondLst>
                                  <p:childTnLst>
                                    <p:set>
                                      <p:cBhvr>
                                        <p:cTn id="54" dur="1" fill="hold">
                                          <p:stCondLst>
                                            <p:cond delay="0"/>
                                          </p:stCondLst>
                                        </p:cTn>
                                        <p:tgtEl>
                                          <p:spTgt spid="3457"/>
                                        </p:tgtEl>
                                        <p:attrNameLst>
                                          <p:attrName>style.visibility</p:attrName>
                                        </p:attrNameLst>
                                      </p:cBhvr>
                                      <p:to>
                                        <p:strVal val="visible"/>
                                      </p:to>
                                    </p:set>
                                    <p:animEffect transition="in" filter="fade">
                                      <p:cBhvr>
                                        <p:cTn id="55" dur="1000"/>
                                        <p:tgtEl>
                                          <p:spTgt spid="3457"/>
                                        </p:tgtEl>
                                      </p:cBhvr>
                                    </p:animEffect>
                                  </p:childTnLst>
                                </p:cTn>
                              </p:par>
                              <p:par>
                                <p:cTn id="56" presetID="10" presetClass="entr" presetSubtype="0" fill="hold" nodeType="withEffect">
                                  <p:stCondLst>
                                    <p:cond delay="0"/>
                                  </p:stCondLst>
                                  <p:childTnLst>
                                    <p:set>
                                      <p:cBhvr>
                                        <p:cTn id="57" dur="1" fill="hold">
                                          <p:stCondLst>
                                            <p:cond delay="0"/>
                                          </p:stCondLst>
                                        </p:cTn>
                                        <p:tgtEl>
                                          <p:spTgt spid="3458"/>
                                        </p:tgtEl>
                                        <p:attrNameLst>
                                          <p:attrName>style.visibility</p:attrName>
                                        </p:attrNameLst>
                                      </p:cBhvr>
                                      <p:to>
                                        <p:strVal val="visible"/>
                                      </p:to>
                                    </p:set>
                                    <p:animEffect transition="in" filter="fade">
                                      <p:cBhvr>
                                        <p:cTn id="58" dur="1000"/>
                                        <p:tgtEl>
                                          <p:spTgt spid="3458"/>
                                        </p:tgtEl>
                                      </p:cBhvr>
                                    </p:animEffect>
                                  </p:childTnLst>
                                </p:cTn>
                              </p:par>
                              <p:par>
                                <p:cTn id="59" presetID="10" presetClass="entr" presetSubtype="0" fill="hold" nodeType="withEffect">
                                  <p:stCondLst>
                                    <p:cond delay="0"/>
                                  </p:stCondLst>
                                  <p:childTnLst>
                                    <p:set>
                                      <p:cBhvr>
                                        <p:cTn id="60" dur="1" fill="hold">
                                          <p:stCondLst>
                                            <p:cond delay="0"/>
                                          </p:stCondLst>
                                        </p:cTn>
                                        <p:tgtEl>
                                          <p:spTgt spid="3459"/>
                                        </p:tgtEl>
                                        <p:attrNameLst>
                                          <p:attrName>style.visibility</p:attrName>
                                        </p:attrNameLst>
                                      </p:cBhvr>
                                      <p:to>
                                        <p:strVal val="visible"/>
                                      </p:to>
                                    </p:set>
                                    <p:animEffect transition="in" filter="fade">
                                      <p:cBhvr>
                                        <p:cTn id="61" dur="1000"/>
                                        <p:tgtEl>
                                          <p:spTgt spid="3459"/>
                                        </p:tgtEl>
                                      </p:cBhvr>
                                    </p:animEffect>
                                  </p:childTnLst>
                                </p:cTn>
                              </p:par>
                              <p:par>
                                <p:cTn id="62" presetID="10" presetClass="entr" presetSubtype="0" fill="hold" nodeType="withEffect">
                                  <p:stCondLst>
                                    <p:cond delay="0"/>
                                  </p:stCondLst>
                                  <p:childTnLst>
                                    <p:set>
                                      <p:cBhvr>
                                        <p:cTn id="63" dur="1" fill="hold">
                                          <p:stCondLst>
                                            <p:cond delay="0"/>
                                          </p:stCondLst>
                                        </p:cTn>
                                        <p:tgtEl>
                                          <p:spTgt spid="3460"/>
                                        </p:tgtEl>
                                        <p:attrNameLst>
                                          <p:attrName>style.visibility</p:attrName>
                                        </p:attrNameLst>
                                      </p:cBhvr>
                                      <p:to>
                                        <p:strVal val="visible"/>
                                      </p:to>
                                    </p:set>
                                    <p:animEffect transition="in" filter="fade">
                                      <p:cBhvr>
                                        <p:cTn id="64" dur="1000"/>
                                        <p:tgtEl>
                                          <p:spTgt spid="3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64"/>
        <p:cNvGrpSpPr/>
        <p:nvPr/>
      </p:nvGrpSpPr>
      <p:grpSpPr>
        <a:xfrm>
          <a:off x="0" y="0"/>
          <a:ext cx="0" cy="0"/>
          <a:chOff x="0" y="0"/>
          <a:chExt cx="0" cy="0"/>
        </a:xfrm>
      </p:grpSpPr>
      <p:sp>
        <p:nvSpPr>
          <p:cNvPr id="3465" name="Google Shape;3465;p84"/>
          <p:cNvSpPr txBox="1">
            <a:spLocks noGrp="1"/>
          </p:cNvSpPr>
          <p:nvPr>
            <p:ph type="subTitle" idx="1"/>
          </p:nvPr>
        </p:nvSpPr>
        <p:spPr>
          <a:xfrm flipH="1">
            <a:off x="6591267" y="1641425"/>
            <a:ext cx="18066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a:t>
            </a:r>
            <a:endParaRPr/>
          </a:p>
        </p:txBody>
      </p:sp>
      <p:sp>
        <p:nvSpPr>
          <p:cNvPr id="3466" name="Google Shape;3466;p84"/>
          <p:cNvSpPr txBox="1">
            <a:spLocks noGrp="1"/>
          </p:cNvSpPr>
          <p:nvPr>
            <p:ph type="subTitle" idx="2"/>
          </p:nvPr>
        </p:nvSpPr>
        <p:spPr>
          <a:xfrm flipH="1">
            <a:off x="6591274" y="2105875"/>
            <a:ext cx="1806600" cy="76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second planet from the Sun</a:t>
            </a:r>
            <a:endParaRPr/>
          </a:p>
        </p:txBody>
      </p:sp>
      <p:sp>
        <p:nvSpPr>
          <p:cNvPr id="3467" name="Google Shape;3467;p84"/>
          <p:cNvSpPr txBox="1">
            <a:spLocks noGrp="1"/>
          </p:cNvSpPr>
          <p:nvPr>
            <p:ph type="subTitle" idx="3"/>
          </p:nvPr>
        </p:nvSpPr>
        <p:spPr>
          <a:xfrm flipH="1">
            <a:off x="971843" y="1641425"/>
            <a:ext cx="18066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a:t>
            </a:r>
            <a:endParaRPr/>
          </a:p>
        </p:txBody>
      </p:sp>
      <p:sp>
        <p:nvSpPr>
          <p:cNvPr id="3468" name="Google Shape;3468;p84"/>
          <p:cNvSpPr txBox="1">
            <a:spLocks noGrp="1"/>
          </p:cNvSpPr>
          <p:nvPr>
            <p:ph type="subTitle" idx="4"/>
          </p:nvPr>
        </p:nvSpPr>
        <p:spPr>
          <a:xfrm flipH="1">
            <a:off x="971849" y="2105875"/>
            <a:ext cx="1806600" cy="76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3469" name="Google Shape;3469;p84"/>
          <p:cNvSpPr txBox="1">
            <a:spLocks noGrp="1"/>
          </p:cNvSpPr>
          <p:nvPr>
            <p:ph type="subTitle" idx="5"/>
          </p:nvPr>
        </p:nvSpPr>
        <p:spPr>
          <a:xfrm>
            <a:off x="3781555" y="1641425"/>
            <a:ext cx="18066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a:t>
            </a:r>
            <a:endParaRPr/>
          </a:p>
        </p:txBody>
      </p:sp>
      <p:sp>
        <p:nvSpPr>
          <p:cNvPr id="3470" name="Google Shape;3470;p84"/>
          <p:cNvSpPr txBox="1">
            <a:spLocks noGrp="1"/>
          </p:cNvSpPr>
          <p:nvPr>
            <p:ph type="subTitle" idx="6"/>
          </p:nvPr>
        </p:nvSpPr>
        <p:spPr>
          <a:xfrm>
            <a:off x="3781562" y="2105875"/>
            <a:ext cx="1806600" cy="76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closest planet to the Sun</a:t>
            </a:r>
            <a:endParaRPr/>
          </a:p>
        </p:txBody>
      </p:sp>
      <p:sp>
        <p:nvSpPr>
          <p:cNvPr id="3471" name="Google Shape;3471;p8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MAIN NEEDED QUALIFICATIONS</a:t>
            </a:r>
            <a:endParaRPr/>
          </a:p>
        </p:txBody>
      </p:sp>
      <p:sp>
        <p:nvSpPr>
          <p:cNvPr id="3472" name="Google Shape;3472;p84"/>
          <p:cNvSpPr txBox="1">
            <a:spLocks noGrp="1"/>
          </p:cNvSpPr>
          <p:nvPr>
            <p:ph type="subTitle" idx="7"/>
          </p:nvPr>
        </p:nvSpPr>
        <p:spPr>
          <a:xfrm>
            <a:off x="5186411" y="2858475"/>
            <a:ext cx="18066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a:t>
            </a:r>
            <a:endParaRPr/>
          </a:p>
        </p:txBody>
      </p:sp>
      <p:sp>
        <p:nvSpPr>
          <p:cNvPr id="3473" name="Google Shape;3473;p84"/>
          <p:cNvSpPr txBox="1">
            <a:spLocks noGrp="1"/>
          </p:cNvSpPr>
          <p:nvPr>
            <p:ph type="subTitle" idx="8"/>
          </p:nvPr>
        </p:nvSpPr>
        <p:spPr>
          <a:xfrm>
            <a:off x="5186418" y="3322925"/>
            <a:ext cx="1806600" cy="76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Earth is the place where we all live</a:t>
            </a:r>
            <a:endParaRPr/>
          </a:p>
        </p:txBody>
      </p:sp>
      <p:sp>
        <p:nvSpPr>
          <p:cNvPr id="3474" name="Google Shape;3474;p84"/>
          <p:cNvSpPr txBox="1">
            <a:spLocks noGrp="1"/>
          </p:cNvSpPr>
          <p:nvPr>
            <p:ph type="subTitle" idx="9"/>
          </p:nvPr>
        </p:nvSpPr>
        <p:spPr>
          <a:xfrm>
            <a:off x="2376699" y="2858475"/>
            <a:ext cx="18066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a:t>
            </a:r>
            <a:endParaRPr/>
          </a:p>
        </p:txBody>
      </p:sp>
      <p:sp>
        <p:nvSpPr>
          <p:cNvPr id="3475" name="Google Shape;3475;p84"/>
          <p:cNvSpPr txBox="1">
            <a:spLocks noGrp="1"/>
          </p:cNvSpPr>
          <p:nvPr>
            <p:ph type="subTitle" idx="13"/>
          </p:nvPr>
        </p:nvSpPr>
        <p:spPr>
          <a:xfrm>
            <a:off x="2376705" y="3322925"/>
            <a:ext cx="1806600" cy="76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biggest planet of them all</a:t>
            </a:r>
            <a:endParaRPr/>
          </a:p>
        </p:txBody>
      </p:sp>
      <p:sp>
        <p:nvSpPr>
          <p:cNvPr id="3476" name="Google Shape;3476;p84"/>
          <p:cNvSpPr/>
          <p:nvPr/>
        </p:nvSpPr>
        <p:spPr>
          <a:xfrm>
            <a:off x="5351115" y="42652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7" name="Google Shape;3477;p84"/>
          <p:cNvGrpSpPr/>
          <p:nvPr/>
        </p:nvGrpSpPr>
        <p:grpSpPr>
          <a:xfrm rot="10800000" flipH="1">
            <a:off x="2592571" y="1440919"/>
            <a:ext cx="793256" cy="182899"/>
            <a:chOff x="2685575" y="2835950"/>
            <a:chExt cx="433000" cy="99825"/>
          </a:xfrm>
        </p:grpSpPr>
        <p:sp>
          <p:nvSpPr>
            <p:cNvPr id="3478" name="Google Shape;3478;p8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2" name="Google Shape;3482;p8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4">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471"/>
                                        </p:tgtEl>
                                        <p:attrNameLst>
                                          <p:attrName>style.visibility</p:attrName>
                                        </p:attrNameLst>
                                      </p:cBhvr>
                                      <p:to>
                                        <p:strVal val="visible"/>
                                      </p:to>
                                    </p:set>
                                    <p:anim calcmode="lin" valueType="num">
                                      <p:cBhvr additive="base">
                                        <p:cTn id="7" dur="1000"/>
                                        <p:tgtEl>
                                          <p:spTgt spid="3471"/>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3465"/>
                                        </p:tgtEl>
                                        <p:attrNameLst>
                                          <p:attrName>style.visibility</p:attrName>
                                        </p:attrNameLst>
                                      </p:cBhvr>
                                      <p:to>
                                        <p:strVal val="visible"/>
                                      </p:to>
                                    </p:set>
                                    <p:animEffect transition="in" filter="fade">
                                      <p:cBhvr>
                                        <p:cTn id="10" dur="1000"/>
                                        <p:tgtEl>
                                          <p:spTgt spid="3465"/>
                                        </p:tgtEl>
                                      </p:cBhvr>
                                    </p:animEffect>
                                  </p:childTnLst>
                                </p:cTn>
                              </p:par>
                              <p:par>
                                <p:cTn id="11" presetID="10" presetClass="entr" presetSubtype="0" fill="hold" nodeType="withEffect">
                                  <p:stCondLst>
                                    <p:cond delay="0"/>
                                  </p:stCondLst>
                                  <p:childTnLst>
                                    <p:set>
                                      <p:cBhvr>
                                        <p:cTn id="12" dur="1" fill="hold">
                                          <p:stCondLst>
                                            <p:cond delay="0"/>
                                          </p:stCondLst>
                                        </p:cTn>
                                        <p:tgtEl>
                                          <p:spTgt spid="3466"/>
                                        </p:tgtEl>
                                        <p:attrNameLst>
                                          <p:attrName>style.visibility</p:attrName>
                                        </p:attrNameLst>
                                      </p:cBhvr>
                                      <p:to>
                                        <p:strVal val="visible"/>
                                      </p:to>
                                    </p:set>
                                    <p:animEffect transition="in" filter="fade">
                                      <p:cBhvr>
                                        <p:cTn id="13" dur="1000"/>
                                        <p:tgtEl>
                                          <p:spTgt spid="3466"/>
                                        </p:tgtEl>
                                      </p:cBhvr>
                                    </p:animEffect>
                                  </p:childTnLst>
                                </p:cTn>
                              </p:par>
                              <p:par>
                                <p:cTn id="14" presetID="10" presetClass="entr" presetSubtype="0" fill="hold" nodeType="withEffect">
                                  <p:stCondLst>
                                    <p:cond delay="0"/>
                                  </p:stCondLst>
                                  <p:childTnLst>
                                    <p:set>
                                      <p:cBhvr>
                                        <p:cTn id="15" dur="1" fill="hold">
                                          <p:stCondLst>
                                            <p:cond delay="0"/>
                                          </p:stCondLst>
                                        </p:cTn>
                                        <p:tgtEl>
                                          <p:spTgt spid="3467"/>
                                        </p:tgtEl>
                                        <p:attrNameLst>
                                          <p:attrName>style.visibility</p:attrName>
                                        </p:attrNameLst>
                                      </p:cBhvr>
                                      <p:to>
                                        <p:strVal val="visible"/>
                                      </p:to>
                                    </p:set>
                                    <p:animEffect transition="in" filter="fade">
                                      <p:cBhvr>
                                        <p:cTn id="16" dur="1000"/>
                                        <p:tgtEl>
                                          <p:spTgt spid="3467"/>
                                        </p:tgtEl>
                                      </p:cBhvr>
                                    </p:animEffect>
                                  </p:childTnLst>
                                </p:cTn>
                              </p:par>
                              <p:par>
                                <p:cTn id="17" presetID="10" presetClass="entr" presetSubtype="0" fill="hold" nodeType="withEffect">
                                  <p:stCondLst>
                                    <p:cond delay="0"/>
                                  </p:stCondLst>
                                  <p:childTnLst>
                                    <p:set>
                                      <p:cBhvr>
                                        <p:cTn id="18" dur="1" fill="hold">
                                          <p:stCondLst>
                                            <p:cond delay="0"/>
                                          </p:stCondLst>
                                        </p:cTn>
                                        <p:tgtEl>
                                          <p:spTgt spid="3468"/>
                                        </p:tgtEl>
                                        <p:attrNameLst>
                                          <p:attrName>style.visibility</p:attrName>
                                        </p:attrNameLst>
                                      </p:cBhvr>
                                      <p:to>
                                        <p:strVal val="visible"/>
                                      </p:to>
                                    </p:set>
                                    <p:animEffect transition="in" filter="fade">
                                      <p:cBhvr>
                                        <p:cTn id="19" dur="1000"/>
                                        <p:tgtEl>
                                          <p:spTgt spid="3468"/>
                                        </p:tgtEl>
                                      </p:cBhvr>
                                    </p:animEffect>
                                  </p:childTnLst>
                                </p:cTn>
                              </p:par>
                              <p:par>
                                <p:cTn id="20" presetID="10" presetClass="entr" presetSubtype="0" fill="hold" nodeType="withEffect">
                                  <p:stCondLst>
                                    <p:cond delay="0"/>
                                  </p:stCondLst>
                                  <p:childTnLst>
                                    <p:set>
                                      <p:cBhvr>
                                        <p:cTn id="21" dur="1" fill="hold">
                                          <p:stCondLst>
                                            <p:cond delay="0"/>
                                          </p:stCondLst>
                                        </p:cTn>
                                        <p:tgtEl>
                                          <p:spTgt spid="3469"/>
                                        </p:tgtEl>
                                        <p:attrNameLst>
                                          <p:attrName>style.visibility</p:attrName>
                                        </p:attrNameLst>
                                      </p:cBhvr>
                                      <p:to>
                                        <p:strVal val="visible"/>
                                      </p:to>
                                    </p:set>
                                    <p:animEffect transition="in" filter="fade">
                                      <p:cBhvr>
                                        <p:cTn id="22" dur="1000"/>
                                        <p:tgtEl>
                                          <p:spTgt spid="3469"/>
                                        </p:tgtEl>
                                      </p:cBhvr>
                                    </p:animEffect>
                                  </p:childTnLst>
                                </p:cTn>
                              </p:par>
                              <p:par>
                                <p:cTn id="23" presetID="10" presetClass="entr" presetSubtype="0" fill="hold" nodeType="withEffect">
                                  <p:stCondLst>
                                    <p:cond delay="0"/>
                                  </p:stCondLst>
                                  <p:childTnLst>
                                    <p:set>
                                      <p:cBhvr>
                                        <p:cTn id="24" dur="1" fill="hold">
                                          <p:stCondLst>
                                            <p:cond delay="0"/>
                                          </p:stCondLst>
                                        </p:cTn>
                                        <p:tgtEl>
                                          <p:spTgt spid="3470"/>
                                        </p:tgtEl>
                                        <p:attrNameLst>
                                          <p:attrName>style.visibility</p:attrName>
                                        </p:attrNameLst>
                                      </p:cBhvr>
                                      <p:to>
                                        <p:strVal val="visible"/>
                                      </p:to>
                                    </p:set>
                                    <p:animEffect transition="in" filter="fade">
                                      <p:cBhvr>
                                        <p:cTn id="25" dur="1000"/>
                                        <p:tgtEl>
                                          <p:spTgt spid="3470"/>
                                        </p:tgtEl>
                                      </p:cBhvr>
                                    </p:animEffect>
                                  </p:childTnLst>
                                </p:cTn>
                              </p:par>
                              <p:par>
                                <p:cTn id="26" presetID="10" presetClass="entr" presetSubtype="0" fill="hold" nodeType="withEffect">
                                  <p:stCondLst>
                                    <p:cond delay="0"/>
                                  </p:stCondLst>
                                  <p:childTnLst>
                                    <p:set>
                                      <p:cBhvr>
                                        <p:cTn id="27" dur="1" fill="hold">
                                          <p:stCondLst>
                                            <p:cond delay="0"/>
                                          </p:stCondLst>
                                        </p:cTn>
                                        <p:tgtEl>
                                          <p:spTgt spid="3472"/>
                                        </p:tgtEl>
                                        <p:attrNameLst>
                                          <p:attrName>style.visibility</p:attrName>
                                        </p:attrNameLst>
                                      </p:cBhvr>
                                      <p:to>
                                        <p:strVal val="visible"/>
                                      </p:to>
                                    </p:set>
                                    <p:animEffect transition="in" filter="fade">
                                      <p:cBhvr>
                                        <p:cTn id="28" dur="1000"/>
                                        <p:tgtEl>
                                          <p:spTgt spid="3472"/>
                                        </p:tgtEl>
                                      </p:cBhvr>
                                    </p:animEffect>
                                  </p:childTnLst>
                                </p:cTn>
                              </p:par>
                              <p:par>
                                <p:cTn id="29" presetID="10" presetClass="entr" presetSubtype="0" fill="hold" nodeType="withEffect">
                                  <p:stCondLst>
                                    <p:cond delay="0"/>
                                  </p:stCondLst>
                                  <p:childTnLst>
                                    <p:set>
                                      <p:cBhvr>
                                        <p:cTn id="30" dur="1" fill="hold">
                                          <p:stCondLst>
                                            <p:cond delay="0"/>
                                          </p:stCondLst>
                                        </p:cTn>
                                        <p:tgtEl>
                                          <p:spTgt spid="3473"/>
                                        </p:tgtEl>
                                        <p:attrNameLst>
                                          <p:attrName>style.visibility</p:attrName>
                                        </p:attrNameLst>
                                      </p:cBhvr>
                                      <p:to>
                                        <p:strVal val="visible"/>
                                      </p:to>
                                    </p:set>
                                    <p:animEffect transition="in" filter="fade">
                                      <p:cBhvr>
                                        <p:cTn id="31" dur="1000"/>
                                        <p:tgtEl>
                                          <p:spTgt spid="3473"/>
                                        </p:tgtEl>
                                      </p:cBhvr>
                                    </p:animEffect>
                                  </p:childTnLst>
                                </p:cTn>
                              </p:par>
                              <p:par>
                                <p:cTn id="32" presetID="10" presetClass="entr" presetSubtype="0" fill="hold" nodeType="withEffect">
                                  <p:stCondLst>
                                    <p:cond delay="0"/>
                                  </p:stCondLst>
                                  <p:childTnLst>
                                    <p:set>
                                      <p:cBhvr>
                                        <p:cTn id="33" dur="1" fill="hold">
                                          <p:stCondLst>
                                            <p:cond delay="0"/>
                                          </p:stCondLst>
                                        </p:cTn>
                                        <p:tgtEl>
                                          <p:spTgt spid="3474"/>
                                        </p:tgtEl>
                                        <p:attrNameLst>
                                          <p:attrName>style.visibility</p:attrName>
                                        </p:attrNameLst>
                                      </p:cBhvr>
                                      <p:to>
                                        <p:strVal val="visible"/>
                                      </p:to>
                                    </p:set>
                                    <p:animEffect transition="in" filter="fade">
                                      <p:cBhvr>
                                        <p:cTn id="34" dur="1000"/>
                                        <p:tgtEl>
                                          <p:spTgt spid="3474"/>
                                        </p:tgtEl>
                                      </p:cBhvr>
                                    </p:animEffect>
                                  </p:childTnLst>
                                </p:cTn>
                              </p:par>
                              <p:par>
                                <p:cTn id="35" presetID="10" presetClass="entr" presetSubtype="0" fill="hold" nodeType="withEffect">
                                  <p:stCondLst>
                                    <p:cond delay="0"/>
                                  </p:stCondLst>
                                  <p:childTnLst>
                                    <p:set>
                                      <p:cBhvr>
                                        <p:cTn id="36" dur="1" fill="hold">
                                          <p:stCondLst>
                                            <p:cond delay="0"/>
                                          </p:stCondLst>
                                        </p:cTn>
                                        <p:tgtEl>
                                          <p:spTgt spid="3475"/>
                                        </p:tgtEl>
                                        <p:attrNameLst>
                                          <p:attrName>style.visibility</p:attrName>
                                        </p:attrNameLst>
                                      </p:cBhvr>
                                      <p:to>
                                        <p:strVal val="visible"/>
                                      </p:to>
                                    </p:set>
                                    <p:animEffect transition="in" filter="fade">
                                      <p:cBhvr>
                                        <p:cTn id="37" dur="1000"/>
                                        <p:tgtEl>
                                          <p:spTgt spid="3475"/>
                                        </p:tgtEl>
                                      </p:cBhvr>
                                    </p:animEffect>
                                  </p:childTnLst>
                                </p:cTn>
                              </p:par>
                              <p:par>
                                <p:cTn id="38" presetID="2" presetClass="entr" presetSubtype="2" fill="hold" nodeType="withEffect">
                                  <p:stCondLst>
                                    <p:cond delay="0"/>
                                  </p:stCondLst>
                                  <p:childTnLst>
                                    <p:set>
                                      <p:cBhvr>
                                        <p:cTn id="39" dur="1" fill="hold">
                                          <p:stCondLst>
                                            <p:cond delay="0"/>
                                          </p:stCondLst>
                                        </p:cTn>
                                        <p:tgtEl>
                                          <p:spTgt spid="3477"/>
                                        </p:tgtEl>
                                        <p:attrNameLst>
                                          <p:attrName>style.visibility</p:attrName>
                                        </p:attrNameLst>
                                      </p:cBhvr>
                                      <p:to>
                                        <p:strVal val="visible"/>
                                      </p:to>
                                    </p:set>
                                    <p:anim calcmode="lin" valueType="num">
                                      <p:cBhvr additive="base">
                                        <p:cTn id="40" dur="1000"/>
                                        <p:tgtEl>
                                          <p:spTgt spid="3477"/>
                                        </p:tgtEl>
                                        <p:attrNameLst>
                                          <p:attrName>ppt_x</p:attrName>
                                        </p:attrNameLst>
                                      </p:cBhvr>
                                      <p:tavLst>
                                        <p:tav tm="0">
                                          <p:val>
                                            <p:strVal val="#ppt_x+1"/>
                                          </p:val>
                                        </p:tav>
                                        <p:tav tm="100000">
                                          <p:val>
                                            <p:strVal val="#ppt_x"/>
                                          </p:val>
                                        </p:tav>
                                      </p:tavLst>
                                    </p:anim>
                                  </p:childTnLst>
                                </p:cTn>
                              </p:par>
                              <p:par>
                                <p:cTn id="41" presetID="10" presetClass="entr" presetSubtype="0" fill="hold" nodeType="withEffect">
                                  <p:stCondLst>
                                    <p:cond delay="0"/>
                                  </p:stCondLst>
                                  <p:childTnLst>
                                    <p:set>
                                      <p:cBhvr>
                                        <p:cTn id="42" dur="1" fill="hold">
                                          <p:stCondLst>
                                            <p:cond delay="0"/>
                                          </p:stCondLst>
                                        </p:cTn>
                                        <p:tgtEl>
                                          <p:spTgt spid="3482"/>
                                        </p:tgtEl>
                                        <p:attrNameLst>
                                          <p:attrName>style.visibility</p:attrName>
                                        </p:attrNameLst>
                                      </p:cBhvr>
                                      <p:to>
                                        <p:strVal val="visible"/>
                                      </p:to>
                                    </p:set>
                                    <p:animEffect transition="in" filter="fade">
                                      <p:cBhvr>
                                        <p:cTn id="43" dur="1000"/>
                                        <p:tgtEl>
                                          <p:spTgt spid="3482"/>
                                        </p:tgtEl>
                                      </p:cBhvr>
                                    </p:animEffect>
                                  </p:childTnLst>
                                </p:cTn>
                              </p:par>
                              <p:par>
                                <p:cTn id="44" presetID="10" presetClass="entr" presetSubtype="0" fill="hold" nodeType="withEffect">
                                  <p:stCondLst>
                                    <p:cond delay="0"/>
                                  </p:stCondLst>
                                  <p:childTnLst>
                                    <p:set>
                                      <p:cBhvr>
                                        <p:cTn id="45" dur="1" fill="hold">
                                          <p:stCondLst>
                                            <p:cond delay="0"/>
                                          </p:stCondLst>
                                        </p:cTn>
                                        <p:tgtEl>
                                          <p:spTgt spid="3483"/>
                                        </p:tgtEl>
                                        <p:attrNameLst>
                                          <p:attrName>style.visibility</p:attrName>
                                        </p:attrNameLst>
                                      </p:cBhvr>
                                      <p:to>
                                        <p:strVal val="visible"/>
                                      </p:to>
                                    </p:set>
                                    <p:animEffect transition="in" filter="fade">
                                      <p:cBhvr>
                                        <p:cTn id="46" dur="1000"/>
                                        <p:tgtEl>
                                          <p:spTgt spid="3483"/>
                                        </p:tgtEl>
                                      </p:cBhvr>
                                    </p:animEffect>
                                  </p:childTnLst>
                                </p:cTn>
                              </p:par>
                              <p:par>
                                <p:cTn id="47" presetID="10" presetClass="entr" presetSubtype="0" fill="hold" nodeType="withEffect">
                                  <p:stCondLst>
                                    <p:cond delay="0"/>
                                  </p:stCondLst>
                                  <p:childTnLst>
                                    <p:set>
                                      <p:cBhvr>
                                        <p:cTn id="48" dur="1" fill="hold">
                                          <p:stCondLst>
                                            <p:cond delay="0"/>
                                          </p:stCondLst>
                                        </p:cTn>
                                        <p:tgtEl>
                                          <p:spTgt spid="3484"/>
                                        </p:tgtEl>
                                        <p:attrNameLst>
                                          <p:attrName>style.visibility</p:attrName>
                                        </p:attrNameLst>
                                      </p:cBhvr>
                                      <p:to>
                                        <p:strVal val="visible"/>
                                      </p:to>
                                    </p:set>
                                    <p:animEffect transition="in" filter="fade">
                                      <p:cBhvr>
                                        <p:cTn id="49" dur="1000"/>
                                        <p:tgtEl>
                                          <p:spTgt spid="3484"/>
                                        </p:tgtEl>
                                      </p:cBhvr>
                                    </p:animEffect>
                                  </p:childTnLst>
                                </p:cTn>
                              </p:par>
                              <p:par>
                                <p:cTn id="50" presetID="10" presetClass="entr" presetSubtype="0" fill="hold" nodeType="withEffect">
                                  <p:stCondLst>
                                    <p:cond delay="0"/>
                                  </p:stCondLst>
                                  <p:childTnLst>
                                    <p:set>
                                      <p:cBhvr>
                                        <p:cTn id="51" dur="1" fill="hold">
                                          <p:stCondLst>
                                            <p:cond delay="0"/>
                                          </p:stCondLst>
                                        </p:cTn>
                                        <p:tgtEl>
                                          <p:spTgt spid="3485"/>
                                        </p:tgtEl>
                                        <p:attrNameLst>
                                          <p:attrName>style.visibility</p:attrName>
                                        </p:attrNameLst>
                                      </p:cBhvr>
                                      <p:to>
                                        <p:strVal val="visible"/>
                                      </p:to>
                                    </p:set>
                                    <p:animEffect transition="in" filter="fade">
                                      <p:cBhvr>
                                        <p:cTn id="52" dur="1000"/>
                                        <p:tgtEl>
                                          <p:spTgt spid="3485"/>
                                        </p:tgtEl>
                                      </p:cBhvr>
                                    </p:animEffect>
                                  </p:childTnLst>
                                </p:cTn>
                              </p:par>
                              <p:par>
                                <p:cTn id="53" presetID="10" presetClass="entr" presetSubtype="0" fill="hold" nodeType="withEffect">
                                  <p:stCondLst>
                                    <p:cond delay="0"/>
                                  </p:stCondLst>
                                  <p:childTnLst>
                                    <p:set>
                                      <p:cBhvr>
                                        <p:cTn id="54" dur="1" fill="hold">
                                          <p:stCondLst>
                                            <p:cond delay="0"/>
                                          </p:stCondLst>
                                        </p:cTn>
                                        <p:tgtEl>
                                          <p:spTgt spid="3486"/>
                                        </p:tgtEl>
                                        <p:attrNameLst>
                                          <p:attrName>style.visibility</p:attrName>
                                        </p:attrNameLst>
                                      </p:cBhvr>
                                      <p:to>
                                        <p:strVal val="visible"/>
                                      </p:to>
                                    </p:set>
                                    <p:animEffect transition="in" filter="fade">
                                      <p:cBhvr>
                                        <p:cTn id="55" dur="1000"/>
                                        <p:tgtEl>
                                          <p:spTgt spid="3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90"/>
        <p:cNvGrpSpPr/>
        <p:nvPr/>
      </p:nvGrpSpPr>
      <p:grpSpPr>
        <a:xfrm>
          <a:off x="0" y="0"/>
          <a:ext cx="0" cy="0"/>
          <a:chOff x="0" y="0"/>
          <a:chExt cx="0" cy="0"/>
        </a:xfrm>
      </p:grpSpPr>
      <p:sp>
        <p:nvSpPr>
          <p:cNvPr id="3491" name="Google Shape;3491;p8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PROJECT ROLES &amp; RESPONSIBILITIES</a:t>
            </a:r>
            <a:endParaRPr/>
          </a:p>
        </p:txBody>
      </p:sp>
      <p:grpSp>
        <p:nvGrpSpPr>
          <p:cNvPr id="3492" name="Google Shape;3492;p85"/>
          <p:cNvGrpSpPr/>
          <p:nvPr/>
        </p:nvGrpSpPr>
        <p:grpSpPr>
          <a:xfrm>
            <a:off x="372013" y="4427246"/>
            <a:ext cx="793256" cy="182899"/>
            <a:chOff x="2685575" y="2835950"/>
            <a:chExt cx="433000" cy="99825"/>
          </a:xfrm>
        </p:grpSpPr>
        <p:sp>
          <p:nvSpPr>
            <p:cNvPr id="3493" name="Google Shape;3493;p85"/>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5"/>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5"/>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5"/>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7" name="Google Shape;3497;p85"/>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5"/>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5">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5">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5">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502" name="Google Shape;3502;p85"/>
          <p:cNvGraphicFramePr/>
          <p:nvPr/>
        </p:nvGraphicFramePr>
        <p:xfrm>
          <a:off x="1165275" y="1254687"/>
          <a:ext cx="3000000" cy="3000000"/>
        </p:xfrm>
        <a:graphic>
          <a:graphicData uri="http://schemas.openxmlformats.org/drawingml/2006/table">
            <a:tbl>
              <a:tblPr>
                <a:noFill/>
                <a:tableStyleId>{5789F1A5-50F0-48B5-90E7-7FE746310791}</a:tableStyleId>
              </a:tblPr>
              <a:tblGrid>
                <a:gridCol w="2410600">
                  <a:extLst>
                    <a:ext uri="{9D8B030D-6E8A-4147-A177-3AD203B41FA5}">
                      <a16:colId xmlns:a16="http://schemas.microsoft.com/office/drawing/2014/main" val="20000"/>
                    </a:ext>
                  </a:extLst>
                </a:gridCol>
                <a:gridCol w="1516875">
                  <a:extLst>
                    <a:ext uri="{9D8B030D-6E8A-4147-A177-3AD203B41FA5}">
                      <a16:colId xmlns:a16="http://schemas.microsoft.com/office/drawing/2014/main" val="20001"/>
                    </a:ext>
                  </a:extLst>
                </a:gridCol>
                <a:gridCol w="1516875">
                  <a:extLst>
                    <a:ext uri="{9D8B030D-6E8A-4147-A177-3AD203B41FA5}">
                      <a16:colId xmlns:a16="http://schemas.microsoft.com/office/drawing/2014/main" val="20002"/>
                    </a:ext>
                  </a:extLst>
                </a:gridCol>
                <a:gridCol w="1516875">
                  <a:extLst>
                    <a:ext uri="{9D8B030D-6E8A-4147-A177-3AD203B41FA5}">
                      <a16:colId xmlns:a16="http://schemas.microsoft.com/office/drawing/2014/main" val="20003"/>
                    </a:ext>
                  </a:extLst>
                </a:gridCol>
              </a:tblGrid>
              <a:tr h="731825">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Roles</a:t>
                      </a:r>
                      <a:endParaRPr>
                        <a:solidFill>
                          <a:schemeClr val="lt1"/>
                        </a:solidFill>
                        <a:latin typeface="Bai Jamjuree"/>
                        <a:ea typeface="Bai Jamjuree"/>
                        <a:cs typeface="Bai Jamjuree"/>
                        <a:sym typeface="Bai Jamjuree"/>
                      </a:endParaRPr>
                    </a:p>
                  </a:txBody>
                  <a:tcPr marL="126000" marR="162000"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Domain expertise</a:t>
                      </a:r>
                      <a:endParaRPr sz="21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Technical skills</a:t>
                      </a:r>
                      <a:endParaRPr sz="21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Provable skills</a:t>
                      </a:r>
                      <a:endParaRPr sz="21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88600">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Data scientist </a:t>
                      </a:r>
                      <a:endParaRPr>
                        <a:solidFill>
                          <a:schemeClr val="lt1"/>
                        </a:solidFill>
                        <a:latin typeface="Bai Jamjuree"/>
                        <a:ea typeface="Bai Jamjuree"/>
                        <a:cs typeface="Bai Jamjuree"/>
                        <a:sym typeface="Bai Jamjuree"/>
                      </a:endParaRPr>
                    </a:p>
                  </a:txBody>
                  <a:tcPr marL="126000" marR="162000"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88600">
                <a:tc>
                  <a:txBody>
                    <a:bodyPr/>
                    <a:lstStyle/>
                    <a:p>
                      <a:pPr marL="0" lvl="0" indent="0" algn="ctr" rtl="0">
                        <a:spcBef>
                          <a:spcPts val="0"/>
                        </a:spcBef>
                        <a:spcAft>
                          <a:spcPts val="0"/>
                        </a:spcAft>
                        <a:buClr>
                          <a:srgbClr val="000000"/>
                        </a:buClr>
                        <a:buSzPts val="1100"/>
                        <a:buFont typeface="Arial"/>
                        <a:buNone/>
                      </a:pPr>
                      <a:r>
                        <a:rPr lang="en">
                          <a:solidFill>
                            <a:schemeClr val="lt1"/>
                          </a:solidFill>
                          <a:latin typeface="Bai Jamjuree"/>
                          <a:ea typeface="Bai Jamjuree"/>
                          <a:cs typeface="Bai Jamjuree"/>
                          <a:sym typeface="Bai Jamjuree"/>
                        </a:rPr>
                        <a:t>Data engineer</a:t>
                      </a:r>
                      <a:endParaRPr>
                        <a:solidFill>
                          <a:schemeClr val="lt1"/>
                        </a:solidFill>
                        <a:latin typeface="Bai Jamjuree"/>
                        <a:ea typeface="Bai Jamjuree"/>
                        <a:cs typeface="Bai Jamjuree"/>
                        <a:sym typeface="Bai Jamjuree"/>
                      </a:endParaRPr>
                    </a:p>
                  </a:txBody>
                  <a:tcPr marL="126000" marR="162000"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08100">
                <a:tc>
                  <a:txBody>
                    <a:bodyPr/>
                    <a:lstStyle/>
                    <a:p>
                      <a:pPr marL="0" lvl="0" indent="0" algn="ctr" rtl="0">
                        <a:spcBef>
                          <a:spcPts val="0"/>
                        </a:spcBef>
                        <a:spcAft>
                          <a:spcPts val="0"/>
                        </a:spcAft>
                        <a:buClr>
                          <a:srgbClr val="000000"/>
                        </a:buClr>
                        <a:buSzPts val="1100"/>
                        <a:buFont typeface="Arial"/>
                        <a:buNone/>
                      </a:pPr>
                      <a:r>
                        <a:rPr lang="en">
                          <a:solidFill>
                            <a:schemeClr val="lt1"/>
                          </a:solidFill>
                          <a:latin typeface="Bai Jamjuree"/>
                          <a:ea typeface="Bai Jamjuree"/>
                          <a:cs typeface="Bai Jamjuree"/>
                          <a:sym typeface="Bai Jamjuree"/>
                        </a:rPr>
                        <a:t>Data science developer</a:t>
                      </a:r>
                      <a:endParaRPr>
                        <a:solidFill>
                          <a:schemeClr val="lt1"/>
                        </a:solidFill>
                        <a:latin typeface="Bai Jamjuree"/>
                        <a:ea typeface="Bai Jamjuree"/>
                        <a:cs typeface="Bai Jamjuree"/>
                        <a:sym typeface="Bai Jamjuree"/>
                      </a:endParaRPr>
                    </a:p>
                  </a:txBody>
                  <a:tcPr marL="126000" marR="162000"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488600">
                <a:tc>
                  <a:txBody>
                    <a:bodyPr/>
                    <a:lstStyle/>
                    <a:p>
                      <a:pPr marL="0" lvl="0" indent="0" algn="ctr" rtl="0">
                        <a:spcBef>
                          <a:spcPts val="0"/>
                        </a:spcBef>
                        <a:spcAft>
                          <a:spcPts val="0"/>
                        </a:spcAft>
                        <a:buClr>
                          <a:srgbClr val="000000"/>
                        </a:buClr>
                        <a:buSzPts val="1100"/>
                        <a:buFont typeface="Arial"/>
                        <a:buNone/>
                      </a:pPr>
                      <a:r>
                        <a:rPr lang="en">
                          <a:solidFill>
                            <a:schemeClr val="lt1"/>
                          </a:solidFill>
                          <a:latin typeface="Bai Jamjuree"/>
                          <a:ea typeface="Bai Jamjuree"/>
                          <a:cs typeface="Bai Jamjuree"/>
                          <a:sym typeface="Bai Jamjuree"/>
                        </a:rPr>
                        <a:t>Product owner</a:t>
                      </a:r>
                      <a:endParaRPr>
                        <a:solidFill>
                          <a:schemeClr val="lt1"/>
                        </a:solidFill>
                        <a:latin typeface="Bai Jamjuree"/>
                        <a:ea typeface="Bai Jamjuree"/>
                        <a:cs typeface="Bai Jamjuree"/>
                        <a:sym typeface="Bai Jamjuree"/>
                      </a:endParaRPr>
                    </a:p>
                  </a:txBody>
                  <a:tcPr marL="126000" marR="162000"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3503" name="Google Shape;3503;p85"/>
          <p:cNvPicPr preferRelativeResize="0"/>
          <p:nvPr/>
        </p:nvPicPr>
        <p:blipFill>
          <a:blip r:embed="rId4">
            <a:alphaModFix/>
          </a:blip>
          <a:stretch>
            <a:fillRect/>
          </a:stretch>
        </p:blipFill>
        <p:spPr>
          <a:xfrm>
            <a:off x="8327864" y="-365800"/>
            <a:ext cx="2527512" cy="2681250"/>
          </a:xfrm>
          <a:prstGeom prst="rect">
            <a:avLst/>
          </a:prstGeom>
          <a:noFill/>
          <a:ln>
            <a:noFill/>
          </a:ln>
        </p:spPr>
      </p:pic>
      <p:sp>
        <p:nvSpPr>
          <p:cNvPr id="3504" name="Google Shape;3504;p85"/>
          <p:cNvSpPr/>
          <p:nvPr/>
        </p:nvSpPr>
        <p:spPr>
          <a:xfrm>
            <a:off x="2222829" y="4278758"/>
            <a:ext cx="246300" cy="21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5"/>
          <p:cNvSpPr txBox="1"/>
          <p:nvPr/>
        </p:nvSpPr>
        <p:spPr>
          <a:xfrm>
            <a:off x="2546749" y="4286509"/>
            <a:ext cx="1174200" cy="31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Significant expertise</a:t>
            </a:r>
            <a:endParaRPr>
              <a:solidFill>
                <a:schemeClr val="lt1"/>
              </a:solidFill>
              <a:latin typeface="Bai Jamjuree"/>
              <a:ea typeface="Bai Jamjuree"/>
              <a:cs typeface="Bai Jamjuree"/>
              <a:sym typeface="Bai Jamjuree"/>
            </a:endParaRPr>
          </a:p>
        </p:txBody>
      </p:sp>
      <p:sp>
        <p:nvSpPr>
          <p:cNvPr id="3506" name="Google Shape;3506;p85"/>
          <p:cNvSpPr/>
          <p:nvPr/>
        </p:nvSpPr>
        <p:spPr>
          <a:xfrm>
            <a:off x="3820117" y="4278758"/>
            <a:ext cx="246300" cy="216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5"/>
          <p:cNvSpPr txBox="1"/>
          <p:nvPr/>
        </p:nvSpPr>
        <p:spPr>
          <a:xfrm>
            <a:off x="4144041" y="4286509"/>
            <a:ext cx="1174200" cy="31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Some expertise</a:t>
            </a:r>
            <a:endParaRPr>
              <a:solidFill>
                <a:schemeClr val="lt1"/>
              </a:solidFill>
              <a:latin typeface="Bai Jamjuree"/>
              <a:ea typeface="Bai Jamjuree"/>
              <a:cs typeface="Bai Jamjuree"/>
              <a:sym typeface="Bai Jamjuree"/>
            </a:endParaRPr>
          </a:p>
        </p:txBody>
      </p:sp>
      <p:sp>
        <p:nvSpPr>
          <p:cNvPr id="3508" name="Google Shape;3508;p85"/>
          <p:cNvSpPr/>
          <p:nvPr/>
        </p:nvSpPr>
        <p:spPr>
          <a:xfrm>
            <a:off x="5423042" y="4278758"/>
            <a:ext cx="246300" cy="216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5"/>
          <p:cNvSpPr txBox="1"/>
          <p:nvPr/>
        </p:nvSpPr>
        <p:spPr>
          <a:xfrm>
            <a:off x="5746971" y="4286509"/>
            <a:ext cx="1174200" cy="31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Minimal expertise</a:t>
            </a:r>
            <a:endParaRPr>
              <a:solidFill>
                <a:schemeClr val="lt1"/>
              </a:solidFill>
              <a:latin typeface="Bai Jamjuree"/>
              <a:ea typeface="Bai Jamjuree"/>
              <a:cs typeface="Bai Jamjuree"/>
              <a:sym typeface="Bai Jamjuree"/>
            </a:endParaRPr>
          </a:p>
        </p:txBody>
      </p:sp>
      <p:sp>
        <p:nvSpPr>
          <p:cNvPr id="3510" name="Google Shape;3510;p85"/>
          <p:cNvSpPr/>
          <p:nvPr/>
        </p:nvSpPr>
        <p:spPr>
          <a:xfrm>
            <a:off x="4202229" y="2221733"/>
            <a:ext cx="246300" cy="21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5"/>
          <p:cNvSpPr/>
          <p:nvPr/>
        </p:nvSpPr>
        <p:spPr>
          <a:xfrm>
            <a:off x="5708104" y="2710758"/>
            <a:ext cx="246300" cy="21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5"/>
          <p:cNvSpPr/>
          <p:nvPr/>
        </p:nvSpPr>
        <p:spPr>
          <a:xfrm>
            <a:off x="5708104" y="3207539"/>
            <a:ext cx="246300" cy="21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5"/>
          <p:cNvSpPr/>
          <p:nvPr/>
        </p:nvSpPr>
        <p:spPr>
          <a:xfrm flipH="1">
            <a:off x="7252804" y="2710758"/>
            <a:ext cx="246300" cy="216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5"/>
          <p:cNvSpPr/>
          <p:nvPr/>
        </p:nvSpPr>
        <p:spPr>
          <a:xfrm>
            <a:off x="5708092" y="2221733"/>
            <a:ext cx="246300" cy="216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5"/>
          <p:cNvSpPr/>
          <p:nvPr/>
        </p:nvSpPr>
        <p:spPr>
          <a:xfrm flipH="1">
            <a:off x="4202217" y="3704333"/>
            <a:ext cx="246300" cy="216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5"/>
          <p:cNvSpPr/>
          <p:nvPr/>
        </p:nvSpPr>
        <p:spPr>
          <a:xfrm>
            <a:off x="4202217" y="3207539"/>
            <a:ext cx="246300" cy="216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5"/>
          <p:cNvSpPr/>
          <p:nvPr/>
        </p:nvSpPr>
        <p:spPr>
          <a:xfrm flipH="1">
            <a:off x="5708092" y="3704333"/>
            <a:ext cx="246300" cy="216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5"/>
          <p:cNvSpPr/>
          <p:nvPr/>
        </p:nvSpPr>
        <p:spPr>
          <a:xfrm flipH="1">
            <a:off x="4202217" y="2710758"/>
            <a:ext cx="246300" cy="21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5"/>
          <p:cNvSpPr/>
          <p:nvPr/>
        </p:nvSpPr>
        <p:spPr>
          <a:xfrm>
            <a:off x="7252804" y="3207539"/>
            <a:ext cx="246300" cy="21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5"/>
          <p:cNvSpPr/>
          <p:nvPr/>
        </p:nvSpPr>
        <p:spPr>
          <a:xfrm>
            <a:off x="7252792" y="2221733"/>
            <a:ext cx="246300" cy="216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5"/>
          <p:cNvSpPr/>
          <p:nvPr/>
        </p:nvSpPr>
        <p:spPr>
          <a:xfrm>
            <a:off x="7252792" y="3704333"/>
            <a:ext cx="246300" cy="216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492"/>
                                        </p:tgtEl>
                                        <p:attrNameLst>
                                          <p:attrName>style.visibility</p:attrName>
                                        </p:attrNameLst>
                                      </p:cBhvr>
                                      <p:to>
                                        <p:strVal val="visible"/>
                                      </p:to>
                                    </p:set>
                                    <p:anim calcmode="lin" valueType="num">
                                      <p:cBhvr additive="base">
                                        <p:cTn id="7" dur="1000"/>
                                        <p:tgtEl>
                                          <p:spTgt spid="349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491"/>
                                        </p:tgtEl>
                                        <p:attrNameLst>
                                          <p:attrName>style.visibility</p:attrName>
                                        </p:attrNameLst>
                                      </p:cBhvr>
                                      <p:to>
                                        <p:strVal val="visible"/>
                                      </p:to>
                                    </p:set>
                                    <p:anim calcmode="lin" valueType="num">
                                      <p:cBhvr additive="base">
                                        <p:cTn id="10" dur="1000"/>
                                        <p:tgtEl>
                                          <p:spTgt spid="3491"/>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3497"/>
                                        </p:tgtEl>
                                        <p:attrNameLst>
                                          <p:attrName>style.visibility</p:attrName>
                                        </p:attrNameLst>
                                      </p:cBhvr>
                                      <p:to>
                                        <p:strVal val="visible"/>
                                      </p:to>
                                    </p:set>
                                    <p:animEffect transition="in" filter="fade">
                                      <p:cBhvr>
                                        <p:cTn id="13" dur="1000"/>
                                        <p:tgtEl>
                                          <p:spTgt spid="3497"/>
                                        </p:tgtEl>
                                      </p:cBhvr>
                                    </p:animEffect>
                                  </p:childTnLst>
                                </p:cTn>
                              </p:par>
                              <p:par>
                                <p:cTn id="14" presetID="10" presetClass="entr" presetSubtype="0" fill="hold" nodeType="withEffect">
                                  <p:stCondLst>
                                    <p:cond delay="0"/>
                                  </p:stCondLst>
                                  <p:childTnLst>
                                    <p:set>
                                      <p:cBhvr>
                                        <p:cTn id="15" dur="1" fill="hold">
                                          <p:stCondLst>
                                            <p:cond delay="0"/>
                                          </p:stCondLst>
                                        </p:cTn>
                                        <p:tgtEl>
                                          <p:spTgt spid="3498"/>
                                        </p:tgtEl>
                                        <p:attrNameLst>
                                          <p:attrName>style.visibility</p:attrName>
                                        </p:attrNameLst>
                                      </p:cBhvr>
                                      <p:to>
                                        <p:strVal val="visible"/>
                                      </p:to>
                                    </p:set>
                                    <p:animEffect transition="in" filter="fade">
                                      <p:cBhvr>
                                        <p:cTn id="16" dur="1000"/>
                                        <p:tgtEl>
                                          <p:spTgt spid="3498"/>
                                        </p:tgtEl>
                                      </p:cBhvr>
                                    </p:animEffect>
                                  </p:childTnLst>
                                </p:cTn>
                              </p:par>
                              <p:par>
                                <p:cTn id="17" presetID="10" presetClass="entr" presetSubtype="0" fill="hold" nodeType="withEffect">
                                  <p:stCondLst>
                                    <p:cond delay="0"/>
                                  </p:stCondLst>
                                  <p:childTnLst>
                                    <p:set>
                                      <p:cBhvr>
                                        <p:cTn id="18" dur="1" fill="hold">
                                          <p:stCondLst>
                                            <p:cond delay="0"/>
                                          </p:stCondLst>
                                        </p:cTn>
                                        <p:tgtEl>
                                          <p:spTgt spid="3499"/>
                                        </p:tgtEl>
                                        <p:attrNameLst>
                                          <p:attrName>style.visibility</p:attrName>
                                        </p:attrNameLst>
                                      </p:cBhvr>
                                      <p:to>
                                        <p:strVal val="visible"/>
                                      </p:to>
                                    </p:set>
                                    <p:animEffect transition="in" filter="fade">
                                      <p:cBhvr>
                                        <p:cTn id="19" dur="1000"/>
                                        <p:tgtEl>
                                          <p:spTgt spid="3499"/>
                                        </p:tgtEl>
                                      </p:cBhvr>
                                    </p:animEffect>
                                  </p:childTnLst>
                                </p:cTn>
                              </p:par>
                              <p:par>
                                <p:cTn id="20" presetID="10" presetClass="entr" presetSubtype="0" fill="hold" nodeType="withEffect">
                                  <p:stCondLst>
                                    <p:cond delay="0"/>
                                  </p:stCondLst>
                                  <p:childTnLst>
                                    <p:set>
                                      <p:cBhvr>
                                        <p:cTn id="21" dur="1" fill="hold">
                                          <p:stCondLst>
                                            <p:cond delay="0"/>
                                          </p:stCondLst>
                                        </p:cTn>
                                        <p:tgtEl>
                                          <p:spTgt spid="3500"/>
                                        </p:tgtEl>
                                        <p:attrNameLst>
                                          <p:attrName>style.visibility</p:attrName>
                                        </p:attrNameLst>
                                      </p:cBhvr>
                                      <p:to>
                                        <p:strVal val="visible"/>
                                      </p:to>
                                    </p:set>
                                    <p:animEffect transition="in" filter="fade">
                                      <p:cBhvr>
                                        <p:cTn id="22" dur="1000"/>
                                        <p:tgtEl>
                                          <p:spTgt spid="3500"/>
                                        </p:tgtEl>
                                      </p:cBhvr>
                                    </p:animEffect>
                                  </p:childTnLst>
                                </p:cTn>
                              </p:par>
                              <p:par>
                                <p:cTn id="23" presetID="10" presetClass="entr" presetSubtype="0" fill="hold" nodeType="withEffect">
                                  <p:stCondLst>
                                    <p:cond delay="0"/>
                                  </p:stCondLst>
                                  <p:childTnLst>
                                    <p:set>
                                      <p:cBhvr>
                                        <p:cTn id="24" dur="1" fill="hold">
                                          <p:stCondLst>
                                            <p:cond delay="0"/>
                                          </p:stCondLst>
                                        </p:cTn>
                                        <p:tgtEl>
                                          <p:spTgt spid="3501"/>
                                        </p:tgtEl>
                                        <p:attrNameLst>
                                          <p:attrName>style.visibility</p:attrName>
                                        </p:attrNameLst>
                                      </p:cBhvr>
                                      <p:to>
                                        <p:strVal val="visible"/>
                                      </p:to>
                                    </p:set>
                                    <p:animEffect transition="in" filter="fade">
                                      <p:cBhvr>
                                        <p:cTn id="25" dur="1000"/>
                                        <p:tgtEl>
                                          <p:spTgt spid="3501"/>
                                        </p:tgtEl>
                                      </p:cBhvr>
                                    </p:animEffect>
                                  </p:childTnLst>
                                </p:cTn>
                              </p:par>
                              <p:par>
                                <p:cTn id="26" presetID="2" presetClass="entr" presetSubtype="1" fill="hold" nodeType="withEffect">
                                  <p:stCondLst>
                                    <p:cond delay="0"/>
                                  </p:stCondLst>
                                  <p:childTnLst>
                                    <p:set>
                                      <p:cBhvr>
                                        <p:cTn id="27" dur="1" fill="hold">
                                          <p:stCondLst>
                                            <p:cond delay="0"/>
                                          </p:stCondLst>
                                        </p:cTn>
                                        <p:tgtEl>
                                          <p:spTgt spid="3503"/>
                                        </p:tgtEl>
                                        <p:attrNameLst>
                                          <p:attrName>style.visibility</p:attrName>
                                        </p:attrNameLst>
                                      </p:cBhvr>
                                      <p:to>
                                        <p:strVal val="visible"/>
                                      </p:to>
                                    </p:set>
                                    <p:anim calcmode="lin" valueType="num">
                                      <p:cBhvr additive="base">
                                        <p:cTn id="28" dur="1000"/>
                                        <p:tgtEl>
                                          <p:spTgt spid="3503"/>
                                        </p:tgtEl>
                                        <p:attrNameLst>
                                          <p:attrName>ppt_y</p:attrName>
                                        </p:attrNameLst>
                                      </p:cBhvr>
                                      <p:tavLst>
                                        <p:tav tm="0">
                                          <p:val>
                                            <p:strVal val="#ppt_y-1"/>
                                          </p:val>
                                        </p:tav>
                                        <p:tav tm="100000">
                                          <p:val>
                                            <p:strVal val="#ppt_y"/>
                                          </p:val>
                                        </p:tav>
                                      </p:tavLst>
                                    </p:anim>
                                  </p:childTnLst>
                                </p:cTn>
                              </p:par>
                              <p:par>
                                <p:cTn id="29" presetID="10" presetClass="entr" presetSubtype="0" fill="hold" nodeType="withEffect">
                                  <p:stCondLst>
                                    <p:cond delay="0"/>
                                  </p:stCondLst>
                                  <p:childTnLst>
                                    <p:set>
                                      <p:cBhvr>
                                        <p:cTn id="30" dur="1" fill="hold">
                                          <p:stCondLst>
                                            <p:cond delay="0"/>
                                          </p:stCondLst>
                                        </p:cTn>
                                        <p:tgtEl>
                                          <p:spTgt spid="3502"/>
                                        </p:tgtEl>
                                        <p:attrNameLst>
                                          <p:attrName>style.visibility</p:attrName>
                                        </p:attrNameLst>
                                      </p:cBhvr>
                                      <p:to>
                                        <p:strVal val="visible"/>
                                      </p:to>
                                    </p:set>
                                    <p:animEffect transition="in" filter="fade">
                                      <p:cBhvr>
                                        <p:cTn id="31" dur="1000"/>
                                        <p:tgtEl>
                                          <p:spTgt spid="3502"/>
                                        </p:tgtEl>
                                      </p:cBhvr>
                                    </p:animEffect>
                                  </p:childTnLst>
                                </p:cTn>
                              </p:par>
                              <p:par>
                                <p:cTn id="32" presetID="23" presetClass="entr" presetSubtype="16" fill="hold" nodeType="withEffect">
                                  <p:stCondLst>
                                    <p:cond delay="0"/>
                                  </p:stCondLst>
                                  <p:childTnLst>
                                    <p:set>
                                      <p:cBhvr>
                                        <p:cTn id="33" dur="1" fill="hold">
                                          <p:stCondLst>
                                            <p:cond delay="0"/>
                                          </p:stCondLst>
                                        </p:cTn>
                                        <p:tgtEl>
                                          <p:spTgt spid="3504"/>
                                        </p:tgtEl>
                                        <p:attrNameLst>
                                          <p:attrName>style.visibility</p:attrName>
                                        </p:attrNameLst>
                                      </p:cBhvr>
                                      <p:to>
                                        <p:strVal val="visible"/>
                                      </p:to>
                                    </p:set>
                                    <p:anim calcmode="lin" valueType="num">
                                      <p:cBhvr additive="base">
                                        <p:cTn id="34" dur="1000"/>
                                        <p:tgtEl>
                                          <p:spTgt spid="3504"/>
                                        </p:tgtEl>
                                        <p:attrNameLst>
                                          <p:attrName>ppt_w</p:attrName>
                                        </p:attrNameLst>
                                      </p:cBhvr>
                                      <p:tavLst>
                                        <p:tav tm="0">
                                          <p:val>
                                            <p:strVal val="0"/>
                                          </p:val>
                                        </p:tav>
                                        <p:tav tm="100000">
                                          <p:val>
                                            <p:strVal val="#ppt_w"/>
                                          </p:val>
                                        </p:tav>
                                      </p:tavLst>
                                    </p:anim>
                                    <p:anim calcmode="lin" valueType="num">
                                      <p:cBhvr additive="base">
                                        <p:cTn id="35" dur="1000"/>
                                        <p:tgtEl>
                                          <p:spTgt spid="3504"/>
                                        </p:tgtEl>
                                        <p:attrNameLst>
                                          <p:attrName>ppt_h</p:attrName>
                                        </p:attrNameLst>
                                      </p:cBhvr>
                                      <p:tavLst>
                                        <p:tav tm="0">
                                          <p:val>
                                            <p:strVal val="0"/>
                                          </p:val>
                                        </p:tav>
                                        <p:tav tm="100000">
                                          <p:val>
                                            <p:strVal val="#ppt_h"/>
                                          </p:val>
                                        </p:tav>
                                      </p:tavLst>
                                    </p:anim>
                                  </p:childTnLst>
                                </p:cTn>
                              </p:par>
                              <p:par>
                                <p:cTn id="36" presetID="10" presetClass="entr" presetSubtype="0" fill="hold" nodeType="withEffect">
                                  <p:stCondLst>
                                    <p:cond delay="0"/>
                                  </p:stCondLst>
                                  <p:childTnLst>
                                    <p:set>
                                      <p:cBhvr>
                                        <p:cTn id="37" dur="1" fill="hold">
                                          <p:stCondLst>
                                            <p:cond delay="0"/>
                                          </p:stCondLst>
                                        </p:cTn>
                                        <p:tgtEl>
                                          <p:spTgt spid="3505"/>
                                        </p:tgtEl>
                                        <p:attrNameLst>
                                          <p:attrName>style.visibility</p:attrName>
                                        </p:attrNameLst>
                                      </p:cBhvr>
                                      <p:to>
                                        <p:strVal val="visible"/>
                                      </p:to>
                                    </p:set>
                                    <p:animEffect transition="in" filter="fade">
                                      <p:cBhvr>
                                        <p:cTn id="38" dur="1000"/>
                                        <p:tgtEl>
                                          <p:spTgt spid="3505"/>
                                        </p:tgtEl>
                                      </p:cBhvr>
                                    </p:animEffect>
                                  </p:childTnLst>
                                </p:cTn>
                              </p:par>
                              <p:par>
                                <p:cTn id="39" presetID="23" presetClass="entr" presetSubtype="16" fill="hold" nodeType="withEffect">
                                  <p:stCondLst>
                                    <p:cond delay="0"/>
                                  </p:stCondLst>
                                  <p:childTnLst>
                                    <p:set>
                                      <p:cBhvr>
                                        <p:cTn id="40" dur="1" fill="hold">
                                          <p:stCondLst>
                                            <p:cond delay="0"/>
                                          </p:stCondLst>
                                        </p:cTn>
                                        <p:tgtEl>
                                          <p:spTgt spid="3506"/>
                                        </p:tgtEl>
                                        <p:attrNameLst>
                                          <p:attrName>style.visibility</p:attrName>
                                        </p:attrNameLst>
                                      </p:cBhvr>
                                      <p:to>
                                        <p:strVal val="visible"/>
                                      </p:to>
                                    </p:set>
                                    <p:anim calcmode="lin" valueType="num">
                                      <p:cBhvr additive="base">
                                        <p:cTn id="41" dur="1000"/>
                                        <p:tgtEl>
                                          <p:spTgt spid="3506"/>
                                        </p:tgtEl>
                                        <p:attrNameLst>
                                          <p:attrName>ppt_w</p:attrName>
                                        </p:attrNameLst>
                                      </p:cBhvr>
                                      <p:tavLst>
                                        <p:tav tm="0">
                                          <p:val>
                                            <p:strVal val="0"/>
                                          </p:val>
                                        </p:tav>
                                        <p:tav tm="100000">
                                          <p:val>
                                            <p:strVal val="#ppt_w"/>
                                          </p:val>
                                        </p:tav>
                                      </p:tavLst>
                                    </p:anim>
                                    <p:anim calcmode="lin" valueType="num">
                                      <p:cBhvr additive="base">
                                        <p:cTn id="42" dur="1000"/>
                                        <p:tgtEl>
                                          <p:spTgt spid="3506"/>
                                        </p:tgtEl>
                                        <p:attrNameLst>
                                          <p:attrName>ppt_h</p:attrName>
                                        </p:attrNameLst>
                                      </p:cBhvr>
                                      <p:tavLst>
                                        <p:tav tm="0">
                                          <p:val>
                                            <p:strVal val="0"/>
                                          </p:val>
                                        </p:tav>
                                        <p:tav tm="100000">
                                          <p:val>
                                            <p:strVal val="#ppt_h"/>
                                          </p:val>
                                        </p:tav>
                                      </p:tavLst>
                                    </p:anim>
                                  </p:childTnLst>
                                </p:cTn>
                              </p:par>
                              <p:par>
                                <p:cTn id="43" presetID="10" presetClass="entr" presetSubtype="0" fill="hold" nodeType="withEffect">
                                  <p:stCondLst>
                                    <p:cond delay="0"/>
                                  </p:stCondLst>
                                  <p:childTnLst>
                                    <p:set>
                                      <p:cBhvr>
                                        <p:cTn id="44" dur="1" fill="hold">
                                          <p:stCondLst>
                                            <p:cond delay="0"/>
                                          </p:stCondLst>
                                        </p:cTn>
                                        <p:tgtEl>
                                          <p:spTgt spid="3507"/>
                                        </p:tgtEl>
                                        <p:attrNameLst>
                                          <p:attrName>style.visibility</p:attrName>
                                        </p:attrNameLst>
                                      </p:cBhvr>
                                      <p:to>
                                        <p:strVal val="visible"/>
                                      </p:to>
                                    </p:set>
                                    <p:animEffect transition="in" filter="fade">
                                      <p:cBhvr>
                                        <p:cTn id="45" dur="1000"/>
                                        <p:tgtEl>
                                          <p:spTgt spid="3507"/>
                                        </p:tgtEl>
                                      </p:cBhvr>
                                    </p:animEffect>
                                  </p:childTnLst>
                                </p:cTn>
                              </p:par>
                              <p:par>
                                <p:cTn id="46" presetID="23" presetClass="entr" presetSubtype="16" fill="hold" nodeType="withEffect">
                                  <p:stCondLst>
                                    <p:cond delay="0"/>
                                  </p:stCondLst>
                                  <p:childTnLst>
                                    <p:set>
                                      <p:cBhvr>
                                        <p:cTn id="47" dur="1" fill="hold">
                                          <p:stCondLst>
                                            <p:cond delay="0"/>
                                          </p:stCondLst>
                                        </p:cTn>
                                        <p:tgtEl>
                                          <p:spTgt spid="3508"/>
                                        </p:tgtEl>
                                        <p:attrNameLst>
                                          <p:attrName>style.visibility</p:attrName>
                                        </p:attrNameLst>
                                      </p:cBhvr>
                                      <p:to>
                                        <p:strVal val="visible"/>
                                      </p:to>
                                    </p:set>
                                    <p:anim calcmode="lin" valueType="num">
                                      <p:cBhvr additive="base">
                                        <p:cTn id="48" dur="1000"/>
                                        <p:tgtEl>
                                          <p:spTgt spid="3508"/>
                                        </p:tgtEl>
                                        <p:attrNameLst>
                                          <p:attrName>ppt_w</p:attrName>
                                        </p:attrNameLst>
                                      </p:cBhvr>
                                      <p:tavLst>
                                        <p:tav tm="0">
                                          <p:val>
                                            <p:strVal val="0"/>
                                          </p:val>
                                        </p:tav>
                                        <p:tav tm="100000">
                                          <p:val>
                                            <p:strVal val="#ppt_w"/>
                                          </p:val>
                                        </p:tav>
                                      </p:tavLst>
                                    </p:anim>
                                    <p:anim calcmode="lin" valueType="num">
                                      <p:cBhvr additive="base">
                                        <p:cTn id="49" dur="1000"/>
                                        <p:tgtEl>
                                          <p:spTgt spid="3508"/>
                                        </p:tgtEl>
                                        <p:attrNameLst>
                                          <p:attrName>ppt_h</p:attrName>
                                        </p:attrNameLst>
                                      </p:cBhvr>
                                      <p:tavLst>
                                        <p:tav tm="0">
                                          <p:val>
                                            <p:strVal val="0"/>
                                          </p:val>
                                        </p:tav>
                                        <p:tav tm="100000">
                                          <p:val>
                                            <p:strVal val="#ppt_h"/>
                                          </p:val>
                                        </p:tav>
                                      </p:tavLst>
                                    </p:anim>
                                  </p:childTnLst>
                                </p:cTn>
                              </p:par>
                              <p:par>
                                <p:cTn id="50" presetID="10" presetClass="entr" presetSubtype="0" fill="hold" nodeType="withEffect">
                                  <p:stCondLst>
                                    <p:cond delay="0"/>
                                  </p:stCondLst>
                                  <p:childTnLst>
                                    <p:set>
                                      <p:cBhvr>
                                        <p:cTn id="51" dur="1" fill="hold">
                                          <p:stCondLst>
                                            <p:cond delay="0"/>
                                          </p:stCondLst>
                                        </p:cTn>
                                        <p:tgtEl>
                                          <p:spTgt spid="3509"/>
                                        </p:tgtEl>
                                        <p:attrNameLst>
                                          <p:attrName>style.visibility</p:attrName>
                                        </p:attrNameLst>
                                      </p:cBhvr>
                                      <p:to>
                                        <p:strVal val="visible"/>
                                      </p:to>
                                    </p:set>
                                    <p:animEffect transition="in" filter="fade">
                                      <p:cBhvr>
                                        <p:cTn id="52" dur="1000"/>
                                        <p:tgtEl>
                                          <p:spTgt spid="3509"/>
                                        </p:tgtEl>
                                      </p:cBhvr>
                                    </p:animEffect>
                                  </p:childTnLst>
                                </p:cTn>
                              </p:par>
                              <p:par>
                                <p:cTn id="53" presetID="23" presetClass="entr" presetSubtype="16" fill="hold" nodeType="withEffect">
                                  <p:stCondLst>
                                    <p:cond delay="0"/>
                                  </p:stCondLst>
                                  <p:childTnLst>
                                    <p:set>
                                      <p:cBhvr>
                                        <p:cTn id="54" dur="1" fill="hold">
                                          <p:stCondLst>
                                            <p:cond delay="0"/>
                                          </p:stCondLst>
                                        </p:cTn>
                                        <p:tgtEl>
                                          <p:spTgt spid="3510"/>
                                        </p:tgtEl>
                                        <p:attrNameLst>
                                          <p:attrName>style.visibility</p:attrName>
                                        </p:attrNameLst>
                                      </p:cBhvr>
                                      <p:to>
                                        <p:strVal val="visible"/>
                                      </p:to>
                                    </p:set>
                                    <p:anim calcmode="lin" valueType="num">
                                      <p:cBhvr additive="base">
                                        <p:cTn id="55" dur="1000"/>
                                        <p:tgtEl>
                                          <p:spTgt spid="3510"/>
                                        </p:tgtEl>
                                        <p:attrNameLst>
                                          <p:attrName>ppt_w</p:attrName>
                                        </p:attrNameLst>
                                      </p:cBhvr>
                                      <p:tavLst>
                                        <p:tav tm="0">
                                          <p:val>
                                            <p:strVal val="0"/>
                                          </p:val>
                                        </p:tav>
                                        <p:tav tm="100000">
                                          <p:val>
                                            <p:strVal val="#ppt_w"/>
                                          </p:val>
                                        </p:tav>
                                      </p:tavLst>
                                    </p:anim>
                                    <p:anim calcmode="lin" valueType="num">
                                      <p:cBhvr additive="base">
                                        <p:cTn id="56" dur="1000"/>
                                        <p:tgtEl>
                                          <p:spTgt spid="3510"/>
                                        </p:tgtEl>
                                        <p:attrNameLst>
                                          <p:attrName>ppt_h</p:attrName>
                                        </p:attrNameLst>
                                      </p:cBhvr>
                                      <p:tavLst>
                                        <p:tav tm="0">
                                          <p:val>
                                            <p:strVal val="0"/>
                                          </p:val>
                                        </p:tav>
                                        <p:tav tm="100000">
                                          <p:val>
                                            <p:strVal val="#ppt_h"/>
                                          </p:val>
                                        </p:tav>
                                      </p:tavLst>
                                    </p:anim>
                                  </p:childTnLst>
                                </p:cTn>
                              </p:par>
                              <p:par>
                                <p:cTn id="57" presetID="23" presetClass="entr" presetSubtype="16" fill="hold" nodeType="withEffect">
                                  <p:stCondLst>
                                    <p:cond delay="0"/>
                                  </p:stCondLst>
                                  <p:childTnLst>
                                    <p:set>
                                      <p:cBhvr>
                                        <p:cTn id="58" dur="1" fill="hold">
                                          <p:stCondLst>
                                            <p:cond delay="0"/>
                                          </p:stCondLst>
                                        </p:cTn>
                                        <p:tgtEl>
                                          <p:spTgt spid="3511"/>
                                        </p:tgtEl>
                                        <p:attrNameLst>
                                          <p:attrName>style.visibility</p:attrName>
                                        </p:attrNameLst>
                                      </p:cBhvr>
                                      <p:to>
                                        <p:strVal val="visible"/>
                                      </p:to>
                                    </p:set>
                                    <p:anim calcmode="lin" valueType="num">
                                      <p:cBhvr additive="base">
                                        <p:cTn id="59" dur="1000"/>
                                        <p:tgtEl>
                                          <p:spTgt spid="3511"/>
                                        </p:tgtEl>
                                        <p:attrNameLst>
                                          <p:attrName>ppt_w</p:attrName>
                                        </p:attrNameLst>
                                      </p:cBhvr>
                                      <p:tavLst>
                                        <p:tav tm="0">
                                          <p:val>
                                            <p:strVal val="0"/>
                                          </p:val>
                                        </p:tav>
                                        <p:tav tm="100000">
                                          <p:val>
                                            <p:strVal val="#ppt_w"/>
                                          </p:val>
                                        </p:tav>
                                      </p:tavLst>
                                    </p:anim>
                                    <p:anim calcmode="lin" valueType="num">
                                      <p:cBhvr additive="base">
                                        <p:cTn id="60" dur="1000"/>
                                        <p:tgtEl>
                                          <p:spTgt spid="3511"/>
                                        </p:tgtEl>
                                        <p:attrNameLst>
                                          <p:attrName>ppt_h</p:attrName>
                                        </p:attrNameLst>
                                      </p:cBhvr>
                                      <p:tavLst>
                                        <p:tav tm="0">
                                          <p:val>
                                            <p:strVal val="0"/>
                                          </p:val>
                                        </p:tav>
                                        <p:tav tm="100000">
                                          <p:val>
                                            <p:strVal val="#ppt_h"/>
                                          </p:val>
                                        </p:tav>
                                      </p:tavLst>
                                    </p:anim>
                                  </p:childTnLst>
                                </p:cTn>
                              </p:par>
                              <p:par>
                                <p:cTn id="61" presetID="23" presetClass="entr" presetSubtype="16" fill="hold" nodeType="withEffect">
                                  <p:stCondLst>
                                    <p:cond delay="0"/>
                                  </p:stCondLst>
                                  <p:childTnLst>
                                    <p:set>
                                      <p:cBhvr>
                                        <p:cTn id="62" dur="1" fill="hold">
                                          <p:stCondLst>
                                            <p:cond delay="0"/>
                                          </p:stCondLst>
                                        </p:cTn>
                                        <p:tgtEl>
                                          <p:spTgt spid="3512"/>
                                        </p:tgtEl>
                                        <p:attrNameLst>
                                          <p:attrName>style.visibility</p:attrName>
                                        </p:attrNameLst>
                                      </p:cBhvr>
                                      <p:to>
                                        <p:strVal val="visible"/>
                                      </p:to>
                                    </p:set>
                                    <p:anim calcmode="lin" valueType="num">
                                      <p:cBhvr additive="base">
                                        <p:cTn id="63" dur="1000"/>
                                        <p:tgtEl>
                                          <p:spTgt spid="3512"/>
                                        </p:tgtEl>
                                        <p:attrNameLst>
                                          <p:attrName>ppt_w</p:attrName>
                                        </p:attrNameLst>
                                      </p:cBhvr>
                                      <p:tavLst>
                                        <p:tav tm="0">
                                          <p:val>
                                            <p:strVal val="0"/>
                                          </p:val>
                                        </p:tav>
                                        <p:tav tm="100000">
                                          <p:val>
                                            <p:strVal val="#ppt_w"/>
                                          </p:val>
                                        </p:tav>
                                      </p:tavLst>
                                    </p:anim>
                                    <p:anim calcmode="lin" valueType="num">
                                      <p:cBhvr additive="base">
                                        <p:cTn id="64" dur="1000"/>
                                        <p:tgtEl>
                                          <p:spTgt spid="3512"/>
                                        </p:tgtEl>
                                        <p:attrNameLst>
                                          <p:attrName>ppt_h</p:attrName>
                                        </p:attrNameLst>
                                      </p:cBhvr>
                                      <p:tavLst>
                                        <p:tav tm="0">
                                          <p:val>
                                            <p:strVal val="0"/>
                                          </p:val>
                                        </p:tav>
                                        <p:tav tm="100000">
                                          <p:val>
                                            <p:strVal val="#ppt_h"/>
                                          </p:val>
                                        </p:tav>
                                      </p:tavLst>
                                    </p:anim>
                                  </p:childTnLst>
                                </p:cTn>
                              </p:par>
                              <p:par>
                                <p:cTn id="65" presetID="23" presetClass="entr" presetSubtype="16" fill="hold" nodeType="withEffect">
                                  <p:stCondLst>
                                    <p:cond delay="0"/>
                                  </p:stCondLst>
                                  <p:childTnLst>
                                    <p:set>
                                      <p:cBhvr>
                                        <p:cTn id="66" dur="1" fill="hold">
                                          <p:stCondLst>
                                            <p:cond delay="0"/>
                                          </p:stCondLst>
                                        </p:cTn>
                                        <p:tgtEl>
                                          <p:spTgt spid="3513"/>
                                        </p:tgtEl>
                                        <p:attrNameLst>
                                          <p:attrName>style.visibility</p:attrName>
                                        </p:attrNameLst>
                                      </p:cBhvr>
                                      <p:to>
                                        <p:strVal val="visible"/>
                                      </p:to>
                                    </p:set>
                                    <p:anim calcmode="lin" valueType="num">
                                      <p:cBhvr additive="base">
                                        <p:cTn id="67" dur="1000"/>
                                        <p:tgtEl>
                                          <p:spTgt spid="3513"/>
                                        </p:tgtEl>
                                        <p:attrNameLst>
                                          <p:attrName>ppt_w</p:attrName>
                                        </p:attrNameLst>
                                      </p:cBhvr>
                                      <p:tavLst>
                                        <p:tav tm="0">
                                          <p:val>
                                            <p:strVal val="0"/>
                                          </p:val>
                                        </p:tav>
                                        <p:tav tm="100000">
                                          <p:val>
                                            <p:strVal val="#ppt_w"/>
                                          </p:val>
                                        </p:tav>
                                      </p:tavLst>
                                    </p:anim>
                                    <p:anim calcmode="lin" valueType="num">
                                      <p:cBhvr additive="base">
                                        <p:cTn id="68" dur="1000"/>
                                        <p:tgtEl>
                                          <p:spTgt spid="3513"/>
                                        </p:tgtEl>
                                        <p:attrNameLst>
                                          <p:attrName>ppt_h</p:attrName>
                                        </p:attrNameLst>
                                      </p:cBhvr>
                                      <p:tavLst>
                                        <p:tav tm="0">
                                          <p:val>
                                            <p:strVal val="0"/>
                                          </p:val>
                                        </p:tav>
                                        <p:tav tm="100000">
                                          <p:val>
                                            <p:strVal val="#ppt_h"/>
                                          </p:val>
                                        </p:tav>
                                      </p:tavLst>
                                    </p:anim>
                                  </p:childTnLst>
                                </p:cTn>
                              </p:par>
                              <p:par>
                                <p:cTn id="69" presetID="23" presetClass="entr" presetSubtype="16" fill="hold" nodeType="withEffect">
                                  <p:stCondLst>
                                    <p:cond delay="0"/>
                                  </p:stCondLst>
                                  <p:childTnLst>
                                    <p:set>
                                      <p:cBhvr>
                                        <p:cTn id="70" dur="1" fill="hold">
                                          <p:stCondLst>
                                            <p:cond delay="0"/>
                                          </p:stCondLst>
                                        </p:cTn>
                                        <p:tgtEl>
                                          <p:spTgt spid="3514"/>
                                        </p:tgtEl>
                                        <p:attrNameLst>
                                          <p:attrName>style.visibility</p:attrName>
                                        </p:attrNameLst>
                                      </p:cBhvr>
                                      <p:to>
                                        <p:strVal val="visible"/>
                                      </p:to>
                                    </p:set>
                                    <p:anim calcmode="lin" valueType="num">
                                      <p:cBhvr additive="base">
                                        <p:cTn id="71" dur="1000"/>
                                        <p:tgtEl>
                                          <p:spTgt spid="3514"/>
                                        </p:tgtEl>
                                        <p:attrNameLst>
                                          <p:attrName>ppt_w</p:attrName>
                                        </p:attrNameLst>
                                      </p:cBhvr>
                                      <p:tavLst>
                                        <p:tav tm="0">
                                          <p:val>
                                            <p:strVal val="0"/>
                                          </p:val>
                                        </p:tav>
                                        <p:tav tm="100000">
                                          <p:val>
                                            <p:strVal val="#ppt_w"/>
                                          </p:val>
                                        </p:tav>
                                      </p:tavLst>
                                    </p:anim>
                                    <p:anim calcmode="lin" valueType="num">
                                      <p:cBhvr additive="base">
                                        <p:cTn id="72" dur="1000"/>
                                        <p:tgtEl>
                                          <p:spTgt spid="3514"/>
                                        </p:tgtEl>
                                        <p:attrNameLst>
                                          <p:attrName>ppt_h</p:attrName>
                                        </p:attrNameLst>
                                      </p:cBhvr>
                                      <p:tavLst>
                                        <p:tav tm="0">
                                          <p:val>
                                            <p:strVal val="0"/>
                                          </p:val>
                                        </p:tav>
                                        <p:tav tm="100000">
                                          <p:val>
                                            <p:strVal val="#ppt_h"/>
                                          </p:val>
                                        </p:tav>
                                      </p:tavLst>
                                    </p:anim>
                                  </p:childTnLst>
                                </p:cTn>
                              </p:par>
                              <p:par>
                                <p:cTn id="73" presetID="23" presetClass="entr" presetSubtype="16" fill="hold" nodeType="withEffect">
                                  <p:stCondLst>
                                    <p:cond delay="0"/>
                                  </p:stCondLst>
                                  <p:childTnLst>
                                    <p:set>
                                      <p:cBhvr>
                                        <p:cTn id="74" dur="1" fill="hold">
                                          <p:stCondLst>
                                            <p:cond delay="0"/>
                                          </p:stCondLst>
                                        </p:cTn>
                                        <p:tgtEl>
                                          <p:spTgt spid="3515"/>
                                        </p:tgtEl>
                                        <p:attrNameLst>
                                          <p:attrName>style.visibility</p:attrName>
                                        </p:attrNameLst>
                                      </p:cBhvr>
                                      <p:to>
                                        <p:strVal val="visible"/>
                                      </p:to>
                                    </p:set>
                                    <p:anim calcmode="lin" valueType="num">
                                      <p:cBhvr additive="base">
                                        <p:cTn id="75" dur="1000"/>
                                        <p:tgtEl>
                                          <p:spTgt spid="3515"/>
                                        </p:tgtEl>
                                        <p:attrNameLst>
                                          <p:attrName>ppt_w</p:attrName>
                                        </p:attrNameLst>
                                      </p:cBhvr>
                                      <p:tavLst>
                                        <p:tav tm="0">
                                          <p:val>
                                            <p:strVal val="0"/>
                                          </p:val>
                                        </p:tav>
                                        <p:tav tm="100000">
                                          <p:val>
                                            <p:strVal val="#ppt_w"/>
                                          </p:val>
                                        </p:tav>
                                      </p:tavLst>
                                    </p:anim>
                                    <p:anim calcmode="lin" valueType="num">
                                      <p:cBhvr additive="base">
                                        <p:cTn id="76" dur="1000"/>
                                        <p:tgtEl>
                                          <p:spTgt spid="3515"/>
                                        </p:tgtEl>
                                        <p:attrNameLst>
                                          <p:attrName>ppt_h</p:attrName>
                                        </p:attrNameLst>
                                      </p:cBhvr>
                                      <p:tavLst>
                                        <p:tav tm="0">
                                          <p:val>
                                            <p:strVal val="0"/>
                                          </p:val>
                                        </p:tav>
                                        <p:tav tm="100000">
                                          <p:val>
                                            <p:strVal val="#ppt_h"/>
                                          </p:val>
                                        </p:tav>
                                      </p:tavLst>
                                    </p:anim>
                                  </p:childTnLst>
                                </p:cTn>
                              </p:par>
                              <p:par>
                                <p:cTn id="77" presetID="23" presetClass="entr" presetSubtype="16" fill="hold" nodeType="withEffect">
                                  <p:stCondLst>
                                    <p:cond delay="0"/>
                                  </p:stCondLst>
                                  <p:childTnLst>
                                    <p:set>
                                      <p:cBhvr>
                                        <p:cTn id="78" dur="1" fill="hold">
                                          <p:stCondLst>
                                            <p:cond delay="0"/>
                                          </p:stCondLst>
                                        </p:cTn>
                                        <p:tgtEl>
                                          <p:spTgt spid="3516"/>
                                        </p:tgtEl>
                                        <p:attrNameLst>
                                          <p:attrName>style.visibility</p:attrName>
                                        </p:attrNameLst>
                                      </p:cBhvr>
                                      <p:to>
                                        <p:strVal val="visible"/>
                                      </p:to>
                                    </p:set>
                                    <p:anim calcmode="lin" valueType="num">
                                      <p:cBhvr additive="base">
                                        <p:cTn id="79" dur="1000"/>
                                        <p:tgtEl>
                                          <p:spTgt spid="3516"/>
                                        </p:tgtEl>
                                        <p:attrNameLst>
                                          <p:attrName>ppt_w</p:attrName>
                                        </p:attrNameLst>
                                      </p:cBhvr>
                                      <p:tavLst>
                                        <p:tav tm="0">
                                          <p:val>
                                            <p:strVal val="0"/>
                                          </p:val>
                                        </p:tav>
                                        <p:tav tm="100000">
                                          <p:val>
                                            <p:strVal val="#ppt_w"/>
                                          </p:val>
                                        </p:tav>
                                      </p:tavLst>
                                    </p:anim>
                                    <p:anim calcmode="lin" valueType="num">
                                      <p:cBhvr additive="base">
                                        <p:cTn id="80" dur="1000"/>
                                        <p:tgtEl>
                                          <p:spTgt spid="3516"/>
                                        </p:tgtEl>
                                        <p:attrNameLst>
                                          <p:attrName>ppt_h</p:attrName>
                                        </p:attrNameLst>
                                      </p:cBhvr>
                                      <p:tavLst>
                                        <p:tav tm="0">
                                          <p:val>
                                            <p:strVal val="0"/>
                                          </p:val>
                                        </p:tav>
                                        <p:tav tm="100000">
                                          <p:val>
                                            <p:strVal val="#ppt_h"/>
                                          </p:val>
                                        </p:tav>
                                      </p:tavLst>
                                    </p:anim>
                                  </p:childTnLst>
                                </p:cTn>
                              </p:par>
                              <p:par>
                                <p:cTn id="81" presetID="23" presetClass="entr" presetSubtype="16" fill="hold" nodeType="withEffect">
                                  <p:stCondLst>
                                    <p:cond delay="0"/>
                                  </p:stCondLst>
                                  <p:childTnLst>
                                    <p:set>
                                      <p:cBhvr>
                                        <p:cTn id="82" dur="1" fill="hold">
                                          <p:stCondLst>
                                            <p:cond delay="0"/>
                                          </p:stCondLst>
                                        </p:cTn>
                                        <p:tgtEl>
                                          <p:spTgt spid="3517"/>
                                        </p:tgtEl>
                                        <p:attrNameLst>
                                          <p:attrName>style.visibility</p:attrName>
                                        </p:attrNameLst>
                                      </p:cBhvr>
                                      <p:to>
                                        <p:strVal val="visible"/>
                                      </p:to>
                                    </p:set>
                                    <p:anim calcmode="lin" valueType="num">
                                      <p:cBhvr additive="base">
                                        <p:cTn id="83" dur="1000"/>
                                        <p:tgtEl>
                                          <p:spTgt spid="3517"/>
                                        </p:tgtEl>
                                        <p:attrNameLst>
                                          <p:attrName>ppt_w</p:attrName>
                                        </p:attrNameLst>
                                      </p:cBhvr>
                                      <p:tavLst>
                                        <p:tav tm="0">
                                          <p:val>
                                            <p:strVal val="0"/>
                                          </p:val>
                                        </p:tav>
                                        <p:tav tm="100000">
                                          <p:val>
                                            <p:strVal val="#ppt_w"/>
                                          </p:val>
                                        </p:tav>
                                      </p:tavLst>
                                    </p:anim>
                                    <p:anim calcmode="lin" valueType="num">
                                      <p:cBhvr additive="base">
                                        <p:cTn id="84" dur="1000"/>
                                        <p:tgtEl>
                                          <p:spTgt spid="3517"/>
                                        </p:tgtEl>
                                        <p:attrNameLst>
                                          <p:attrName>ppt_h</p:attrName>
                                        </p:attrNameLst>
                                      </p:cBhvr>
                                      <p:tavLst>
                                        <p:tav tm="0">
                                          <p:val>
                                            <p:strVal val="0"/>
                                          </p:val>
                                        </p:tav>
                                        <p:tav tm="100000">
                                          <p:val>
                                            <p:strVal val="#ppt_h"/>
                                          </p:val>
                                        </p:tav>
                                      </p:tavLst>
                                    </p:anim>
                                  </p:childTnLst>
                                </p:cTn>
                              </p:par>
                              <p:par>
                                <p:cTn id="85" presetID="23" presetClass="entr" presetSubtype="16" fill="hold" nodeType="withEffect">
                                  <p:stCondLst>
                                    <p:cond delay="0"/>
                                  </p:stCondLst>
                                  <p:childTnLst>
                                    <p:set>
                                      <p:cBhvr>
                                        <p:cTn id="86" dur="1" fill="hold">
                                          <p:stCondLst>
                                            <p:cond delay="0"/>
                                          </p:stCondLst>
                                        </p:cTn>
                                        <p:tgtEl>
                                          <p:spTgt spid="3518"/>
                                        </p:tgtEl>
                                        <p:attrNameLst>
                                          <p:attrName>style.visibility</p:attrName>
                                        </p:attrNameLst>
                                      </p:cBhvr>
                                      <p:to>
                                        <p:strVal val="visible"/>
                                      </p:to>
                                    </p:set>
                                    <p:anim calcmode="lin" valueType="num">
                                      <p:cBhvr additive="base">
                                        <p:cTn id="87" dur="1000"/>
                                        <p:tgtEl>
                                          <p:spTgt spid="3518"/>
                                        </p:tgtEl>
                                        <p:attrNameLst>
                                          <p:attrName>ppt_w</p:attrName>
                                        </p:attrNameLst>
                                      </p:cBhvr>
                                      <p:tavLst>
                                        <p:tav tm="0">
                                          <p:val>
                                            <p:strVal val="0"/>
                                          </p:val>
                                        </p:tav>
                                        <p:tav tm="100000">
                                          <p:val>
                                            <p:strVal val="#ppt_w"/>
                                          </p:val>
                                        </p:tav>
                                      </p:tavLst>
                                    </p:anim>
                                    <p:anim calcmode="lin" valueType="num">
                                      <p:cBhvr additive="base">
                                        <p:cTn id="88" dur="1000"/>
                                        <p:tgtEl>
                                          <p:spTgt spid="3518"/>
                                        </p:tgtEl>
                                        <p:attrNameLst>
                                          <p:attrName>ppt_h</p:attrName>
                                        </p:attrNameLst>
                                      </p:cBhvr>
                                      <p:tavLst>
                                        <p:tav tm="0">
                                          <p:val>
                                            <p:strVal val="0"/>
                                          </p:val>
                                        </p:tav>
                                        <p:tav tm="100000">
                                          <p:val>
                                            <p:strVal val="#ppt_h"/>
                                          </p:val>
                                        </p:tav>
                                      </p:tavLst>
                                    </p:anim>
                                  </p:childTnLst>
                                </p:cTn>
                              </p:par>
                              <p:par>
                                <p:cTn id="89" presetID="23" presetClass="entr" presetSubtype="16" fill="hold" nodeType="withEffect">
                                  <p:stCondLst>
                                    <p:cond delay="0"/>
                                  </p:stCondLst>
                                  <p:childTnLst>
                                    <p:set>
                                      <p:cBhvr>
                                        <p:cTn id="90" dur="1" fill="hold">
                                          <p:stCondLst>
                                            <p:cond delay="0"/>
                                          </p:stCondLst>
                                        </p:cTn>
                                        <p:tgtEl>
                                          <p:spTgt spid="3519"/>
                                        </p:tgtEl>
                                        <p:attrNameLst>
                                          <p:attrName>style.visibility</p:attrName>
                                        </p:attrNameLst>
                                      </p:cBhvr>
                                      <p:to>
                                        <p:strVal val="visible"/>
                                      </p:to>
                                    </p:set>
                                    <p:anim calcmode="lin" valueType="num">
                                      <p:cBhvr additive="base">
                                        <p:cTn id="91" dur="1000"/>
                                        <p:tgtEl>
                                          <p:spTgt spid="3519"/>
                                        </p:tgtEl>
                                        <p:attrNameLst>
                                          <p:attrName>ppt_w</p:attrName>
                                        </p:attrNameLst>
                                      </p:cBhvr>
                                      <p:tavLst>
                                        <p:tav tm="0">
                                          <p:val>
                                            <p:strVal val="0"/>
                                          </p:val>
                                        </p:tav>
                                        <p:tav tm="100000">
                                          <p:val>
                                            <p:strVal val="#ppt_w"/>
                                          </p:val>
                                        </p:tav>
                                      </p:tavLst>
                                    </p:anim>
                                    <p:anim calcmode="lin" valueType="num">
                                      <p:cBhvr additive="base">
                                        <p:cTn id="92" dur="1000"/>
                                        <p:tgtEl>
                                          <p:spTgt spid="3519"/>
                                        </p:tgtEl>
                                        <p:attrNameLst>
                                          <p:attrName>ppt_h</p:attrName>
                                        </p:attrNameLst>
                                      </p:cBhvr>
                                      <p:tavLst>
                                        <p:tav tm="0">
                                          <p:val>
                                            <p:strVal val="0"/>
                                          </p:val>
                                        </p:tav>
                                        <p:tav tm="100000">
                                          <p:val>
                                            <p:strVal val="#ppt_h"/>
                                          </p:val>
                                        </p:tav>
                                      </p:tavLst>
                                    </p:anim>
                                  </p:childTnLst>
                                </p:cTn>
                              </p:par>
                              <p:par>
                                <p:cTn id="93" presetID="23" presetClass="entr" presetSubtype="16" fill="hold" nodeType="withEffect">
                                  <p:stCondLst>
                                    <p:cond delay="0"/>
                                  </p:stCondLst>
                                  <p:childTnLst>
                                    <p:set>
                                      <p:cBhvr>
                                        <p:cTn id="94" dur="1" fill="hold">
                                          <p:stCondLst>
                                            <p:cond delay="0"/>
                                          </p:stCondLst>
                                        </p:cTn>
                                        <p:tgtEl>
                                          <p:spTgt spid="3521"/>
                                        </p:tgtEl>
                                        <p:attrNameLst>
                                          <p:attrName>style.visibility</p:attrName>
                                        </p:attrNameLst>
                                      </p:cBhvr>
                                      <p:to>
                                        <p:strVal val="visible"/>
                                      </p:to>
                                    </p:set>
                                    <p:anim calcmode="lin" valueType="num">
                                      <p:cBhvr additive="base">
                                        <p:cTn id="95" dur="1000"/>
                                        <p:tgtEl>
                                          <p:spTgt spid="3521"/>
                                        </p:tgtEl>
                                        <p:attrNameLst>
                                          <p:attrName>ppt_w</p:attrName>
                                        </p:attrNameLst>
                                      </p:cBhvr>
                                      <p:tavLst>
                                        <p:tav tm="0">
                                          <p:val>
                                            <p:strVal val="0"/>
                                          </p:val>
                                        </p:tav>
                                        <p:tav tm="100000">
                                          <p:val>
                                            <p:strVal val="#ppt_w"/>
                                          </p:val>
                                        </p:tav>
                                      </p:tavLst>
                                    </p:anim>
                                    <p:anim calcmode="lin" valueType="num">
                                      <p:cBhvr additive="base">
                                        <p:cTn id="96" dur="1000"/>
                                        <p:tgtEl>
                                          <p:spTgt spid="3521"/>
                                        </p:tgtEl>
                                        <p:attrNameLst>
                                          <p:attrName>ppt_h</p:attrName>
                                        </p:attrNameLst>
                                      </p:cBhvr>
                                      <p:tavLst>
                                        <p:tav tm="0">
                                          <p:val>
                                            <p:strVal val="0"/>
                                          </p:val>
                                        </p:tav>
                                        <p:tav tm="100000">
                                          <p:val>
                                            <p:strVal val="#ppt_h"/>
                                          </p:val>
                                        </p:tav>
                                      </p:tavLst>
                                    </p:anim>
                                  </p:childTnLst>
                                </p:cTn>
                              </p:par>
                              <p:par>
                                <p:cTn id="97" presetID="23" presetClass="entr" presetSubtype="16" fill="hold" nodeType="withEffect">
                                  <p:stCondLst>
                                    <p:cond delay="0"/>
                                  </p:stCondLst>
                                  <p:childTnLst>
                                    <p:set>
                                      <p:cBhvr>
                                        <p:cTn id="98" dur="1" fill="hold">
                                          <p:stCondLst>
                                            <p:cond delay="0"/>
                                          </p:stCondLst>
                                        </p:cTn>
                                        <p:tgtEl>
                                          <p:spTgt spid="3520"/>
                                        </p:tgtEl>
                                        <p:attrNameLst>
                                          <p:attrName>style.visibility</p:attrName>
                                        </p:attrNameLst>
                                      </p:cBhvr>
                                      <p:to>
                                        <p:strVal val="visible"/>
                                      </p:to>
                                    </p:set>
                                    <p:anim calcmode="lin" valueType="num">
                                      <p:cBhvr additive="base">
                                        <p:cTn id="99" dur="1000"/>
                                        <p:tgtEl>
                                          <p:spTgt spid="3520"/>
                                        </p:tgtEl>
                                        <p:attrNameLst>
                                          <p:attrName>ppt_w</p:attrName>
                                        </p:attrNameLst>
                                      </p:cBhvr>
                                      <p:tavLst>
                                        <p:tav tm="0">
                                          <p:val>
                                            <p:strVal val="0"/>
                                          </p:val>
                                        </p:tav>
                                        <p:tav tm="100000">
                                          <p:val>
                                            <p:strVal val="#ppt_w"/>
                                          </p:val>
                                        </p:tav>
                                      </p:tavLst>
                                    </p:anim>
                                    <p:anim calcmode="lin" valueType="num">
                                      <p:cBhvr additive="base">
                                        <p:cTn id="100" dur="1000"/>
                                        <p:tgtEl>
                                          <p:spTgt spid="352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25"/>
        <p:cNvGrpSpPr/>
        <p:nvPr/>
      </p:nvGrpSpPr>
      <p:grpSpPr>
        <a:xfrm>
          <a:off x="0" y="0"/>
          <a:ext cx="0" cy="0"/>
          <a:chOff x="0" y="0"/>
          <a:chExt cx="0" cy="0"/>
        </a:xfrm>
      </p:grpSpPr>
      <p:grpSp>
        <p:nvGrpSpPr>
          <p:cNvPr id="3526" name="Google Shape;3526;p86"/>
          <p:cNvGrpSpPr/>
          <p:nvPr/>
        </p:nvGrpSpPr>
        <p:grpSpPr>
          <a:xfrm>
            <a:off x="2290890" y="573334"/>
            <a:ext cx="1965289" cy="517060"/>
            <a:chOff x="3539975" y="3523525"/>
            <a:chExt cx="745925" cy="196250"/>
          </a:xfrm>
        </p:grpSpPr>
        <p:sp>
          <p:nvSpPr>
            <p:cNvPr id="3527" name="Google Shape;3527;p86"/>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6"/>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6"/>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6"/>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6"/>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6"/>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6"/>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6"/>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6"/>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6"/>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6"/>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6"/>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6"/>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6"/>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6"/>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6"/>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3" name="Google Shape;3543;p86"/>
          <p:cNvSpPr txBox="1">
            <a:spLocks noGrp="1"/>
          </p:cNvSpPr>
          <p:nvPr>
            <p:ph type="title"/>
          </p:nvPr>
        </p:nvSpPr>
        <p:spPr>
          <a:xfrm>
            <a:off x="1987800" y="1227877"/>
            <a:ext cx="5168400" cy="26154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a:t>AWESOME </a:t>
            </a:r>
            <a:r>
              <a:rPr lang="en">
                <a:solidFill>
                  <a:schemeClr val="dk2"/>
                </a:solidFill>
              </a:rPr>
              <a:t>words</a:t>
            </a:r>
            <a:endParaRPr>
              <a:solidFill>
                <a:schemeClr val="dk2"/>
              </a:solidFill>
            </a:endParaRPr>
          </a:p>
        </p:txBody>
      </p:sp>
      <p:cxnSp>
        <p:nvCxnSpPr>
          <p:cNvPr id="3544" name="Google Shape;3544;p86"/>
          <p:cNvCxnSpPr/>
          <p:nvPr/>
        </p:nvCxnSpPr>
        <p:spPr>
          <a:xfrm>
            <a:off x="3340884" y="3654852"/>
            <a:ext cx="2580600" cy="0"/>
          </a:xfrm>
          <a:prstGeom prst="straightConnector1">
            <a:avLst/>
          </a:prstGeom>
          <a:noFill/>
          <a:ln w="9525" cap="flat" cmpd="sng">
            <a:solidFill>
              <a:schemeClr val="lt1"/>
            </a:solidFill>
            <a:prstDash val="solid"/>
            <a:round/>
            <a:headEnd type="none" w="med" len="med"/>
            <a:tailEnd type="none" w="med" len="med"/>
          </a:ln>
        </p:spPr>
      </p:cxnSp>
      <p:grpSp>
        <p:nvGrpSpPr>
          <p:cNvPr id="3545" name="Google Shape;3545;p86"/>
          <p:cNvGrpSpPr/>
          <p:nvPr/>
        </p:nvGrpSpPr>
        <p:grpSpPr>
          <a:xfrm>
            <a:off x="5633458" y="-1519770"/>
            <a:ext cx="2795003" cy="2795003"/>
            <a:chOff x="1943325" y="-220375"/>
            <a:chExt cx="1298672" cy="1298672"/>
          </a:xfrm>
        </p:grpSpPr>
        <p:sp>
          <p:nvSpPr>
            <p:cNvPr id="3546" name="Google Shape;3546;p8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dk2"/>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4" name="Google Shape;3594;p86"/>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95" name="Google Shape;3595;p86"/>
          <p:cNvPicPr preferRelativeResize="0"/>
          <p:nvPr/>
        </p:nvPicPr>
        <p:blipFill>
          <a:blip r:embed="rId3">
            <a:alphaModFix/>
          </a:blip>
          <a:stretch>
            <a:fillRect/>
          </a:stretch>
        </p:blipFill>
        <p:spPr>
          <a:xfrm rot="10800000" flipH="1">
            <a:off x="6363112" y="2325750"/>
            <a:ext cx="7194375" cy="2062375"/>
          </a:xfrm>
          <a:prstGeom prst="rect">
            <a:avLst/>
          </a:prstGeom>
          <a:noFill/>
          <a:ln>
            <a:noFill/>
          </a:ln>
        </p:spPr>
      </p:pic>
      <p:sp>
        <p:nvSpPr>
          <p:cNvPr id="3596" name="Google Shape;3596;p86"/>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6"/>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6">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6">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6">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594"/>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3545"/>
                                        </p:tgtEl>
                                        <p:attrNameLst>
                                          <p:attrName>r</p:attrName>
                                        </p:attrNameLst>
                                      </p:cBhvr>
                                    </p:animRot>
                                  </p:childTnLst>
                                </p:cTn>
                              </p:par>
                              <p:par>
                                <p:cTn id="9" presetID="2" presetClass="entr" presetSubtype="8" fill="hold" nodeType="withEffect">
                                  <p:stCondLst>
                                    <p:cond delay="0"/>
                                  </p:stCondLst>
                                  <p:childTnLst>
                                    <p:set>
                                      <p:cBhvr>
                                        <p:cTn id="10" dur="1" fill="hold">
                                          <p:stCondLst>
                                            <p:cond delay="0"/>
                                          </p:stCondLst>
                                        </p:cTn>
                                        <p:tgtEl>
                                          <p:spTgt spid="3526"/>
                                        </p:tgtEl>
                                        <p:attrNameLst>
                                          <p:attrName>style.visibility</p:attrName>
                                        </p:attrNameLst>
                                      </p:cBhvr>
                                      <p:to>
                                        <p:strVal val="visible"/>
                                      </p:to>
                                    </p:set>
                                    <p:anim calcmode="lin" valueType="num">
                                      <p:cBhvr additive="base">
                                        <p:cTn id="11" dur="1000"/>
                                        <p:tgtEl>
                                          <p:spTgt spid="3526"/>
                                        </p:tgtEl>
                                        <p:attrNameLst>
                                          <p:attrName>ppt_x</p:attrName>
                                        </p:attrNameLst>
                                      </p:cBhvr>
                                      <p:tavLst>
                                        <p:tav tm="0">
                                          <p:val>
                                            <p:strVal val="#ppt_x-1"/>
                                          </p:val>
                                        </p:tav>
                                        <p:tav tm="100000">
                                          <p:val>
                                            <p:strVal val="#ppt_x"/>
                                          </p:val>
                                        </p:tav>
                                      </p:tavLst>
                                    </p:anim>
                                  </p:childTnLst>
                                </p:cTn>
                              </p:par>
                              <p:par>
                                <p:cTn id="12" presetID="2" presetClass="entr" presetSubtype="1" fill="hold" nodeType="withEffect">
                                  <p:stCondLst>
                                    <p:cond delay="0"/>
                                  </p:stCondLst>
                                  <p:childTnLst>
                                    <p:set>
                                      <p:cBhvr>
                                        <p:cTn id="13" dur="1" fill="hold">
                                          <p:stCondLst>
                                            <p:cond delay="0"/>
                                          </p:stCondLst>
                                        </p:cTn>
                                        <p:tgtEl>
                                          <p:spTgt spid="3543"/>
                                        </p:tgtEl>
                                        <p:attrNameLst>
                                          <p:attrName>style.visibility</p:attrName>
                                        </p:attrNameLst>
                                      </p:cBhvr>
                                      <p:to>
                                        <p:strVal val="visible"/>
                                      </p:to>
                                    </p:set>
                                    <p:anim calcmode="lin" valueType="num">
                                      <p:cBhvr additive="base">
                                        <p:cTn id="14" dur="1000"/>
                                        <p:tgtEl>
                                          <p:spTgt spid="3543"/>
                                        </p:tgtEl>
                                        <p:attrNameLst>
                                          <p:attrName>ppt_y</p:attrName>
                                        </p:attrNameLst>
                                      </p:cBhvr>
                                      <p:tavLst>
                                        <p:tav tm="0">
                                          <p:val>
                                            <p:strVal val="#ppt_y-1"/>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3544"/>
                                        </p:tgtEl>
                                        <p:attrNameLst>
                                          <p:attrName>style.visibility</p:attrName>
                                        </p:attrNameLst>
                                      </p:cBhvr>
                                      <p:to>
                                        <p:strVal val="visible"/>
                                      </p:to>
                                    </p:set>
                                    <p:anim calcmode="lin" valueType="num">
                                      <p:cBhvr additive="base">
                                        <p:cTn id="17" dur="1000"/>
                                        <p:tgtEl>
                                          <p:spTgt spid="3544"/>
                                        </p:tgtEl>
                                        <p:attrNameLst>
                                          <p:attrName>ppt_x</p:attrName>
                                        </p:attrNameLst>
                                      </p:cBhvr>
                                      <p:tavLst>
                                        <p:tav tm="0">
                                          <p:val>
                                            <p:strVal val="#ppt_x+1"/>
                                          </p:val>
                                        </p:tav>
                                        <p:tav tm="100000">
                                          <p:val>
                                            <p:strVal val="#ppt_x"/>
                                          </p:val>
                                        </p:tav>
                                      </p:tavLst>
                                    </p:anim>
                                  </p:childTnLst>
                                </p:cTn>
                              </p:par>
                              <p:par>
                                <p:cTn id="18" presetID="10" presetClass="entr" presetSubtype="0" fill="hold" nodeType="withEffect">
                                  <p:stCondLst>
                                    <p:cond delay="0"/>
                                  </p:stCondLst>
                                  <p:childTnLst>
                                    <p:set>
                                      <p:cBhvr>
                                        <p:cTn id="19" dur="1" fill="hold">
                                          <p:stCondLst>
                                            <p:cond delay="0"/>
                                          </p:stCondLst>
                                        </p:cTn>
                                        <p:tgtEl>
                                          <p:spTgt spid="3596"/>
                                        </p:tgtEl>
                                        <p:attrNameLst>
                                          <p:attrName>style.visibility</p:attrName>
                                        </p:attrNameLst>
                                      </p:cBhvr>
                                      <p:to>
                                        <p:strVal val="visible"/>
                                      </p:to>
                                    </p:set>
                                    <p:animEffect transition="in" filter="fade">
                                      <p:cBhvr>
                                        <p:cTn id="20" dur="1000"/>
                                        <p:tgtEl>
                                          <p:spTgt spid="3596"/>
                                        </p:tgtEl>
                                      </p:cBhvr>
                                    </p:animEffect>
                                  </p:childTnLst>
                                </p:cTn>
                              </p:par>
                              <p:par>
                                <p:cTn id="21" presetID="10" presetClass="entr" presetSubtype="0" fill="hold" nodeType="withEffect">
                                  <p:stCondLst>
                                    <p:cond delay="0"/>
                                  </p:stCondLst>
                                  <p:childTnLst>
                                    <p:set>
                                      <p:cBhvr>
                                        <p:cTn id="22" dur="1" fill="hold">
                                          <p:stCondLst>
                                            <p:cond delay="0"/>
                                          </p:stCondLst>
                                        </p:cTn>
                                        <p:tgtEl>
                                          <p:spTgt spid="3597"/>
                                        </p:tgtEl>
                                        <p:attrNameLst>
                                          <p:attrName>style.visibility</p:attrName>
                                        </p:attrNameLst>
                                      </p:cBhvr>
                                      <p:to>
                                        <p:strVal val="visible"/>
                                      </p:to>
                                    </p:set>
                                    <p:animEffect transition="in" filter="fade">
                                      <p:cBhvr>
                                        <p:cTn id="23" dur="1000"/>
                                        <p:tgtEl>
                                          <p:spTgt spid="3597"/>
                                        </p:tgtEl>
                                      </p:cBhvr>
                                    </p:animEffect>
                                  </p:childTnLst>
                                </p:cTn>
                              </p:par>
                              <p:par>
                                <p:cTn id="24" presetID="10" presetClass="entr" presetSubtype="0" fill="hold" nodeType="withEffect">
                                  <p:stCondLst>
                                    <p:cond delay="0"/>
                                  </p:stCondLst>
                                  <p:childTnLst>
                                    <p:set>
                                      <p:cBhvr>
                                        <p:cTn id="25" dur="1" fill="hold">
                                          <p:stCondLst>
                                            <p:cond delay="0"/>
                                          </p:stCondLst>
                                        </p:cTn>
                                        <p:tgtEl>
                                          <p:spTgt spid="3598"/>
                                        </p:tgtEl>
                                        <p:attrNameLst>
                                          <p:attrName>style.visibility</p:attrName>
                                        </p:attrNameLst>
                                      </p:cBhvr>
                                      <p:to>
                                        <p:strVal val="visible"/>
                                      </p:to>
                                    </p:set>
                                    <p:animEffect transition="in" filter="fade">
                                      <p:cBhvr>
                                        <p:cTn id="26" dur="1000"/>
                                        <p:tgtEl>
                                          <p:spTgt spid="3598"/>
                                        </p:tgtEl>
                                      </p:cBhvr>
                                    </p:animEffect>
                                  </p:childTnLst>
                                </p:cTn>
                              </p:par>
                              <p:par>
                                <p:cTn id="27" presetID="10" presetClass="entr" presetSubtype="0" fill="hold" nodeType="withEffect">
                                  <p:stCondLst>
                                    <p:cond delay="0"/>
                                  </p:stCondLst>
                                  <p:childTnLst>
                                    <p:set>
                                      <p:cBhvr>
                                        <p:cTn id="28" dur="1" fill="hold">
                                          <p:stCondLst>
                                            <p:cond delay="0"/>
                                          </p:stCondLst>
                                        </p:cTn>
                                        <p:tgtEl>
                                          <p:spTgt spid="3599"/>
                                        </p:tgtEl>
                                        <p:attrNameLst>
                                          <p:attrName>style.visibility</p:attrName>
                                        </p:attrNameLst>
                                      </p:cBhvr>
                                      <p:to>
                                        <p:strVal val="visible"/>
                                      </p:to>
                                    </p:set>
                                    <p:animEffect transition="in" filter="fade">
                                      <p:cBhvr>
                                        <p:cTn id="29" dur="1000"/>
                                        <p:tgtEl>
                                          <p:spTgt spid="3599"/>
                                        </p:tgtEl>
                                      </p:cBhvr>
                                    </p:animEffect>
                                  </p:childTnLst>
                                </p:cTn>
                              </p:par>
                              <p:par>
                                <p:cTn id="30" presetID="10" presetClass="entr" presetSubtype="0" fill="hold" nodeType="withEffect">
                                  <p:stCondLst>
                                    <p:cond delay="0"/>
                                  </p:stCondLst>
                                  <p:childTnLst>
                                    <p:set>
                                      <p:cBhvr>
                                        <p:cTn id="31" dur="1" fill="hold">
                                          <p:stCondLst>
                                            <p:cond delay="0"/>
                                          </p:stCondLst>
                                        </p:cTn>
                                        <p:tgtEl>
                                          <p:spTgt spid="3600"/>
                                        </p:tgtEl>
                                        <p:attrNameLst>
                                          <p:attrName>style.visibility</p:attrName>
                                        </p:attrNameLst>
                                      </p:cBhvr>
                                      <p:to>
                                        <p:strVal val="visible"/>
                                      </p:to>
                                    </p:set>
                                    <p:animEffect transition="in" filter="fade">
                                      <p:cBhvr>
                                        <p:cTn id="32" dur="1000"/>
                                        <p:tgtEl>
                                          <p:spTgt spid="3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1"/>
        <p:cNvGrpSpPr/>
        <p:nvPr/>
      </p:nvGrpSpPr>
      <p:grpSpPr>
        <a:xfrm>
          <a:off x="0" y="0"/>
          <a:ext cx="0" cy="0"/>
          <a:chOff x="0" y="0"/>
          <a:chExt cx="0" cy="0"/>
        </a:xfrm>
      </p:grpSpPr>
      <p:sp>
        <p:nvSpPr>
          <p:cNvPr id="2612" name="Google Shape;2612;p60"/>
          <p:cNvSpPr/>
          <p:nvPr/>
        </p:nvSpPr>
        <p:spPr>
          <a:xfrm>
            <a:off x="951017" y="3642122"/>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0"/>
          <p:cNvSpPr/>
          <p:nvPr/>
        </p:nvSpPr>
        <p:spPr>
          <a:xfrm>
            <a:off x="951017" y="2631976"/>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0"/>
          <p:cNvSpPr/>
          <p:nvPr/>
        </p:nvSpPr>
        <p:spPr>
          <a:xfrm>
            <a:off x="951017" y="16132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0"/>
          <p:cNvSpPr txBox="1">
            <a:spLocks noGrp="1"/>
          </p:cNvSpPr>
          <p:nvPr>
            <p:ph type="title" idx="21"/>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dirty="0"/>
              <a:t>M</a:t>
            </a:r>
            <a:r>
              <a:rPr lang="en-GB" dirty="0"/>
              <a:t>a</a:t>
            </a:r>
            <a:r>
              <a:rPr lang="en" dirty="0"/>
              <a:t>chine Learning Algorithms Used</a:t>
            </a:r>
            <a:endParaRPr dirty="0"/>
          </a:p>
        </p:txBody>
      </p:sp>
      <p:sp>
        <p:nvSpPr>
          <p:cNvPr id="2619" name="Google Shape;2619;p60"/>
          <p:cNvSpPr txBox="1">
            <a:spLocks noGrp="1"/>
          </p:cNvSpPr>
          <p:nvPr>
            <p:ph type="title"/>
          </p:nvPr>
        </p:nvSpPr>
        <p:spPr>
          <a:xfrm>
            <a:off x="817925" y="1535078"/>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
        <p:nvSpPr>
          <p:cNvPr id="2620" name="Google Shape;2620;p60"/>
          <p:cNvSpPr txBox="1">
            <a:spLocks noGrp="1"/>
          </p:cNvSpPr>
          <p:nvPr>
            <p:ph type="subTitle" idx="1"/>
          </p:nvPr>
        </p:nvSpPr>
        <p:spPr>
          <a:xfrm>
            <a:off x="1639675" y="1483450"/>
            <a:ext cx="28872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dirty="0"/>
              <a:t>Logistic Regression</a:t>
            </a:r>
            <a:endParaRPr dirty="0"/>
          </a:p>
        </p:txBody>
      </p:sp>
      <p:sp>
        <p:nvSpPr>
          <p:cNvPr id="2621" name="Google Shape;2621;p60"/>
          <p:cNvSpPr txBox="1">
            <a:spLocks noGrp="1"/>
          </p:cNvSpPr>
          <p:nvPr>
            <p:ph type="subTitle" idx="2"/>
          </p:nvPr>
        </p:nvSpPr>
        <p:spPr>
          <a:xfrm>
            <a:off x="1639675" y="1838040"/>
            <a:ext cx="2349300" cy="547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dirty="0"/>
              <a:t>Binary Classification, works on Supervised</a:t>
            </a:r>
            <a:endParaRPr dirty="0"/>
          </a:p>
        </p:txBody>
      </p:sp>
      <p:sp>
        <p:nvSpPr>
          <p:cNvPr id="2622" name="Google Shape;2622;p60"/>
          <p:cNvSpPr txBox="1">
            <a:spLocks noGrp="1"/>
          </p:cNvSpPr>
          <p:nvPr>
            <p:ph type="title" idx="3"/>
          </p:nvPr>
        </p:nvSpPr>
        <p:spPr>
          <a:xfrm>
            <a:off x="817925" y="2547299"/>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02</a:t>
            </a:r>
            <a:endParaRPr>
              <a:solidFill>
                <a:schemeClr val="dk1"/>
              </a:solidFill>
            </a:endParaRPr>
          </a:p>
        </p:txBody>
      </p:sp>
      <p:sp>
        <p:nvSpPr>
          <p:cNvPr id="2623" name="Google Shape;2623;p60"/>
          <p:cNvSpPr txBox="1">
            <a:spLocks noGrp="1"/>
          </p:cNvSpPr>
          <p:nvPr>
            <p:ph type="subTitle" idx="4"/>
          </p:nvPr>
        </p:nvSpPr>
        <p:spPr>
          <a:xfrm>
            <a:off x="1639674" y="2497425"/>
            <a:ext cx="3457111"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dirty="0"/>
              <a:t>Decision Tree Classifier</a:t>
            </a:r>
            <a:endParaRPr dirty="0"/>
          </a:p>
        </p:txBody>
      </p:sp>
      <p:sp>
        <p:nvSpPr>
          <p:cNvPr id="2624" name="Google Shape;2624;p60"/>
          <p:cNvSpPr txBox="1">
            <a:spLocks noGrp="1"/>
          </p:cNvSpPr>
          <p:nvPr>
            <p:ph type="subTitle" idx="5"/>
          </p:nvPr>
        </p:nvSpPr>
        <p:spPr>
          <a:xfrm>
            <a:off x="1639675" y="2852015"/>
            <a:ext cx="2349300" cy="547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dirty="0"/>
              <a:t>You can describe the topic of the section here</a:t>
            </a:r>
            <a:endParaRPr dirty="0"/>
          </a:p>
        </p:txBody>
      </p:sp>
      <p:sp>
        <p:nvSpPr>
          <p:cNvPr id="2625" name="Google Shape;2625;p60"/>
          <p:cNvSpPr txBox="1">
            <a:spLocks noGrp="1"/>
          </p:cNvSpPr>
          <p:nvPr>
            <p:ph type="title" idx="6"/>
          </p:nvPr>
        </p:nvSpPr>
        <p:spPr>
          <a:xfrm>
            <a:off x="817925" y="3559519"/>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dirty="0">
                <a:solidFill>
                  <a:schemeClr val="dk1"/>
                </a:solidFill>
              </a:rPr>
              <a:t>03</a:t>
            </a:r>
            <a:endParaRPr dirty="0">
              <a:solidFill>
                <a:schemeClr val="dk1"/>
              </a:solidFill>
            </a:endParaRPr>
          </a:p>
        </p:txBody>
      </p:sp>
      <p:sp>
        <p:nvSpPr>
          <p:cNvPr id="2626" name="Google Shape;2626;p60"/>
          <p:cNvSpPr txBox="1">
            <a:spLocks noGrp="1"/>
          </p:cNvSpPr>
          <p:nvPr>
            <p:ph type="subTitle" idx="7"/>
          </p:nvPr>
        </p:nvSpPr>
        <p:spPr>
          <a:xfrm>
            <a:off x="1639675" y="3511400"/>
            <a:ext cx="3743358"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dirty="0"/>
              <a:t>Random Forest Classifier</a:t>
            </a:r>
            <a:endParaRPr dirty="0"/>
          </a:p>
        </p:txBody>
      </p:sp>
      <p:sp>
        <p:nvSpPr>
          <p:cNvPr id="2627" name="Google Shape;2627;p60"/>
          <p:cNvSpPr txBox="1">
            <a:spLocks noGrp="1"/>
          </p:cNvSpPr>
          <p:nvPr>
            <p:ph type="subTitle" idx="8"/>
          </p:nvPr>
        </p:nvSpPr>
        <p:spPr>
          <a:xfrm>
            <a:off x="1639675" y="3865990"/>
            <a:ext cx="2349300" cy="5472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dirty="0"/>
              <a:t>You can describe the topic of the section here</a:t>
            </a:r>
            <a:endParaRPr dirty="0"/>
          </a:p>
        </p:txBody>
      </p:sp>
      <p:sp>
        <p:nvSpPr>
          <p:cNvPr id="2628" name="Google Shape;2628;p60"/>
          <p:cNvSpPr txBox="1">
            <a:spLocks noGrp="1"/>
          </p:cNvSpPr>
          <p:nvPr>
            <p:ph type="title" idx="9"/>
          </p:nvPr>
        </p:nvSpPr>
        <p:spPr>
          <a:xfrm>
            <a:off x="4707713" y="1535078"/>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04</a:t>
            </a:r>
            <a:endParaRPr>
              <a:solidFill>
                <a:schemeClr val="dk1"/>
              </a:solidFill>
            </a:endParaRPr>
          </a:p>
        </p:txBody>
      </p:sp>
      <p:sp>
        <p:nvSpPr>
          <p:cNvPr id="2634" name="Google Shape;2634;p60"/>
          <p:cNvSpPr txBox="1">
            <a:spLocks noGrp="1"/>
          </p:cNvSpPr>
          <p:nvPr>
            <p:ph type="title" idx="18"/>
          </p:nvPr>
        </p:nvSpPr>
        <p:spPr>
          <a:xfrm>
            <a:off x="4707713" y="3559519"/>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06</a:t>
            </a:r>
            <a:endParaRPr>
              <a:solidFill>
                <a:schemeClr val="dk1"/>
              </a:solidFill>
            </a:endParaRPr>
          </a:p>
        </p:txBody>
      </p:sp>
      <p:grpSp>
        <p:nvGrpSpPr>
          <p:cNvPr id="2637" name="Google Shape;2637;p60"/>
          <p:cNvGrpSpPr/>
          <p:nvPr/>
        </p:nvGrpSpPr>
        <p:grpSpPr>
          <a:xfrm>
            <a:off x="7391908" y="722871"/>
            <a:ext cx="793256" cy="182899"/>
            <a:chOff x="2685575" y="2835950"/>
            <a:chExt cx="433000" cy="99825"/>
          </a:xfrm>
        </p:grpSpPr>
        <p:sp>
          <p:nvSpPr>
            <p:cNvPr id="2638" name="Google Shape;2638;p60"/>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0"/>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0"/>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0"/>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2" name="Google Shape;2642;p60"/>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0"/>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0">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0">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0">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20"/>
                                        </p:tgtEl>
                                        <p:attrNameLst>
                                          <p:attrName>style.visibility</p:attrName>
                                        </p:attrNameLst>
                                      </p:cBhvr>
                                      <p:to>
                                        <p:strVal val="visible"/>
                                      </p:to>
                                    </p:set>
                                    <p:animEffect transition="in" filter="fade">
                                      <p:cBhvr>
                                        <p:cTn id="7" dur="1000"/>
                                        <p:tgtEl>
                                          <p:spTgt spid="2620"/>
                                        </p:tgtEl>
                                      </p:cBhvr>
                                    </p:animEffect>
                                  </p:childTnLst>
                                </p:cTn>
                              </p:par>
                              <p:par>
                                <p:cTn id="8" presetID="10" presetClass="entr" presetSubtype="0" fill="hold" nodeType="withEffect">
                                  <p:stCondLst>
                                    <p:cond delay="0"/>
                                  </p:stCondLst>
                                  <p:childTnLst>
                                    <p:set>
                                      <p:cBhvr>
                                        <p:cTn id="9" dur="1" fill="hold">
                                          <p:stCondLst>
                                            <p:cond delay="0"/>
                                          </p:stCondLst>
                                        </p:cTn>
                                        <p:tgtEl>
                                          <p:spTgt spid="2621"/>
                                        </p:tgtEl>
                                        <p:attrNameLst>
                                          <p:attrName>style.visibility</p:attrName>
                                        </p:attrNameLst>
                                      </p:cBhvr>
                                      <p:to>
                                        <p:strVal val="visible"/>
                                      </p:to>
                                    </p:set>
                                    <p:animEffect transition="in" filter="fade">
                                      <p:cBhvr>
                                        <p:cTn id="10" dur="1000"/>
                                        <p:tgtEl>
                                          <p:spTgt spid="2621"/>
                                        </p:tgtEl>
                                      </p:cBhvr>
                                    </p:animEffect>
                                  </p:childTnLst>
                                </p:cTn>
                              </p:par>
                              <p:par>
                                <p:cTn id="11" presetID="10" presetClass="entr" presetSubtype="0" fill="hold" nodeType="withEffect">
                                  <p:stCondLst>
                                    <p:cond delay="0"/>
                                  </p:stCondLst>
                                  <p:childTnLst>
                                    <p:set>
                                      <p:cBhvr>
                                        <p:cTn id="12" dur="1" fill="hold">
                                          <p:stCondLst>
                                            <p:cond delay="0"/>
                                          </p:stCondLst>
                                        </p:cTn>
                                        <p:tgtEl>
                                          <p:spTgt spid="2623"/>
                                        </p:tgtEl>
                                        <p:attrNameLst>
                                          <p:attrName>style.visibility</p:attrName>
                                        </p:attrNameLst>
                                      </p:cBhvr>
                                      <p:to>
                                        <p:strVal val="visible"/>
                                      </p:to>
                                    </p:set>
                                    <p:animEffect transition="in" filter="fade">
                                      <p:cBhvr>
                                        <p:cTn id="13" dur="1000"/>
                                        <p:tgtEl>
                                          <p:spTgt spid="2623"/>
                                        </p:tgtEl>
                                      </p:cBhvr>
                                    </p:animEffect>
                                  </p:childTnLst>
                                </p:cTn>
                              </p:par>
                              <p:par>
                                <p:cTn id="14" presetID="10" presetClass="entr" presetSubtype="0" fill="hold" nodeType="withEffect">
                                  <p:stCondLst>
                                    <p:cond delay="0"/>
                                  </p:stCondLst>
                                  <p:childTnLst>
                                    <p:set>
                                      <p:cBhvr>
                                        <p:cTn id="15" dur="1" fill="hold">
                                          <p:stCondLst>
                                            <p:cond delay="0"/>
                                          </p:stCondLst>
                                        </p:cTn>
                                        <p:tgtEl>
                                          <p:spTgt spid="2624"/>
                                        </p:tgtEl>
                                        <p:attrNameLst>
                                          <p:attrName>style.visibility</p:attrName>
                                        </p:attrNameLst>
                                      </p:cBhvr>
                                      <p:to>
                                        <p:strVal val="visible"/>
                                      </p:to>
                                    </p:set>
                                    <p:animEffect transition="in" filter="fade">
                                      <p:cBhvr>
                                        <p:cTn id="16" dur="1000"/>
                                        <p:tgtEl>
                                          <p:spTgt spid="2624"/>
                                        </p:tgtEl>
                                      </p:cBhvr>
                                    </p:animEffect>
                                  </p:childTnLst>
                                </p:cTn>
                              </p:par>
                              <p:par>
                                <p:cTn id="17" presetID="10" presetClass="entr" presetSubtype="0" fill="hold" nodeType="withEffect">
                                  <p:stCondLst>
                                    <p:cond delay="0"/>
                                  </p:stCondLst>
                                  <p:childTnLst>
                                    <p:set>
                                      <p:cBhvr>
                                        <p:cTn id="18" dur="1" fill="hold">
                                          <p:stCondLst>
                                            <p:cond delay="0"/>
                                          </p:stCondLst>
                                        </p:cTn>
                                        <p:tgtEl>
                                          <p:spTgt spid="2626"/>
                                        </p:tgtEl>
                                        <p:attrNameLst>
                                          <p:attrName>style.visibility</p:attrName>
                                        </p:attrNameLst>
                                      </p:cBhvr>
                                      <p:to>
                                        <p:strVal val="visible"/>
                                      </p:to>
                                    </p:set>
                                    <p:animEffect transition="in" filter="fade">
                                      <p:cBhvr>
                                        <p:cTn id="19" dur="1000"/>
                                        <p:tgtEl>
                                          <p:spTgt spid="2626"/>
                                        </p:tgtEl>
                                      </p:cBhvr>
                                    </p:animEffect>
                                  </p:childTnLst>
                                </p:cTn>
                              </p:par>
                              <p:par>
                                <p:cTn id="20" presetID="10" presetClass="entr" presetSubtype="0" fill="hold" nodeType="withEffect">
                                  <p:stCondLst>
                                    <p:cond delay="0"/>
                                  </p:stCondLst>
                                  <p:childTnLst>
                                    <p:set>
                                      <p:cBhvr>
                                        <p:cTn id="21" dur="1" fill="hold">
                                          <p:stCondLst>
                                            <p:cond delay="0"/>
                                          </p:stCondLst>
                                        </p:cTn>
                                        <p:tgtEl>
                                          <p:spTgt spid="2627"/>
                                        </p:tgtEl>
                                        <p:attrNameLst>
                                          <p:attrName>style.visibility</p:attrName>
                                        </p:attrNameLst>
                                      </p:cBhvr>
                                      <p:to>
                                        <p:strVal val="visible"/>
                                      </p:to>
                                    </p:set>
                                    <p:animEffect transition="in" filter="fade">
                                      <p:cBhvr>
                                        <p:cTn id="22" dur="1000"/>
                                        <p:tgtEl>
                                          <p:spTgt spid="2627"/>
                                        </p:tgtEl>
                                      </p:cBhvr>
                                    </p:animEffect>
                                  </p:childTnLst>
                                </p:cTn>
                              </p:par>
                              <p:par>
                                <p:cTn id="23" presetID="23" presetClass="entr" presetSubtype="16" fill="hold" nodeType="withEffect">
                                  <p:stCondLst>
                                    <p:cond delay="0"/>
                                  </p:stCondLst>
                                  <p:childTnLst>
                                    <p:set>
                                      <p:cBhvr>
                                        <p:cTn id="24" dur="1" fill="hold">
                                          <p:stCondLst>
                                            <p:cond delay="0"/>
                                          </p:stCondLst>
                                        </p:cTn>
                                        <p:tgtEl>
                                          <p:spTgt spid="2612"/>
                                        </p:tgtEl>
                                        <p:attrNameLst>
                                          <p:attrName>style.visibility</p:attrName>
                                        </p:attrNameLst>
                                      </p:cBhvr>
                                      <p:to>
                                        <p:strVal val="visible"/>
                                      </p:to>
                                    </p:set>
                                    <p:anim calcmode="lin" valueType="num">
                                      <p:cBhvr additive="base">
                                        <p:cTn id="25" dur="1000"/>
                                        <p:tgtEl>
                                          <p:spTgt spid="2612"/>
                                        </p:tgtEl>
                                        <p:attrNameLst>
                                          <p:attrName>ppt_w</p:attrName>
                                        </p:attrNameLst>
                                      </p:cBhvr>
                                      <p:tavLst>
                                        <p:tav tm="0">
                                          <p:val>
                                            <p:strVal val="0"/>
                                          </p:val>
                                        </p:tav>
                                        <p:tav tm="100000">
                                          <p:val>
                                            <p:strVal val="#ppt_w"/>
                                          </p:val>
                                        </p:tav>
                                      </p:tavLst>
                                    </p:anim>
                                    <p:anim calcmode="lin" valueType="num">
                                      <p:cBhvr additive="base">
                                        <p:cTn id="26" dur="1000"/>
                                        <p:tgtEl>
                                          <p:spTgt spid="2612"/>
                                        </p:tgtEl>
                                        <p:attrNameLst>
                                          <p:attrName>ppt_h</p:attrName>
                                        </p:attrNameLst>
                                      </p:cBhvr>
                                      <p:tavLst>
                                        <p:tav tm="0">
                                          <p:val>
                                            <p:str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2615"/>
                                        </p:tgtEl>
                                        <p:attrNameLst>
                                          <p:attrName>style.visibility</p:attrName>
                                        </p:attrNameLst>
                                      </p:cBhvr>
                                      <p:to>
                                        <p:strVal val="visible"/>
                                      </p:to>
                                    </p:set>
                                    <p:anim calcmode="lin" valueType="num">
                                      <p:cBhvr additive="base">
                                        <p:cTn id="29" dur="1000"/>
                                        <p:tgtEl>
                                          <p:spTgt spid="2615"/>
                                        </p:tgtEl>
                                        <p:attrNameLst>
                                          <p:attrName>ppt_w</p:attrName>
                                        </p:attrNameLst>
                                      </p:cBhvr>
                                      <p:tavLst>
                                        <p:tav tm="0">
                                          <p:val>
                                            <p:strVal val="0"/>
                                          </p:val>
                                        </p:tav>
                                        <p:tav tm="100000">
                                          <p:val>
                                            <p:strVal val="#ppt_w"/>
                                          </p:val>
                                        </p:tav>
                                      </p:tavLst>
                                    </p:anim>
                                    <p:anim calcmode="lin" valueType="num">
                                      <p:cBhvr additive="base">
                                        <p:cTn id="30" dur="1000"/>
                                        <p:tgtEl>
                                          <p:spTgt spid="2615"/>
                                        </p:tgtEl>
                                        <p:attrNameLst>
                                          <p:attrName>ppt_h</p:attrName>
                                        </p:attrNameLst>
                                      </p:cBhvr>
                                      <p:tavLst>
                                        <p:tav tm="0">
                                          <p:val>
                                            <p:str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2617"/>
                                        </p:tgtEl>
                                        <p:attrNameLst>
                                          <p:attrName>style.visibility</p:attrName>
                                        </p:attrNameLst>
                                      </p:cBhvr>
                                      <p:to>
                                        <p:strVal val="visible"/>
                                      </p:to>
                                    </p:set>
                                    <p:anim calcmode="lin" valueType="num">
                                      <p:cBhvr additive="base">
                                        <p:cTn id="33" dur="1000"/>
                                        <p:tgtEl>
                                          <p:spTgt spid="2617"/>
                                        </p:tgtEl>
                                        <p:attrNameLst>
                                          <p:attrName>ppt_w</p:attrName>
                                        </p:attrNameLst>
                                      </p:cBhvr>
                                      <p:tavLst>
                                        <p:tav tm="0">
                                          <p:val>
                                            <p:strVal val="0"/>
                                          </p:val>
                                        </p:tav>
                                        <p:tav tm="100000">
                                          <p:val>
                                            <p:strVal val="#ppt_w"/>
                                          </p:val>
                                        </p:tav>
                                      </p:tavLst>
                                    </p:anim>
                                    <p:anim calcmode="lin" valueType="num">
                                      <p:cBhvr additive="base">
                                        <p:cTn id="34" dur="1000"/>
                                        <p:tgtEl>
                                          <p:spTgt spid="2617"/>
                                        </p:tgtEl>
                                        <p:attrNameLst>
                                          <p:attrName>ppt_h</p:attrName>
                                        </p:attrNameLst>
                                      </p:cBhvr>
                                      <p:tavLst>
                                        <p:tav tm="0">
                                          <p:val>
                                            <p:strVal val="0"/>
                                          </p:val>
                                        </p:tav>
                                        <p:tav tm="100000">
                                          <p:val>
                                            <p:strVal val="#ppt_h"/>
                                          </p:val>
                                        </p:tav>
                                      </p:tavLst>
                                    </p:anim>
                                  </p:childTnLst>
                                </p:cTn>
                              </p:par>
                              <p:par>
                                <p:cTn id="35" presetID="10" presetClass="entr" presetSubtype="0" fill="hold" nodeType="withEffect">
                                  <p:stCondLst>
                                    <p:cond delay="0"/>
                                  </p:stCondLst>
                                  <p:childTnLst>
                                    <p:set>
                                      <p:cBhvr>
                                        <p:cTn id="36" dur="1" fill="hold">
                                          <p:stCondLst>
                                            <p:cond delay="0"/>
                                          </p:stCondLst>
                                        </p:cTn>
                                        <p:tgtEl>
                                          <p:spTgt spid="2619"/>
                                        </p:tgtEl>
                                        <p:attrNameLst>
                                          <p:attrName>style.visibility</p:attrName>
                                        </p:attrNameLst>
                                      </p:cBhvr>
                                      <p:to>
                                        <p:strVal val="visible"/>
                                      </p:to>
                                    </p:set>
                                    <p:animEffect transition="in" filter="fade">
                                      <p:cBhvr>
                                        <p:cTn id="37" dur="1000"/>
                                        <p:tgtEl>
                                          <p:spTgt spid="2619"/>
                                        </p:tgtEl>
                                      </p:cBhvr>
                                    </p:animEffect>
                                  </p:childTnLst>
                                </p:cTn>
                              </p:par>
                              <p:par>
                                <p:cTn id="38" presetID="10" presetClass="entr" presetSubtype="0" fill="hold" nodeType="withEffect">
                                  <p:stCondLst>
                                    <p:cond delay="0"/>
                                  </p:stCondLst>
                                  <p:childTnLst>
                                    <p:set>
                                      <p:cBhvr>
                                        <p:cTn id="39" dur="1" fill="hold">
                                          <p:stCondLst>
                                            <p:cond delay="0"/>
                                          </p:stCondLst>
                                        </p:cTn>
                                        <p:tgtEl>
                                          <p:spTgt spid="2622"/>
                                        </p:tgtEl>
                                        <p:attrNameLst>
                                          <p:attrName>style.visibility</p:attrName>
                                        </p:attrNameLst>
                                      </p:cBhvr>
                                      <p:to>
                                        <p:strVal val="visible"/>
                                      </p:to>
                                    </p:set>
                                    <p:animEffect transition="in" filter="fade">
                                      <p:cBhvr>
                                        <p:cTn id="40" dur="1000"/>
                                        <p:tgtEl>
                                          <p:spTgt spid="2622"/>
                                        </p:tgtEl>
                                      </p:cBhvr>
                                    </p:animEffect>
                                  </p:childTnLst>
                                </p:cTn>
                              </p:par>
                              <p:par>
                                <p:cTn id="41" presetID="10" presetClass="entr" presetSubtype="0" fill="hold" nodeType="withEffect">
                                  <p:stCondLst>
                                    <p:cond delay="0"/>
                                  </p:stCondLst>
                                  <p:childTnLst>
                                    <p:set>
                                      <p:cBhvr>
                                        <p:cTn id="42" dur="1" fill="hold">
                                          <p:stCondLst>
                                            <p:cond delay="0"/>
                                          </p:stCondLst>
                                        </p:cTn>
                                        <p:tgtEl>
                                          <p:spTgt spid="2625"/>
                                        </p:tgtEl>
                                        <p:attrNameLst>
                                          <p:attrName>style.visibility</p:attrName>
                                        </p:attrNameLst>
                                      </p:cBhvr>
                                      <p:to>
                                        <p:strVal val="visible"/>
                                      </p:to>
                                    </p:set>
                                    <p:animEffect transition="in" filter="fade">
                                      <p:cBhvr>
                                        <p:cTn id="43" dur="1000"/>
                                        <p:tgtEl>
                                          <p:spTgt spid="2625"/>
                                        </p:tgtEl>
                                      </p:cBhvr>
                                    </p:animEffect>
                                  </p:childTnLst>
                                </p:cTn>
                              </p:par>
                              <p:par>
                                <p:cTn id="44" presetID="10" presetClass="entr" presetSubtype="0" fill="hold" nodeType="withEffect">
                                  <p:stCondLst>
                                    <p:cond delay="0"/>
                                  </p:stCondLst>
                                  <p:childTnLst>
                                    <p:set>
                                      <p:cBhvr>
                                        <p:cTn id="45" dur="1" fill="hold">
                                          <p:stCondLst>
                                            <p:cond delay="0"/>
                                          </p:stCondLst>
                                        </p:cTn>
                                        <p:tgtEl>
                                          <p:spTgt spid="2628"/>
                                        </p:tgtEl>
                                        <p:attrNameLst>
                                          <p:attrName>style.visibility</p:attrName>
                                        </p:attrNameLst>
                                      </p:cBhvr>
                                      <p:to>
                                        <p:strVal val="visible"/>
                                      </p:to>
                                    </p:set>
                                    <p:animEffect transition="in" filter="fade">
                                      <p:cBhvr>
                                        <p:cTn id="46" dur="1000"/>
                                        <p:tgtEl>
                                          <p:spTgt spid="2628"/>
                                        </p:tgtEl>
                                      </p:cBhvr>
                                    </p:animEffect>
                                  </p:childTnLst>
                                </p:cTn>
                              </p:par>
                              <p:par>
                                <p:cTn id="47" presetID="10" presetClass="entr" presetSubtype="0" fill="hold" nodeType="withEffect">
                                  <p:stCondLst>
                                    <p:cond delay="0"/>
                                  </p:stCondLst>
                                  <p:childTnLst>
                                    <p:set>
                                      <p:cBhvr>
                                        <p:cTn id="48" dur="1" fill="hold">
                                          <p:stCondLst>
                                            <p:cond delay="0"/>
                                          </p:stCondLst>
                                        </p:cTn>
                                        <p:tgtEl>
                                          <p:spTgt spid="2634"/>
                                        </p:tgtEl>
                                        <p:attrNameLst>
                                          <p:attrName>style.visibility</p:attrName>
                                        </p:attrNameLst>
                                      </p:cBhvr>
                                      <p:to>
                                        <p:strVal val="visible"/>
                                      </p:to>
                                    </p:set>
                                    <p:animEffect transition="in" filter="fade">
                                      <p:cBhvr>
                                        <p:cTn id="49" dur="1000"/>
                                        <p:tgtEl>
                                          <p:spTgt spid="2634"/>
                                        </p:tgtEl>
                                      </p:cBhvr>
                                    </p:animEffect>
                                  </p:childTnLst>
                                </p:cTn>
                              </p:par>
                              <p:par>
                                <p:cTn id="50" presetID="2" presetClass="entr" presetSubtype="8" fill="hold" nodeType="withEffect">
                                  <p:stCondLst>
                                    <p:cond delay="0"/>
                                  </p:stCondLst>
                                  <p:childTnLst>
                                    <p:set>
                                      <p:cBhvr>
                                        <p:cTn id="51" dur="1" fill="hold">
                                          <p:stCondLst>
                                            <p:cond delay="0"/>
                                          </p:stCondLst>
                                        </p:cTn>
                                        <p:tgtEl>
                                          <p:spTgt spid="2618"/>
                                        </p:tgtEl>
                                        <p:attrNameLst>
                                          <p:attrName>style.visibility</p:attrName>
                                        </p:attrNameLst>
                                      </p:cBhvr>
                                      <p:to>
                                        <p:strVal val="visible"/>
                                      </p:to>
                                    </p:set>
                                    <p:anim calcmode="lin" valueType="num">
                                      <p:cBhvr additive="base">
                                        <p:cTn id="52" dur="1000"/>
                                        <p:tgtEl>
                                          <p:spTgt spid="2618"/>
                                        </p:tgtEl>
                                        <p:attrNameLst>
                                          <p:attrName>ppt_x</p:attrName>
                                        </p:attrNameLst>
                                      </p:cBhvr>
                                      <p:tavLst>
                                        <p:tav tm="0">
                                          <p:val>
                                            <p:strVal val="#ppt_x-1"/>
                                          </p:val>
                                        </p:tav>
                                        <p:tav tm="100000">
                                          <p:val>
                                            <p:strVal val="#ppt_x"/>
                                          </p:val>
                                        </p:tav>
                                      </p:tavLst>
                                    </p:anim>
                                  </p:childTnLst>
                                </p:cTn>
                              </p:par>
                              <p:par>
                                <p:cTn id="53" presetID="10" presetClass="entr" presetSubtype="0" fill="hold" nodeType="withEffect">
                                  <p:stCondLst>
                                    <p:cond delay="0"/>
                                  </p:stCondLst>
                                  <p:childTnLst>
                                    <p:set>
                                      <p:cBhvr>
                                        <p:cTn id="54" dur="1" fill="hold">
                                          <p:stCondLst>
                                            <p:cond delay="0"/>
                                          </p:stCondLst>
                                        </p:cTn>
                                        <p:tgtEl>
                                          <p:spTgt spid="2642"/>
                                        </p:tgtEl>
                                        <p:attrNameLst>
                                          <p:attrName>style.visibility</p:attrName>
                                        </p:attrNameLst>
                                      </p:cBhvr>
                                      <p:to>
                                        <p:strVal val="visible"/>
                                      </p:to>
                                    </p:set>
                                    <p:animEffect transition="in" filter="fade">
                                      <p:cBhvr>
                                        <p:cTn id="55" dur="1000"/>
                                        <p:tgtEl>
                                          <p:spTgt spid="2642"/>
                                        </p:tgtEl>
                                      </p:cBhvr>
                                    </p:animEffect>
                                  </p:childTnLst>
                                </p:cTn>
                              </p:par>
                              <p:par>
                                <p:cTn id="56" presetID="10" presetClass="entr" presetSubtype="0" fill="hold" nodeType="withEffect">
                                  <p:stCondLst>
                                    <p:cond delay="0"/>
                                  </p:stCondLst>
                                  <p:childTnLst>
                                    <p:set>
                                      <p:cBhvr>
                                        <p:cTn id="57" dur="1" fill="hold">
                                          <p:stCondLst>
                                            <p:cond delay="0"/>
                                          </p:stCondLst>
                                        </p:cTn>
                                        <p:tgtEl>
                                          <p:spTgt spid="2643"/>
                                        </p:tgtEl>
                                        <p:attrNameLst>
                                          <p:attrName>style.visibility</p:attrName>
                                        </p:attrNameLst>
                                      </p:cBhvr>
                                      <p:to>
                                        <p:strVal val="visible"/>
                                      </p:to>
                                    </p:set>
                                    <p:animEffect transition="in" filter="fade">
                                      <p:cBhvr>
                                        <p:cTn id="58" dur="1000"/>
                                        <p:tgtEl>
                                          <p:spTgt spid="2643"/>
                                        </p:tgtEl>
                                      </p:cBhvr>
                                    </p:animEffect>
                                  </p:childTnLst>
                                </p:cTn>
                              </p:par>
                              <p:par>
                                <p:cTn id="59" presetID="10" presetClass="entr" presetSubtype="0" fill="hold" nodeType="withEffect">
                                  <p:stCondLst>
                                    <p:cond delay="0"/>
                                  </p:stCondLst>
                                  <p:childTnLst>
                                    <p:set>
                                      <p:cBhvr>
                                        <p:cTn id="60" dur="1" fill="hold">
                                          <p:stCondLst>
                                            <p:cond delay="0"/>
                                          </p:stCondLst>
                                        </p:cTn>
                                        <p:tgtEl>
                                          <p:spTgt spid="2644"/>
                                        </p:tgtEl>
                                        <p:attrNameLst>
                                          <p:attrName>style.visibility</p:attrName>
                                        </p:attrNameLst>
                                      </p:cBhvr>
                                      <p:to>
                                        <p:strVal val="visible"/>
                                      </p:to>
                                    </p:set>
                                    <p:animEffect transition="in" filter="fade">
                                      <p:cBhvr>
                                        <p:cTn id="61" dur="1000"/>
                                        <p:tgtEl>
                                          <p:spTgt spid="2644"/>
                                        </p:tgtEl>
                                      </p:cBhvr>
                                    </p:animEffect>
                                  </p:childTnLst>
                                </p:cTn>
                              </p:par>
                              <p:par>
                                <p:cTn id="62" presetID="10" presetClass="entr" presetSubtype="0" fill="hold" nodeType="withEffect">
                                  <p:stCondLst>
                                    <p:cond delay="0"/>
                                  </p:stCondLst>
                                  <p:childTnLst>
                                    <p:set>
                                      <p:cBhvr>
                                        <p:cTn id="63" dur="1" fill="hold">
                                          <p:stCondLst>
                                            <p:cond delay="0"/>
                                          </p:stCondLst>
                                        </p:cTn>
                                        <p:tgtEl>
                                          <p:spTgt spid="2645"/>
                                        </p:tgtEl>
                                        <p:attrNameLst>
                                          <p:attrName>style.visibility</p:attrName>
                                        </p:attrNameLst>
                                      </p:cBhvr>
                                      <p:to>
                                        <p:strVal val="visible"/>
                                      </p:to>
                                    </p:set>
                                    <p:animEffect transition="in" filter="fade">
                                      <p:cBhvr>
                                        <p:cTn id="64" dur="1000"/>
                                        <p:tgtEl>
                                          <p:spTgt spid="2645"/>
                                        </p:tgtEl>
                                      </p:cBhvr>
                                    </p:animEffect>
                                  </p:childTnLst>
                                </p:cTn>
                              </p:par>
                              <p:par>
                                <p:cTn id="65" presetID="10" presetClass="entr" presetSubtype="0" fill="hold" nodeType="withEffect">
                                  <p:stCondLst>
                                    <p:cond delay="0"/>
                                  </p:stCondLst>
                                  <p:childTnLst>
                                    <p:set>
                                      <p:cBhvr>
                                        <p:cTn id="66" dur="1" fill="hold">
                                          <p:stCondLst>
                                            <p:cond delay="0"/>
                                          </p:stCondLst>
                                        </p:cTn>
                                        <p:tgtEl>
                                          <p:spTgt spid="2646"/>
                                        </p:tgtEl>
                                        <p:attrNameLst>
                                          <p:attrName>style.visibility</p:attrName>
                                        </p:attrNameLst>
                                      </p:cBhvr>
                                      <p:to>
                                        <p:strVal val="visible"/>
                                      </p:to>
                                    </p:set>
                                    <p:animEffect transition="in" filter="fade">
                                      <p:cBhvr>
                                        <p:cTn id="67" dur="1000"/>
                                        <p:tgtEl>
                                          <p:spTgt spid="2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04"/>
        <p:cNvGrpSpPr/>
        <p:nvPr/>
      </p:nvGrpSpPr>
      <p:grpSpPr>
        <a:xfrm>
          <a:off x="0" y="0"/>
          <a:ext cx="0" cy="0"/>
          <a:chOff x="0" y="0"/>
          <a:chExt cx="0" cy="0"/>
        </a:xfrm>
      </p:grpSpPr>
      <p:sp>
        <p:nvSpPr>
          <p:cNvPr id="3605" name="Google Shape;3605;p87"/>
          <p:cNvSpPr txBox="1">
            <a:spLocks noGrp="1"/>
          </p:cNvSpPr>
          <p:nvPr>
            <p:ph type="body" idx="1"/>
          </p:nvPr>
        </p:nvSpPr>
        <p:spPr>
          <a:xfrm>
            <a:off x="1096550" y="1135950"/>
            <a:ext cx="4466700" cy="1516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A PICTURE IS WORTH A THOUSAND WORDS</a:t>
            </a:r>
            <a:endParaRPr/>
          </a:p>
        </p:txBody>
      </p:sp>
      <p:grpSp>
        <p:nvGrpSpPr>
          <p:cNvPr id="3606" name="Google Shape;3606;p87"/>
          <p:cNvGrpSpPr/>
          <p:nvPr/>
        </p:nvGrpSpPr>
        <p:grpSpPr>
          <a:xfrm>
            <a:off x="8366565" y="3429220"/>
            <a:ext cx="1965289" cy="517060"/>
            <a:chOff x="3539975" y="3523525"/>
            <a:chExt cx="745925" cy="196250"/>
          </a:xfrm>
        </p:grpSpPr>
        <p:sp>
          <p:nvSpPr>
            <p:cNvPr id="3607" name="Google Shape;3607;p8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3" name="Google Shape;3623;p87"/>
          <p:cNvSpPr/>
          <p:nvPr/>
        </p:nvSpPr>
        <p:spPr>
          <a:xfrm>
            <a:off x="798875" y="265246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4" name="Google Shape;3624;p87"/>
          <p:cNvGrpSpPr/>
          <p:nvPr/>
        </p:nvGrpSpPr>
        <p:grpSpPr>
          <a:xfrm>
            <a:off x="2864283" y="2877996"/>
            <a:ext cx="793256" cy="182899"/>
            <a:chOff x="2685575" y="2835950"/>
            <a:chExt cx="433000" cy="99825"/>
          </a:xfrm>
        </p:grpSpPr>
        <p:sp>
          <p:nvSpPr>
            <p:cNvPr id="3625" name="Google Shape;3625;p87"/>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7"/>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7"/>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7"/>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9" name="Google Shape;3629;p87"/>
          <p:cNvSpPr/>
          <p:nvPr/>
        </p:nvSpPr>
        <p:spPr>
          <a:xfrm rot="-5400000">
            <a:off x="4915335" y="30051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7"/>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7"/>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7">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7">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7">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624"/>
                                        </p:tgtEl>
                                        <p:attrNameLst>
                                          <p:attrName>style.visibility</p:attrName>
                                        </p:attrNameLst>
                                      </p:cBhvr>
                                      <p:to>
                                        <p:strVal val="visible"/>
                                      </p:to>
                                    </p:set>
                                    <p:anim calcmode="lin" valueType="num">
                                      <p:cBhvr additive="base">
                                        <p:cTn id="7" dur="1000"/>
                                        <p:tgtEl>
                                          <p:spTgt spid="3624"/>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3605"/>
                                        </p:tgtEl>
                                        <p:attrNameLst>
                                          <p:attrName>style.visibility</p:attrName>
                                        </p:attrNameLst>
                                      </p:cBhvr>
                                      <p:to>
                                        <p:strVal val="visible"/>
                                      </p:to>
                                    </p:set>
                                    <p:anim calcmode="lin" valueType="num">
                                      <p:cBhvr additive="base">
                                        <p:cTn id="10" dur="1000"/>
                                        <p:tgtEl>
                                          <p:spTgt spid="3605"/>
                                        </p:tgtEl>
                                        <p:attrNameLst>
                                          <p:attrName>ppt_x</p:attrName>
                                        </p:attrNameLst>
                                      </p:cBhvr>
                                      <p:tavLst>
                                        <p:tav tm="0">
                                          <p:val>
                                            <p:strVal val="#ppt_x-1"/>
                                          </p:val>
                                        </p:tav>
                                        <p:tav tm="100000">
                                          <p:val>
                                            <p:strVal val="#ppt_x"/>
                                          </p:val>
                                        </p:tav>
                                      </p:tavLst>
                                    </p:anim>
                                  </p:childTnLst>
                                </p:cTn>
                              </p:par>
                              <p:par>
                                <p:cTn id="11" presetID="23" presetClass="entr" presetSubtype="16" fill="hold" nodeType="withEffect">
                                  <p:stCondLst>
                                    <p:cond delay="0"/>
                                  </p:stCondLst>
                                  <p:childTnLst>
                                    <p:set>
                                      <p:cBhvr>
                                        <p:cTn id="12" dur="1" fill="hold">
                                          <p:stCondLst>
                                            <p:cond delay="0"/>
                                          </p:stCondLst>
                                        </p:cTn>
                                        <p:tgtEl>
                                          <p:spTgt spid="3623"/>
                                        </p:tgtEl>
                                        <p:attrNameLst>
                                          <p:attrName>style.visibility</p:attrName>
                                        </p:attrNameLst>
                                      </p:cBhvr>
                                      <p:to>
                                        <p:strVal val="visible"/>
                                      </p:to>
                                    </p:set>
                                    <p:anim calcmode="lin" valueType="num">
                                      <p:cBhvr additive="base">
                                        <p:cTn id="13" dur="1000"/>
                                        <p:tgtEl>
                                          <p:spTgt spid="3623"/>
                                        </p:tgtEl>
                                        <p:attrNameLst>
                                          <p:attrName>ppt_w</p:attrName>
                                        </p:attrNameLst>
                                      </p:cBhvr>
                                      <p:tavLst>
                                        <p:tav tm="0">
                                          <p:val>
                                            <p:strVal val="0"/>
                                          </p:val>
                                        </p:tav>
                                        <p:tav tm="100000">
                                          <p:val>
                                            <p:strVal val="#ppt_w"/>
                                          </p:val>
                                        </p:tav>
                                      </p:tavLst>
                                    </p:anim>
                                    <p:anim calcmode="lin" valueType="num">
                                      <p:cBhvr additive="base">
                                        <p:cTn id="14" dur="1000"/>
                                        <p:tgtEl>
                                          <p:spTgt spid="3623"/>
                                        </p:tgtEl>
                                        <p:attrNameLst>
                                          <p:attrName>ppt_h</p:attrName>
                                        </p:attrNameLst>
                                      </p:cBhvr>
                                      <p:tavLst>
                                        <p:tav tm="0">
                                          <p:val>
                                            <p:strVal val="0"/>
                                          </p:val>
                                        </p:tav>
                                        <p:tav tm="100000">
                                          <p:val>
                                            <p:strVal val="#ppt_h"/>
                                          </p:val>
                                        </p:tav>
                                      </p:tavLst>
                                    </p:anim>
                                  </p:childTnLst>
                                </p:cTn>
                              </p:par>
                              <p:par>
                                <p:cTn id="15" presetID="8" presetClass="emph" presetSubtype="0" fill="hold" nodeType="withEffect">
                                  <p:stCondLst>
                                    <p:cond delay="0"/>
                                  </p:stCondLst>
                                  <p:childTnLst>
                                    <p:animRot by="-21600000">
                                      <p:cBhvr>
                                        <p:cTn id="16" dur="1000" fill="hold"/>
                                        <p:tgtEl>
                                          <p:spTgt spid="3629"/>
                                        </p:tgtEl>
                                        <p:attrNameLst>
                                          <p:attrName>r</p:attrName>
                                        </p:attrNameLst>
                                      </p:cBhvr>
                                    </p:animRot>
                                  </p:childTnLst>
                                </p:cTn>
                              </p:par>
                              <p:par>
                                <p:cTn id="17" presetID="10" presetClass="entr" presetSubtype="0" fill="hold" nodeType="withEffect">
                                  <p:stCondLst>
                                    <p:cond delay="0"/>
                                  </p:stCondLst>
                                  <p:childTnLst>
                                    <p:set>
                                      <p:cBhvr>
                                        <p:cTn id="18" dur="1" fill="hold">
                                          <p:stCondLst>
                                            <p:cond delay="0"/>
                                          </p:stCondLst>
                                        </p:cTn>
                                        <p:tgtEl>
                                          <p:spTgt spid="3630"/>
                                        </p:tgtEl>
                                        <p:attrNameLst>
                                          <p:attrName>style.visibility</p:attrName>
                                        </p:attrNameLst>
                                      </p:cBhvr>
                                      <p:to>
                                        <p:strVal val="visible"/>
                                      </p:to>
                                    </p:set>
                                    <p:animEffect transition="in" filter="fade">
                                      <p:cBhvr>
                                        <p:cTn id="19" dur="1000"/>
                                        <p:tgtEl>
                                          <p:spTgt spid="3630"/>
                                        </p:tgtEl>
                                      </p:cBhvr>
                                    </p:animEffect>
                                  </p:childTnLst>
                                </p:cTn>
                              </p:par>
                              <p:par>
                                <p:cTn id="20" presetID="10" presetClass="entr" presetSubtype="0" fill="hold" nodeType="withEffect">
                                  <p:stCondLst>
                                    <p:cond delay="0"/>
                                  </p:stCondLst>
                                  <p:childTnLst>
                                    <p:set>
                                      <p:cBhvr>
                                        <p:cTn id="21" dur="1" fill="hold">
                                          <p:stCondLst>
                                            <p:cond delay="0"/>
                                          </p:stCondLst>
                                        </p:cTn>
                                        <p:tgtEl>
                                          <p:spTgt spid="3631"/>
                                        </p:tgtEl>
                                        <p:attrNameLst>
                                          <p:attrName>style.visibility</p:attrName>
                                        </p:attrNameLst>
                                      </p:cBhvr>
                                      <p:to>
                                        <p:strVal val="visible"/>
                                      </p:to>
                                    </p:set>
                                    <p:animEffect transition="in" filter="fade">
                                      <p:cBhvr>
                                        <p:cTn id="22" dur="1000"/>
                                        <p:tgtEl>
                                          <p:spTgt spid="3631"/>
                                        </p:tgtEl>
                                      </p:cBhvr>
                                    </p:animEffect>
                                  </p:childTnLst>
                                </p:cTn>
                              </p:par>
                              <p:par>
                                <p:cTn id="23" presetID="10" presetClass="entr" presetSubtype="0" fill="hold" nodeType="withEffect">
                                  <p:stCondLst>
                                    <p:cond delay="0"/>
                                  </p:stCondLst>
                                  <p:childTnLst>
                                    <p:set>
                                      <p:cBhvr>
                                        <p:cTn id="24" dur="1" fill="hold">
                                          <p:stCondLst>
                                            <p:cond delay="0"/>
                                          </p:stCondLst>
                                        </p:cTn>
                                        <p:tgtEl>
                                          <p:spTgt spid="3632"/>
                                        </p:tgtEl>
                                        <p:attrNameLst>
                                          <p:attrName>style.visibility</p:attrName>
                                        </p:attrNameLst>
                                      </p:cBhvr>
                                      <p:to>
                                        <p:strVal val="visible"/>
                                      </p:to>
                                    </p:set>
                                    <p:animEffect transition="in" filter="fade">
                                      <p:cBhvr>
                                        <p:cTn id="25" dur="1000"/>
                                        <p:tgtEl>
                                          <p:spTgt spid="3632"/>
                                        </p:tgtEl>
                                      </p:cBhvr>
                                    </p:animEffect>
                                  </p:childTnLst>
                                </p:cTn>
                              </p:par>
                              <p:par>
                                <p:cTn id="26" presetID="10" presetClass="entr" presetSubtype="0" fill="hold" nodeType="withEffect">
                                  <p:stCondLst>
                                    <p:cond delay="0"/>
                                  </p:stCondLst>
                                  <p:childTnLst>
                                    <p:set>
                                      <p:cBhvr>
                                        <p:cTn id="27" dur="1" fill="hold">
                                          <p:stCondLst>
                                            <p:cond delay="0"/>
                                          </p:stCondLst>
                                        </p:cTn>
                                        <p:tgtEl>
                                          <p:spTgt spid="3633"/>
                                        </p:tgtEl>
                                        <p:attrNameLst>
                                          <p:attrName>style.visibility</p:attrName>
                                        </p:attrNameLst>
                                      </p:cBhvr>
                                      <p:to>
                                        <p:strVal val="visible"/>
                                      </p:to>
                                    </p:set>
                                    <p:animEffect transition="in" filter="fade">
                                      <p:cBhvr>
                                        <p:cTn id="28" dur="1000"/>
                                        <p:tgtEl>
                                          <p:spTgt spid="3633"/>
                                        </p:tgtEl>
                                      </p:cBhvr>
                                    </p:animEffect>
                                  </p:childTnLst>
                                </p:cTn>
                              </p:par>
                              <p:par>
                                <p:cTn id="29" presetID="10" presetClass="entr" presetSubtype="0" fill="hold" nodeType="withEffect">
                                  <p:stCondLst>
                                    <p:cond delay="0"/>
                                  </p:stCondLst>
                                  <p:childTnLst>
                                    <p:set>
                                      <p:cBhvr>
                                        <p:cTn id="30" dur="1" fill="hold">
                                          <p:stCondLst>
                                            <p:cond delay="0"/>
                                          </p:stCondLst>
                                        </p:cTn>
                                        <p:tgtEl>
                                          <p:spTgt spid="3634"/>
                                        </p:tgtEl>
                                        <p:attrNameLst>
                                          <p:attrName>style.visibility</p:attrName>
                                        </p:attrNameLst>
                                      </p:cBhvr>
                                      <p:to>
                                        <p:strVal val="visible"/>
                                      </p:to>
                                    </p:set>
                                    <p:animEffect transition="in" filter="fade">
                                      <p:cBhvr>
                                        <p:cTn id="31" dur="1000"/>
                                        <p:tgtEl>
                                          <p:spTgt spid="3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38"/>
        <p:cNvGrpSpPr/>
        <p:nvPr/>
      </p:nvGrpSpPr>
      <p:grpSpPr>
        <a:xfrm>
          <a:off x="0" y="0"/>
          <a:ext cx="0" cy="0"/>
          <a:chOff x="0" y="0"/>
          <a:chExt cx="0" cy="0"/>
        </a:xfrm>
      </p:grpSpPr>
      <p:sp>
        <p:nvSpPr>
          <p:cNvPr id="3639" name="Google Shape;3639;p88"/>
          <p:cNvSpPr txBox="1">
            <a:spLocks noGrp="1"/>
          </p:cNvSpPr>
          <p:nvPr>
            <p:ph type="subTitle" idx="1"/>
          </p:nvPr>
        </p:nvSpPr>
        <p:spPr>
          <a:xfrm>
            <a:off x="713875" y="3105588"/>
            <a:ext cx="3856500" cy="97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sp>
        <p:nvSpPr>
          <p:cNvPr id="3640" name="Google Shape;3640;p88"/>
          <p:cNvSpPr txBox="1">
            <a:spLocks noGrp="1"/>
          </p:cNvSpPr>
          <p:nvPr>
            <p:ph type="title"/>
          </p:nvPr>
        </p:nvSpPr>
        <p:spPr>
          <a:xfrm>
            <a:off x="713750" y="1225788"/>
            <a:ext cx="3367200" cy="17265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A PICTURE ALWAYS REINFORCES THE CONCEPT</a:t>
            </a:r>
            <a:endParaRPr/>
          </a:p>
        </p:txBody>
      </p:sp>
      <p:pic>
        <p:nvPicPr>
          <p:cNvPr id="3641" name="Google Shape;3641;p88"/>
          <p:cNvPicPr preferRelativeResize="0"/>
          <p:nvPr/>
        </p:nvPicPr>
        <p:blipFill rotWithShape="1">
          <a:blip r:embed="rId3">
            <a:alphaModFix/>
          </a:blip>
          <a:srcRect l="23293" t="872" r="20980"/>
          <a:stretch/>
        </p:blipFill>
        <p:spPr>
          <a:xfrm>
            <a:off x="4883625" y="85050"/>
            <a:ext cx="4172224" cy="4973399"/>
          </a:xfrm>
          <a:prstGeom prst="rect">
            <a:avLst/>
          </a:prstGeom>
          <a:noFill/>
          <a:ln w="9525" cap="flat" cmpd="sng">
            <a:solidFill>
              <a:schemeClr val="dk2"/>
            </a:solidFill>
            <a:prstDash val="solid"/>
            <a:round/>
            <a:headEnd type="none" w="sm" len="sm"/>
            <a:tailEnd type="none" w="sm" len="sm"/>
          </a:ln>
        </p:spPr>
      </p:pic>
      <p:pic>
        <p:nvPicPr>
          <p:cNvPr id="3642" name="Google Shape;3642;p88"/>
          <p:cNvPicPr preferRelativeResize="0"/>
          <p:nvPr/>
        </p:nvPicPr>
        <p:blipFill>
          <a:blip r:embed="rId4">
            <a:alphaModFix/>
          </a:blip>
          <a:stretch>
            <a:fillRect/>
          </a:stretch>
        </p:blipFill>
        <p:spPr>
          <a:xfrm>
            <a:off x="153241" y="4008500"/>
            <a:ext cx="9353213" cy="2681250"/>
          </a:xfrm>
          <a:prstGeom prst="rect">
            <a:avLst/>
          </a:prstGeom>
          <a:noFill/>
          <a:ln>
            <a:noFill/>
          </a:ln>
        </p:spPr>
      </p:pic>
      <p:grpSp>
        <p:nvGrpSpPr>
          <p:cNvPr id="3643" name="Google Shape;3643;p88"/>
          <p:cNvGrpSpPr/>
          <p:nvPr/>
        </p:nvGrpSpPr>
        <p:grpSpPr>
          <a:xfrm flipH="1">
            <a:off x="7912919" y="1278570"/>
            <a:ext cx="289170" cy="284718"/>
            <a:chOff x="426000" y="3302025"/>
            <a:chExt cx="220875" cy="217475"/>
          </a:xfrm>
        </p:grpSpPr>
        <p:sp>
          <p:nvSpPr>
            <p:cNvPr id="3644" name="Google Shape;3644;p88"/>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6" name="Google Shape;3646;p88"/>
          <p:cNvGrpSpPr/>
          <p:nvPr/>
        </p:nvGrpSpPr>
        <p:grpSpPr>
          <a:xfrm flipH="1">
            <a:off x="9148986" y="905775"/>
            <a:ext cx="357454" cy="956304"/>
            <a:chOff x="357713" y="600975"/>
            <a:chExt cx="357454" cy="956304"/>
          </a:xfrm>
        </p:grpSpPr>
        <p:sp>
          <p:nvSpPr>
            <p:cNvPr id="3647" name="Google Shape;3647;p8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1" name="Google Shape;3651;p88"/>
          <p:cNvSpPr/>
          <p:nvPr/>
        </p:nvSpPr>
        <p:spPr>
          <a:xfrm flipH="1">
            <a:off x="3663353" y="538238"/>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8"/>
          <p:cNvSpPr/>
          <p:nvPr/>
        </p:nvSpPr>
        <p:spPr>
          <a:xfrm flipH="1">
            <a:off x="5400061" y="3215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3" name="Google Shape;3653;p88"/>
          <p:cNvGrpSpPr/>
          <p:nvPr/>
        </p:nvGrpSpPr>
        <p:grpSpPr>
          <a:xfrm>
            <a:off x="2156438" y="568471"/>
            <a:ext cx="793256" cy="182899"/>
            <a:chOff x="2685575" y="2835950"/>
            <a:chExt cx="433000" cy="99825"/>
          </a:xfrm>
        </p:grpSpPr>
        <p:sp>
          <p:nvSpPr>
            <p:cNvPr id="3654" name="Google Shape;3654;p88"/>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8"/>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8"/>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8"/>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58" name="Google Shape;3658;p88"/>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8"/>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8">
            <a:hlinkClick r:id="rId5"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8">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8">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651"/>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3640"/>
                                        </p:tgtEl>
                                        <p:attrNameLst>
                                          <p:attrName>style.visibility</p:attrName>
                                        </p:attrNameLst>
                                      </p:cBhvr>
                                      <p:to>
                                        <p:strVal val="visible"/>
                                      </p:to>
                                    </p:set>
                                    <p:anim calcmode="lin" valueType="num">
                                      <p:cBhvr additive="base">
                                        <p:cTn id="9" dur="1000"/>
                                        <p:tgtEl>
                                          <p:spTgt spid="3640"/>
                                        </p:tgtEl>
                                        <p:attrNameLst>
                                          <p:attrName>ppt_x</p:attrName>
                                        </p:attrNameLst>
                                      </p:cBhvr>
                                      <p:tavLst>
                                        <p:tav tm="0">
                                          <p:val>
                                            <p:strVal val="#ppt_x-1"/>
                                          </p:val>
                                        </p:tav>
                                        <p:tav tm="100000">
                                          <p:val>
                                            <p:strVal val="#ppt_x"/>
                                          </p:val>
                                        </p:tav>
                                      </p:tavLst>
                                    </p:anim>
                                  </p:childTnLst>
                                </p:cTn>
                              </p:par>
                              <p:par>
                                <p:cTn id="10" presetID="10" presetClass="entr" presetSubtype="0" fill="hold" nodeType="withEffect">
                                  <p:stCondLst>
                                    <p:cond delay="0"/>
                                  </p:stCondLst>
                                  <p:childTnLst>
                                    <p:set>
                                      <p:cBhvr>
                                        <p:cTn id="11" dur="1" fill="hold">
                                          <p:stCondLst>
                                            <p:cond delay="0"/>
                                          </p:stCondLst>
                                        </p:cTn>
                                        <p:tgtEl>
                                          <p:spTgt spid="3639"/>
                                        </p:tgtEl>
                                        <p:attrNameLst>
                                          <p:attrName>style.visibility</p:attrName>
                                        </p:attrNameLst>
                                      </p:cBhvr>
                                      <p:to>
                                        <p:strVal val="visible"/>
                                      </p:to>
                                    </p:set>
                                    <p:animEffect transition="in" filter="fade">
                                      <p:cBhvr>
                                        <p:cTn id="12" dur="1000"/>
                                        <p:tgtEl>
                                          <p:spTgt spid="3639"/>
                                        </p:tgtEl>
                                      </p:cBhvr>
                                    </p:animEffect>
                                  </p:childTnLst>
                                </p:cTn>
                              </p:par>
                              <p:par>
                                <p:cTn id="13" presetID="2" presetClass="entr" presetSubtype="2" fill="hold" nodeType="withEffect">
                                  <p:stCondLst>
                                    <p:cond delay="0"/>
                                  </p:stCondLst>
                                  <p:childTnLst>
                                    <p:set>
                                      <p:cBhvr>
                                        <p:cTn id="14" dur="1" fill="hold">
                                          <p:stCondLst>
                                            <p:cond delay="0"/>
                                          </p:stCondLst>
                                        </p:cTn>
                                        <p:tgtEl>
                                          <p:spTgt spid="3642"/>
                                        </p:tgtEl>
                                        <p:attrNameLst>
                                          <p:attrName>style.visibility</p:attrName>
                                        </p:attrNameLst>
                                      </p:cBhvr>
                                      <p:to>
                                        <p:strVal val="visible"/>
                                      </p:to>
                                    </p:set>
                                    <p:anim calcmode="lin" valueType="num">
                                      <p:cBhvr additive="base">
                                        <p:cTn id="15" dur="1000"/>
                                        <p:tgtEl>
                                          <p:spTgt spid="3642"/>
                                        </p:tgtEl>
                                        <p:attrNameLst>
                                          <p:attrName>ppt_x</p:attrName>
                                        </p:attrNameLst>
                                      </p:cBhvr>
                                      <p:tavLst>
                                        <p:tav tm="0">
                                          <p:val>
                                            <p:strVal val="#ppt_x+1"/>
                                          </p:val>
                                        </p:tav>
                                        <p:tav tm="100000">
                                          <p:val>
                                            <p:strVal val="#ppt_x"/>
                                          </p:val>
                                        </p:tav>
                                      </p:tavLst>
                                    </p:anim>
                                  </p:childTnLst>
                                </p:cTn>
                              </p:par>
                              <p:par>
                                <p:cTn id="16" presetID="23" presetClass="entr" presetSubtype="16" fill="hold" nodeType="withEffect">
                                  <p:stCondLst>
                                    <p:cond delay="0"/>
                                  </p:stCondLst>
                                  <p:childTnLst>
                                    <p:set>
                                      <p:cBhvr>
                                        <p:cTn id="17" dur="1" fill="hold">
                                          <p:stCondLst>
                                            <p:cond delay="0"/>
                                          </p:stCondLst>
                                        </p:cTn>
                                        <p:tgtEl>
                                          <p:spTgt spid="3652"/>
                                        </p:tgtEl>
                                        <p:attrNameLst>
                                          <p:attrName>style.visibility</p:attrName>
                                        </p:attrNameLst>
                                      </p:cBhvr>
                                      <p:to>
                                        <p:strVal val="visible"/>
                                      </p:to>
                                    </p:set>
                                    <p:anim calcmode="lin" valueType="num">
                                      <p:cBhvr additive="base">
                                        <p:cTn id="18" dur="1000"/>
                                        <p:tgtEl>
                                          <p:spTgt spid="3652"/>
                                        </p:tgtEl>
                                        <p:attrNameLst>
                                          <p:attrName>ppt_w</p:attrName>
                                        </p:attrNameLst>
                                      </p:cBhvr>
                                      <p:tavLst>
                                        <p:tav tm="0">
                                          <p:val>
                                            <p:strVal val="0"/>
                                          </p:val>
                                        </p:tav>
                                        <p:tav tm="100000">
                                          <p:val>
                                            <p:strVal val="#ppt_w"/>
                                          </p:val>
                                        </p:tav>
                                      </p:tavLst>
                                    </p:anim>
                                    <p:anim calcmode="lin" valueType="num">
                                      <p:cBhvr additive="base">
                                        <p:cTn id="19" dur="1000"/>
                                        <p:tgtEl>
                                          <p:spTgt spid="3652"/>
                                        </p:tgtEl>
                                        <p:attrNameLst>
                                          <p:attrName>ppt_h</p:attrName>
                                        </p:attrNameLst>
                                      </p:cBhvr>
                                      <p:tavLst>
                                        <p:tav tm="0">
                                          <p:val>
                                            <p:strVal val="0"/>
                                          </p:val>
                                        </p:tav>
                                        <p:tav tm="100000">
                                          <p:val>
                                            <p:strVal val="#ppt_h"/>
                                          </p:val>
                                        </p:tav>
                                      </p:tavLst>
                                    </p:anim>
                                  </p:childTnLst>
                                </p:cTn>
                              </p:par>
                              <p:par>
                                <p:cTn id="20" presetID="2" presetClass="entr" presetSubtype="1" fill="hold" nodeType="withEffect">
                                  <p:stCondLst>
                                    <p:cond delay="0"/>
                                  </p:stCondLst>
                                  <p:childTnLst>
                                    <p:set>
                                      <p:cBhvr>
                                        <p:cTn id="21" dur="1" fill="hold">
                                          <p:stCondLst>
                                            <p:cond delay="0"/>
                                          </p:stCondLst>
                                        </p:cTn>
                                        <p:tgtEl>
                                          <p:spTgt spid="3643"/>
                                        </p:tgtEl>
                                        <p:attrNameLst>
                                          <p:attrName>style.visibility</p:attrName>
                                        </p:attrNameLst>
                                      </p:cBhvr>
                                      <p:to>
                                        <p:strVal val="visible"/>
                                      </p:to>
                                    </p:set>
                                    <p:anim calcmode="lin" valueType="num">
                                      <p:cBhvr additive="base">
                                        <p:cTn id="22" dur="1000"/>
                                        <p:tgtEl>
                                          <p:spTgt spid="3643"/>
                                        </p:tgtEl>
                                        <p:attrNameLst>
                                          <p:attrName>ppt_y</p:attrName>
                                        </p:attrNameLst>
                                      </p:cBhvr>
                                      <p:tavLst>
                                        <p:tav tm="0">
                                          <p:val>
                                            <p:strVal val="#ppt_y-1"/>
                                          </p:val>
                                        </p:tav>
                                        <p:tav tm="100000">
                                          <p:val>
                                            <p:strVal val="#ppt_y"/>
                                          </p:val>
                                        </p:tav>
                                      </p:tavLst>
                                    </p:anim>
                                  </p:childTnLst>
                                </p:cTn>
                              </p:par>
                              <p:par>
                                <p:cTn id="23" presetID="2" presetClass="entr" presetSubtype="1" fill="hold" nodeType="withEffect">
                                  <p:stCondLst>
                                    <p:cond delay="0"/>
                                  </p:stCondLst>
                                  <p:childTnLst>
                                    <p:set>
                                      <p:cBhvr>
                                        <p:cTn id="24" dur="1" fill="hold">
                                          <p:stCondLst>
                                            <p:cond delay="0"/>
                                          </p:stCondLst>
                                        </p:cTn>
                                        <p:tgtEl>
                                          <p:spTgt spid="3641"/>
                                        </p:tgtEl>
                                        <p:attrNameLst>
                                          <p:attrName>style.visibility</p:attrName>
                                        </p:attrNameLst>
                                      </p:cBhvr>
                                      <p:to>
                                        <p:strVal val="visible"/>
                                      </p:to>
                                    </p:set>
                                    <p:anim calcmode="lin" valueType="num">
                                      <p:cBhvr additive="base">
                                        <p:cTn id="25" dur="1000"/>
                                        <p:tgtEl>
                                          <p:spTgt spid="3641"/>
                                        </p:tgtEl>
                                        <p:attrNameLst>
                                          <p:attrName>ppt_y</p:attrName>
                                        </p:attrNameLst>
                                      </p:cBhvr>
                                      <p:tavLst>
                                        <p:tav tm="0">
                                          <p:val>
                                            <p:strVal val="#ppt_y-1"/>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3653"/>
                                        </p:tgtEl>
                                        <p:attrNameLst>
                                          <p:attrName>style.visibility</p:attrName>
                                        </p:attrNameLst>
                                      </p:cBhvr>
                                      <p:to>
                                        <p:strVal val="visible"/>
                                      </p:to>
                                    </p:set>
                                    <p:anim calcmode="lin" valueType="num">
                                      <p:cBhvr additive="base">
                                        <p:cTn id="28" dur="1000"/>
                                        <p:tgtEl>
                                          <p:spTgt spid="3653"/>
                                        </p:tgtEl>
                                        <p:attrNameLst>
                                          <p:attrName>ppt_x</p:attrName>
                                        </p:attrNameLst>
                                      </p:cBhvr>
                                      <p:tavLst>
                                        <p:tav tm="0">
                                          <p:val>
                                            <p:strVal val="#ppt_x+1"/>
                                          </p:val>
                                        </p:tav>
                                        <p:tav tm="100000">
                                          <p:val>
                                            <p:strVal val="#ppt_x"/>
                                          </p:val>
                                        </p:tav>
                                      </p:tavLst>
                                    </p:anim>
                                  </p:childTnLst>
                                </p:cTn>
                              </p:par>
                              <p:par>
                                <p:cTn id="29" presetID="10" presetClass="entr" presetSubtype="0" fill="hold" nodeType="withEffect">
                                  <p:stCondLst>
                                    <p:cond delay="0"/>
                                  </p:stCondLst>
                                  <p:childTnLst>
                                    <p:set>
                                      <p:cBhvr>
                                        <p:cTn id="30" dur="1" fill="hold">
                                          <p:stCondLst>
                                            <p:cond delay="0"/>
                                          </p:stCondLst>
                                        </p:cTn>
                                        <p:tgtEl>
                                          <p:spTgt spid="3658"/>
                                        </p:tgtEl>
                                        <p:attrNameLst>
                                          <p:attrName>style.visibility</p:attrName>
                                        </p:attrNameLst>
                                      </p:cBhvr>
                                      <p:to>
                                        <p:strVal val="visible"/>
                                      </p:to>
                                    </p:set>
                                    <p:animEffect transition="in" filter="fade">
                                      <p:cBhvr>
                                        <p:cTn id="31" dur="1000"/>
                                        <p:tgtEl>
                                          <p:spTgt spid="3658"/>
                                        </p:tgtEl>
                                      </p:cBhvr>
                                    </p:animEffect>
                                  </p:childTnLst>
                                </p:cTn>
                              </p:par>
                              <p:par>
                                <p:cTn id="32" presetID="10" presetClass="entr" presetSubtype="0" fill="hold" nodeType="withEffect">
                                  <p:stCondLst>
                                    <p:cond delay="0"/>
                                  </p:stCondLst>
                                  <p:childTnLst>
                                    <p:set>
                                      <p:cBhvr>
                                        <p:cTn id="33" dur="1" fill="hold">
                                          <p:stCondLst>
                                            <p:cond delay="0"/>
                                          </p:stCondLst>
                                        </p:cTn>
                                        <p:tgtEl>
                                          <p:spTgt spid="3659"/>
                                        </p:tgtEl>
                                        <p:attrNameLst>
                                          <p:attrName>style.visibility</p:attrName>
                                        </p:attrNameLst>
                                      </p:cBhvr>
                                      <p:to>
                                        <p:strVal val="visible"/>
                                      </p:to>
                                    </p:set>
                                    <p:animEffect transition="in" filter="fade">
                                      <p:cBhvr>
                                        <p:cTn id="34" dur="1000"/>
                                        <p:tgtEl>
                                          <p:spTgt spid="3659"/>
                                        </p:tgtEl>
                                      </p:cBhvr>
                                    </p:animEffect>
                                  </p:childTnLst>
                                </p:cTn>
                              </p:par>
                              <p:par>
                                <p:cTn id="35" presetID="10" presetClass="entr" presetSubtype="0" fill="hold" nodeType="withEffect">
                                  <p:stCondLst>
                                    <p:cond delay="0"/>
                                  </p:stCondLst>
                                  <p:childTnLst>
                                    <p:set>
                                      <p:cBhvr>
                                        <p:cTn id="36" dur="1" fill="hold">
                                          <p:stCondLst>
                                            <p:cond delay="0"/>
                                          </p:stCondLst>
                                        </p:cTn>
                                        <p:tgtEl>
                                          <p:spTgt spid="3660"/>
                                        </p:tgtEl>
                                        <p:attrNameLst>
                                          <p:attrName>style.visibility</p:attrName>
                                        </p:attrNameLst>
                                      </p:cBhvr>
                                      <p:to>
                                        <p:strVal val="visible"/>
                                      </p:to>
                                    </p:set>
                                    <p:animEffect transition="in" filter="fade">
                                      <p:cBhvr>
                                        <p:cTn id="37" dur="1000"/>
                                        <p:tgtEl>
                                          <p:spTgt spid="3660"/>
                                        </p:tgtEl>
                                      </p:cBhvr>
                                    </p:animEffect>
                                  </p:childTnLst>
                                </p:cTn>
                              </p:par>
                              <p:par>
                                <p:cTn id="38" presetID="10" presetClass="entr" presetSubtype="0" fill="hold" nodeType="withEffect">
                                  <p:stCondLst>
                                    <p:cond delay="0"/>
                                  </p:stCondLst>
                                  <p:childTnLst>
                                    <p:set>
                                      <p:cBhvr>
                                        <p:cTn id="39" dur="1" fill="hold">
                                          <p:stCondLst>
                                            <p:cond delay="0"/>
                                          </p:stCondLst>
                                        </p:cTn>
                                        <p:tgtEl>
                                          <p:spTgt spid="3661"/>
                                        </p:tgtEl>
                                        <p:attrNameLst>
                                          <p:attrName>style.visibility</p:attrName>
                                        </p:attrNameLst>
                                      </p:cBhvr>
                                      <p:to>
                                        <p:strVal val="visible"/>
                                      </p:to>
                                    </p:set>
                                    <p:animEffect transition="in" filter="fade">
                                      <p:cBhvr>
                                        <p:cTn id="40" dur="1000"/>
                                        <p:tgtEl>
                                          <p:spTgt spid="3661"/>
                                        </p:tgtEl>
                                      </p:cBhvr>
                                    </p:animEffect>
                                  </p:childTnLst>
                                </p:cTn>
                              </p:par>
                              <p:par>
                                <p:cTn id="41" presetID="10" presetClass="entr" presetSubtype="0" fill="hold" nodeType="withEffect">
                                  <p:stCondLst>
                                    <p:cond delay="0"/>
                                  </p:stCondLst>
                                  <p:childTnLst>
                                    <p:set>
                                      <p:cBhvr>
                                        <p:cTn id="42" dur="1" fill="hold">
                                          <p:stCondLst>
                                            <p:cond delay="0"/>
                                          </p:stCondLst>
                                        </p:cTn>
                                        <p:tgtEl>
                                          <p:spTgt spid="3662"/>
                                        </p:tgtEl>
                                        <p:attrNameLst>
                                          <p:attrName>style.visibility</p:attrName>
                                        </p:attrNameLst>
                                      </p:cBhvr>
                                      <p:to>
                                        <p:strVal val="visible"/>
                                      </p:to>
                                    </p:set>
                                    <p:animEffect transition="in" filter="fade">
                                      <p:cBhvr>
                                        <p:cTn id="43" dur="1000"/>
                                        <p:tgtEl>
                                          <p:spTgt spid="3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66"/>
        <p:cNvGrpSpPr/>
        <p:nvPr/>
      </p:nvGrpSpPr>
      <p:grpSpPr>
        <a:xfrm>
          <a:off x="0" y="0"/>
          <a:ext cx="0" cy="0"/>
          <a:chOff x="0" y="0"/>
          <a:chExt cx="0" cy="0"/>
        </a:xfrm>
      </p:grpSpPr>
      <p:sp>
        <p:nvSpPr>
          <p:cNvPr id="3667" name="Google Shape;3667;p89"/>
          <p:cNvSpPr txBox="1">
            <a:spLocks noGrp="1"/>
          </p:cNvSpPr>
          <p:nvPr>
            <p:ph type="title"/>
          </p:nvPr>
        </p:nvSpPr>
        <p:spPr>
          <a:xfrm>
            <a:off x="1189500" y="1573088"/>
            <a:ext cx="6765000" cy="1191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$1,200,000</a:t>
            </a:r>
            <a:endParaRPr/>
          </a:p>
        </p:txBody>
      </p:sp>
      <p:sp>
        <p:nvSpPr>
          <p:cNvPr id="3668" name="Google Shape;3668;p89"/>
          <p:cNvSpPr txBox="1">
            <a:spLocks noGrp="1"/>
          </p:cNvSpPr>
          <p:nvPr>
            <p:ph type="subTitle" idx="1"/>
          </p:nvPr>
        </p:nvSpPr>
        <p:spPr>
          <a:xfrm>
            <a:off x="1189500" y="3008635"/>
            <a:ext cx="6765000" cy="34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cxnSp>
        <p:nvCxnSpPr>
          <p:cNvPr id="3669" name="Google Shape;3669;p89"/>
          <p:cNvCxnSpPr/>
          <p:nvPr/>
        </p:nvCxnSpPr>
        <p:spPr>
          <a:xfrm>
            <a:off x="1700550" y="2858050"/>
            <a:ext cx="5742900" cy="0"/>
          </a:xfrm>
          <a:prstGeom prst="straightConnector1">
            <a:avLst/>
          </a:prstGeom>
          <a:noFill/>
          <a:ln w="9525" cap="flat" cmpd="sng">
            <a:solidFill>
              <a:schemeClr val="lt1"/>
            </a:solidFill>
            <a:prstDash val="solid"/>
            <a:round/>
            <a:headEnd type="none" w="med" len="med"/>
            <a:tailEnd type="none" w="med" len="med"/>
          </a:ln>
        </p:spPr>
      </p:cxnSp>
      <p:sp>
        <p:nvSpPr>
          <p:cNvPr id="3670" name="Google Shape;3670;p89"/>
          <p:cNvSpPr/>
          <p:nvPr/>
        </p:nvSpPr>
        <p:spPr>
          <a:xfrm flipH="1">
            <a:off x="7065361" y="346944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1" name="Google Shape;3671;p89"/>
          <p:cNvGrpSpPr/>
          <p:nvPr/>
        </p:nvGrpSpPr>
        <p:grpSpPr>
          <a:xfrm flipH="1">
            <a:off x="6330913" y="1146283"/>
            <a:ext cx="793256" cy="182899"/>
            <a:chOff x="2685575" y="2835950"/>
            <a:chExt cx="433000" cy="99825"/>
          </a:xfrm>
        </p:grpSpPr>
        <p:sp>
          <p:nvSpPr>
            <p:cNvPr id="3672" name="Google Shape;3672;p8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6" name="Google Shape;3676;p89"/>
          <p:cNvGrpSpPr/>
          <p:nvPr/>
        </p:nvGrpSpPr>
        <p:grpSpPr>
          <a:xfrm flipH="1">
            <a:off x="6181013" y="-1308553"/>
            <a:ext cx="2019176" cy="2019176"/>
            <a:chOff x="1943325" y="-220375"/>
            <a:chExt cx="1298672" cy="1298672"/>
          </a:xfrm>
        </p:grpSpPr>
        <p:sp>
          <p:nvSpPr>
            <p:cNvPr id="3677" name="Google Shape;3677;p8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725" name="Google Shape;3725;p89"/>
          <p:cNvPicPr preferRelativeResize="0"/>
          <p:nvPr/>
        </p:nvPicPr>
        <p:blipFill>
          <a:blip r:embed="rId3">
            <a:alphaModFix/>
          </a:blip>
          <a:stretch>
            <a:fillRect/>
          </a:stretch>
        </p:blipFill>
        <p:spPr>
          <a:xfrm flipH="1">
            <a:off x="-477236" y="-955750"/>
            <a:ext cx="2527512" cy="2681250"/>
          </a:xfrm>
          <a:prstGeom prst="rect">
            <a:avLst/>
          </a:prstGeom>
          <a:noFill/>
          <a:ln>
            <a:noFill/>
          </a:ln>
        </p:spPr>
      </p:pic>
      <p:sp>
        <p:nvSpPr>
          <p:cNvPr id="3726" name="Google Shape;3726;p89"/>
          <p:cNvSpPr/>
          <p:nvPr/>
        </p:nvSpPr>
        <p:spPr>
          <a:xfrm flipH="1">
            <a:off x="505591" y="27170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9"/>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9"/>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9">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9">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9">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676"/>
                                        </p:tgtEl>
                                        <p:attrNameLst>
                                          <p:attrName>r</p:attrName>
                                        </p:attrNameLst>
                                      </p:cBhvr>
                                    </p:animRot>
                                  </p:childTnLst>
                                </p:cTn>
                              </p:par>
                              <p:par>
                                <p:cTn id="7" presetID="23" presetClass="entr" presetSubtype="16" fill="hold" nodeType="withEffect">
                                  <p:stCondLst>
                                    <p:cond delay="0"/>
                                  </p:stCondLst>
                                  <p:childTnLst>
                                    <p:set>
                                      <p:cBhvr>
                                        <p:cTn id="8" dur="1" fill="hold">
                                          <p:stCondLst>
                                            <p:cond delay="0"/>
                                          </p:stCondLst>
                                        </p:cTn>
                                        <p:tgtEl>
                                          <p:spTgt spid="3670"/>
                                        </p:tgtEl>
                                        <p:attrNameLst>
                                          <p:attrName>style.visibility</p:attrName>
                                        </p:attrNameLst>
                                      </p:cBhvr>
                                      <p:to>
                                        <p:strVal val="visible"/>
                                      </p:to>
                                    </p:set>
                                    <p:anim calcmode="lin" valueType="num">
                                      <p:cBhvr additive="base">
                                        <p:cTn id="9" dur="1000"/>
                                        <p:tgtEl>
                                          <p:spTgt spid="3670"/>
                                        </p:tgtEl>
                                        <p:attrNameLst>
                                          <p:attrName>ppt_w</p:attrName>
                                        </p:attrNameLst>
                                      </p:cBhvr>
                                      <p:tavLst>
                                        <p:tav tm="0">
                                          <p:val>
                                            <p:strVal val="0"/>
                                          </p:val>
                                        </p:tav>
                                        <p:tav tm="100000">
                                          <p:val>
                                            <p:strVal val="#ppt_w"/>
                                          </p:val>
                                        </p:tav>
                                      </p:tavLst>
                                    </p:anim>
                                    <p:anim calcmode="lin" valueType="num">
                                      <p:cBhvr additive="base">
                                        <p:cTn id="10" dur="1000"/>
                                        <p:tgtEl>
                                          <p:spTgt spid="3670"/>
                                        </p:tgtEl>
                                        <p:attrNameLst>
                                          <p:attrName>ppt_h</p:attrName>
                                        </p:attrNameLst>
                                      </p:cBhvr>
                                      <p:tavLst>
                                        <p:tav tm="0">
                                          <p:val>
                                            <p:strVal val="0"/>
                                          </p:val>
                                        </p:tav>
                                        <p:tav tm="100000">
                                          <p:val>
                                            <p:strVal val="#ppt_h"/>
                                          </p:val>
                                        </p:tav>
                                      </p:tavLst>
                                    </p:anim>
                                  </p:childTnLst>
                                </p:cTn>
                              </p:par>
                              <p:par>
                                <p:cTn id="11" presetID="2" presetClass="entr" presetSubtype="2" fill="hold" nodeType="withEffect">
                                  <p:stCondLst>
                                    <p:cond delay="0"/>
                                  </p:stCondLst>
                                  <p:childTnLst>
                                    <p:set>
                                      <p:cBhvr>
                                        <p:cTn id="12" dur="1" fill="hold">
                                          <p:stCondLst>
                                            <p:cond delay="0"/>
                                          </p:stCondLst>
                                        </p:cTn>
                                        <p:tgtEl>
                                          <p:spTgt spid="3669"/>
                                        </p:tgtEl>
                                        <p:attrNameLst>
                                          <p:attrName>style.visibility</p:attrName>
                                        </p:attrNameLst>
                                      </p:cBhvr>
                                      <p:to>
                                        <p:strVal val="visible"/>
                                      </p:to>
                                    </p:set>
                                    <p:anim calcmode="lin" valueType="num">
                                      <p:cBhvr additive="base">
                                        <p:cTn id="13" dur="1000"/>
                                        <p:tgtEl>
                                          <p:spTgt spid="3669"/>
                                        </p:tgtEl>
                                        <p:attrNameLst>
                                          <p:attrName>ppt_x</p:attrName>
                                        </p:attrNameLst>
                                      </p:cBhvr>
                                      <p:tavLst>
                                        <p:tav tm="0">
                                          <p:val>
                                            <p:strVal val="#ppt_x+1"/>
                                          </p:val>
                                        </p:tav>
                                        <p:tav tm="100000">
                                          <p:val>
                                            <p:strVal val="#ppt_x"/>
                                          </p:val>
                                        </p:tav>
                                      </p:tavLst>
                                    </p:anim>
                                  </p:childTnLst>
                                </p:cTn>
                              </p:par>
                              <p:par>
                                <p:cTn id="14" presetID="10" presetClass="entr" presetSubtype="0" fill="hold" nodeType="withEffect">
                                  <p:stCondLst>
                                    <p:cond delay="0"/>
                                  </p:stCondLst>
                                  <p:childTnLst>
                                    <p:set>
                                      <p:cBhvr>
                                        <p:cTn id="15" dur="1" fill="hold">
                                          <p:stCondLst>
                                            <p:cond delay="0"/>
                                          </p:stCondLst>
                                        </p:cTn>
                                        <p:tgtEl>
                                          <p:spTgt spid="3668"/>
                                        </p:tgtEl>
                                        <p:attrNameLst>
                                          <p:attrName>style.visibility</p:attrName>
                                        </p:attrNameLst>
                                      </p:cBhvr>
                                      <p:to>
                                        <p:strVal val="visible"/>
                                      </p:to>
                                    </p:set>
                                    <p:animEffect transition="in" filter="fade">
                                      <p:cBhvr>
                                        <p:cTn id="16" dur="1000"/>
                                        <p:tgtEl>
                                          <p:spTgt spid="3668"/>
                                        </p:tgtEl>
                                      </p:cBhvr>
                                    </p:animEffect>
                                  </p:childTnLst>
                                </p:cTn>
                              </p:par>
                              <p:par>
                                <p:cTn id="17" presetID="2" presetClass="entr" presetSubtype="1" fill="hold" nodeType="withEffect">
                                  <p:stCondLst>
                                    <p:cond delay="0"/>
                                  </p:stCondLst>
                                  <p:childTnLst>
                                    <p:set>
                                      <p:cBhvr>
                                        <p:cTn id="18" dur="1" fill="hold">
                                          <p:stCondLst>
                                            <p:cond delay="0"/>
                                          </p:stCondLst>
                                        </p:cTn>
                                        <p:tgtEl>
                                          <p:spTgt spid="3667"/>
                                        </p:tgtEl>
                                        <p:attrNameLst>
                                          <p:attrName>style.visibility</p:attrName>
                                        </p:attrNameLst>
                                      </p:cBhvr>
                                      <p:to>
                                        <p:strVal val="visible"/>
                                      </p:to>
                                    </p:set>
                                    <p:anim calcmode="lin" valueType="num">
                                      <p:cBhvr additive="base">
                                        <p:cTn id="19" dur="1000"/>
                                        <p:tgtEl>
                                          <p:spTgt spid="3667"/>
                                        </p:tgtEl>
                                        <p:attrNameLst>
                                          <p:attrName>ppt_y</p:attrName>
                                        </p:attrNameLst>
                                      </p:cBhvr>
                                      <p:tavLst>
                                        <p:tav tm="0">
                                          <p:val>
                                            <p:strVal val="#ppt_y-1"/>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3671"/>
                                        </p:tgtEl>
                                        <p:attrNameLst>
                                          <p:attrName>style.visibility</p:attrName>
                                        </p:attrNameLst>
                                      </p:cBhvr>
                                      <p:to>
                                        <p:strVal val="visible"/>
                                      </p:to>
                                    </p:set>
                                    <p:anim calcmode="lin" valueType="num">
                                      <p:cBhvr additive="base">
                                        <p:cTn id="22" dur="1000"/>
                                        <p:tgtEl>
                                          <p:spTgt spid="3671"/>
                                        </p:tgtEl>
                                        <p:attrNameLst>
                                          <p:attrName>ppt_x</p:attrName>
                                        </p:attrNameLst>
                                      </p:cBhvr>
                                      <p:tavLst>
                                        <p:tav tm="0">
                                          <p:val>
                                            <p:strVal val="#ppt_x-1"/>
                                          </p:val>
                                        </p:tav>
                                        <p:tav tm="100000">
                                          <p:val>
                                            <p:strVal val="#ppt_x"/>
                                          </p:val>
                                        </p:tav>
                                      </p:tavLst>
                                    </p:anim>
                                  </p:childTnLst>
                                </p:cTn>
                              </p:par>
                              <p:par>
                                <p:cTn id="23" presetID="8" presetClass="emph" presetSubtype="0" fill="hold" nodeType="withEffect">
                                  <p:stCondLst>
                                    <p:cond delay="0"/>
                                  </p:stCondLst>
                                  <p:childTnLst>
                                    <p:animRot by="-21600000">
                                      <p:cBhvr>
                                        <p:cTn id="24" dur="1000" fill="hold"/>
                                        <p:tgtEl>
                                          <p:spTgt spid="3726"/>
                                        </p:tgtEl>
                                        <p:attrNameLst>
                                          <p:attrName>r</p:attrName>
                                        </p:attrNameLst>
                                      </p:cBhvr>
                                    </p:animRot>
                                  </p:childTnLst>
                                </p:cTn>
                              </p:par>
                              <p:par>
                                <p:cTn id="25" presetID="10" presetClass="entr" presetSubtype="0" fill="hold" nodeType="withEffect">
                                  <p:stCondLst>
                                    <p:cond delay="0"/>
                                  </p:stCondLst>
                                  <p:childTnLst>
                                    <p:set>
                                      <p:cBhvr>
                                        <p:cTn id="26" dur="1" fill="hold">
                                          <p:stCondLst>
                                            <p:cond delay="0"/>
                                          </p:stCondLst>
                                        </p:cTn>
                                        <p:tgtEl>
                                          <p:spTgt spid="3727"/>
                                        </p:tgtEl>
                                        <p:attrNameLst>
                                          <p:attrName>style.visibility</p:attrName>
                                        </p:attrNameLst>
                                      </p:cBhvr>
                                      <p:to>
                                        <p:strVal val="visible"/>
                                      </p:to>
                                    </p:set>
                                    <p:animEffect transition="in" filter="fade">
                                      <p:cBhvr>
                                        <p:cTn id="27" dur="1000"/>
                                        <p:tgtEl>
                                          <p:spTgt spid="3727"/>
                                        </p:tgtEl>
                                      </p:cBhvr>
                                    </p:animEffect>
                                  </p:childTnLst>
                                </p:cTn>
                              </p:par>
                              <p:par>
                                <p:cTn id="28" presetID="10" presetClass="entr" presetSubtype="0" fill="hold" nodeType="withEffect">
                                  <p:stCondLst>
                                    <p:cond delay="0"/>
                                  </p:stCondLst>
                                  <p:childTnLst>
                                    <p:set>
                                      <p:cBhvr>
                                        <p:cTn id="29" dur="1" fill="hold">
                                          <p:stCondLst>
                                            <p:cond delay="0"/>
                                          </p:stCondLst>
                                        </p:cTn>
                                        <p:tgtEl>
                                          <p:spTgt spid="3728"/>
                                        </p:tgtEl>
                                        <p:attrNameLst>
                                          <p:attrName>style.visibility</p:attrName>
                                        </p:attrNameLst>
                                      </p:cBhvr>
                                      <p:to>
                                        <p:strVal val="visible"/>
                                      </p:to>
                                    </p:set>
                                    <p:animEffect transition="in" filter="fade">
                                      <p:cBhvr>
                                        <p:cTn id="30" dur="1000"/>
                                        <p:tgtEl>
                                          <p:spTgt spid="3728"/>
                                        </p:tgtEl>
                                      </p:cBhvr>
                                    </p:animEffect>
                                  </p:childTnLst>
                                </p:cTn>
                              </p:par>
                              <p:par>
                                <p:cTn id="31" presetID="10" presetClass="entr" presetSubtype="0" fill="hold" nodeType="withEffect">
                                  <p:stCondLst>
                                    <p:cond delay="0"/>
                                  </p:stCondLst>
                                  <p:childTnLst>
                                    <p:set>
                                      <p:cBhvr>
                                        <p:cTn id="32" dur="1" fill="hold">
                                          <p:stCondLst>
                                            <p:cond delay="0"/>
                                          </p:stCondLst>
                                        </p:cTn>
                                        <p:tgtEl>
                                          <p:spTgt spid="3729"/>
                                        </p:tgtEl>
                                        <p:attrNameLst>
                                          <p:attrName>style.visibility</p:attrName>
                                        </p:attrNameLst>
                                      </p:cBhvr>
                                      <p:to>
                                        <p:strVal val="visible"/>
                                      </p:to>
                                    </p:set>
                                    <p:animEffect transition="in" filter="fade">
                                      <p:cBhvr>
                                        <p:cTn id="33" dur="1000"/>
                                        <p:tgtEl>
                                          <p:spTgt spid="3729"/>
                                        </p:tgtEl>
                                      </p:cBhvr>
                                    </p:animEffect>
                                  </p:childTnLst>
                                </p:cTn>
                              </p:par>
                              <p:par>
                                <p:cTn id="34" presetID="10" presetClass="entr" presetSubtype="0" fill="hold" nodeType="withEffect">
                                  <p:stCondLst>
                                    <p:cond delay="0"/>
                                  </p:stCondLst>
                                  <p:childTnLst>
                                    <p:set>
                                      <p:cBhvr>
                                        <p:cTn id="35" dur="1" fill="hold">
                                          <p:stCondLst>
                                            <p:cond delay="0"/>
                                          </p:stCondLst>
                                        </p:cTn>
                                        <p:tgtEl>
                                          <p:spTgt spid="3730"/>
                                        </p:tgtEl>
                                        <p:attrNameLst>
                                          <p:attrName>style.visibility</p:attrName>
                                        </p:attrNameLst>
                                      </p:cBhvr>
                                      <p:to>
                                        <p:strVal val="visible"/>
                                      </p:to>
                                    </p:set>
                                    <p:animEffect transition="in" filter="fade">
                                      <p:cBhvr>
                                        <p:cTn id="36" dur="1000"/>
                                        <p:tgtEl>
                                          <p:spTgt spid="3730"/>
                                        </p:tgtEl>
                                      </p:cBhvr>
                                    </p:animEffect>
                                  </p:childTnLst>
                                </p:cTn>
                              </p:par>
                              <p:par>
                                <p:cTn id="37" presetID="10" presetClass="entr" presetSubtype="0" fill="hold" nodeType="withEffect">
                                  <p:stCondLst>
                                    <p:cond delay="0"/>
                                  </p:stCondLst>
                                  <p:childTnLst>
                                    <p:set>
                                      <p:cBhvr>
                                        <p:cTn id="38" dur="1" fill="hold">
                                          <p:stCondLst>
                                            <p:cond delay="0"/>
                                          </p:stCondLst>
                                        </p:cTn>
                                        <p:tgtEl>
                                          <p:spTgt spid="3731"/>
                                        </p:tgtEl>
                                        <p:attrNameLst>
                                          <p:attrName>style.visibility</p:attrName>
                                        </p:attrNameLst>
                                      </p:cBhvr>
                                      <p:to>
                                        <p:strVal val="visible"/>
                                      </p:to>
                                    </p:set>
                                    <p:animEffect transition="in" filter="fade">
                                      <p:cBhvr>
                                        <p:cTn id="39" dur="1000"/>
                                        <p:tgtEl>
                                          <p:spTgt spid="3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35"/>
        <p:cNvGrpSpPr/>
        <p:nvPr/>
      </p:nvGrpSpPr>
      <p:grpSpPr>
        <a:xfrm>
          <a:off x="0" y="0"/>
          <a:ext cx="0" cy="0"/>
          <a:chOff x="0" y="0"/>
          <a:chExt cx="0" cy="0"/>
        </a:xfrm>
      </p:grpSpPr>
      <p:pic>
        <p:nvPicPr>
          <p:cNvPr id="3736" name="Google Shape;3736;p90"/>
          <p:cNvPicPr preferRelativeResize="0"/>
          <p:nvPr/>
        </p:nvPicPr>
        <p:blipFill>
          <a:blip r:embed="rId3">
            <a:alphaModFix/>
          </a:blip>
          <a:stretch>
            <a:fillRect/>
          </a:stretch>
        </p:blipFill>
        <p:spPr>
          <a:xfrm>
            <a:off x="7000327" y="-1288375"/>
            <a:ext cx="2527512" cy="2681250"/>
          </a:xfrm>
          <a:prstGeom prst="rect">
            <a:avLst/>
          </a:prstGeom>
          <a:noFill/>
          <a:ln>
            <a:noFill/>
          </a:ln>
        </p:spPr>
      </p:pic>
      <p:sp>
        <p:nvSpPr>
          <p:cNvPr id="3737" name="Google Shape;3737;p90"/>
          <p:cNvSpPr txBox="1">
            <a:spLocks noGrp="1"/>
          </p:cNvSpPr>
          <p:nvPr>
            <p:ph type="title"/>
          </p:nvPr>
        </p:nvSpPr>
        <p:spPr>
          <a:xfrm>
            <a:off x="1694250" y="2876163"/>
            <a:ext cx="5755500" cy="9828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10</a:t>
            </a:r>
            <a:endParaRPr/>
          </a:p>
        </p:txBody>
      </p:sp>
      <p:sp>
        <p:nvSpPr>
          <p:cNvPr id="3738" name="Google Shape;3738;p90"/>
          <p:cNvSpPr txBox="1">
            <a:spLocks noGrp="1"/>
          </p:cNvSpPr>
          <p:nvPr>
            <p:ph type="subTitle" idx="1"/>
          </p:nvPr>
        </p:nvSpPr>
        <p:spPr>
          <a:xfrm>
            <a:off x="1694250" y="2215382"/>
            <a:ext cx="5755500" cy="28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Overall project ROI</a:t>
            </a:r>
            <a:endParaRPr/>
          </a:p>
        </p:txBody>
      </p:sp>
      <p:sp>
        <p:nvSpPr>
          <p:cNvPr id="3739" name="Google Shape;3739;p90"/>
          <p:cNvSpPr txBox="1">
            <a:spLocks noGrp="1"/>
          </p:cNvSpPr>
          <p:nvPr>
            <p:ph type="title" idx="2"/>
          </p:nvPr>
        </p:nvSpPr>
        <p:spPr>
          <a:xfrm>
            <a:off x="1694250" y="1082500"/>
            <a:ext cx="5755500" cy="9828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$4,250</a:t>
            </a:r>
            <a:endParaRPr/>
          </a:p>
        </p:txBody>
      </p:sp>
      <p:sp>
        <p:nvSpPr>
          <p:cNvPr id="3740" name="Google Shape;3740;p90"/>
          <p:cNvSpPr txBox="1">
            <a:spLocks noGrp="1"/>
          </p:cNvSpPr>
          <p:nvPr>
            <p:ph type="subTitle" idx="3"/>
          </p:nvPr>
        </p:nvSpPr>
        <p:spPr>
          <a:xfrm>
            <a:off x="1694250" y="4008699"/>
            <a:ext cx="5755500" cy="28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Milestones achieved in the last 30 days</a:t>
            </a:r>
            <a:endParaRPr/>
          </a:p>
        </p:txBody>
      </p:sp>
      <p:grpSp>
        <p:nvGrpSpPr>
          <p:cNvPr id="3741" name="Google Shape;3741;p90"/>
          <p:cNvGrpSpPr/>
          <p:nvPr/>
        </p:nvGrpSpPr>
        <p:grpSpPr>
          <a:xfrm flipH="1">
            <a:off x="4175363" y="446796"/>
            <a:ext cx="793256" cy="182899"/>
            <a:chOff x="2685575" y="2835950"/>
            <a:chExt cx="433000" cy="99825"/>
          </a:xfrm>
        </p:grpSpPr>
        <p:sp>
          <p:nvSpPr>
            <p:cNvPr id="3742" name="Google Shape;3742;p90"/>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90"/>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90"/>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90"/>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6" name="Google Shape;3746;p90"/>
          <p:cNvGrpSpPr/>
          <p:nvPr/>
        </p:nvGrpSpPr>
        <p:grpSpPr>
          <a:xfrm>
            <a:off x="221576" y="-766803"/>
            <a:ext cx="2019176" cy="2019176"/>
            <a:chOff x="1943325" y="-220375"/>
            <a:chExt cx="1298672" cy="1298672"/>
          </a:xfrm>
        </p:grpSpPr>
        <p:sp>
          <p:nvSpPr>
            <p:cNvPr id="3747" name="Google Shape;3747;p9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9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9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9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9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9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9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9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9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9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9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9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9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9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9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9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9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9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9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9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9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9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9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9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9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9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9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9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9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9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9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9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9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9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9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9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9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9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9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9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9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9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9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9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9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9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9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9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795" name="Google Shape;3795;p90"/>
          <p:cNvCxnSpPr/>
          <p:nvPr/>
        </p:nvCxnSpPr>
        <p:spPr>
          <a:xfrm>
            <a:off x="3088150" y="2129850"/>
            <a:ext cx="2957400" cy="0"/>
          </a:xfrm>
          <a:prstGeom prst="straightConnector1">
            <a:avLst/>
          </a:prstGeom>
          <a:noFill/>
          <a:ln w="9525" cap="flat" cmpd="sng">
            <a:solidFill>
              <a:schemeClr val="lt1"/>
            </a:solidFill>
            <a:prstDash val="solid"/>
            <a:round/>
            <a:headEnd type="none" w="med" len="med"/>
            <a:tailEnd type="none" w="med" len="med"/>
          </a:ln>
        </p:spPr>
      </p:cxnSp>
      <p:cxnSp>
        <p:nvCxnSpPr>
          <p:cNvPr id="3796" name="Google Shape;3796;p90"/>
          <p:cNvCxnSpPr/>
          <p:nvPr/>
        </p:nvCxnSpPr>
        <p:spPr>
          <a:xfrm>
            <a:off x="3088150" y="3923975"/>
            <a:ext cx="2957400" cy="0"/>
          </a:xfrm>
          <a:prstGeom prst="straightConnector1">
            <a:avLst/>
          </a:prstGeom>
          <a:noFill/>
          <a:ln w="9525" cap="flat" cmpd="sng">
            <a:solidFill>
              <a:schemeClr val="lt1"/>
            </a:solidFill>
            <a:prstDash val="solid"/>
            <a:round/>
            <a:headEnd type="none" w="med" len="med"/>
            <a:tailEnd type="none" w="med" len="med"/>
          </a:ln>
        </p:spPr>
      </p:cxnSp>
      <p:sp>
        <p:nvSpPr>
          <p:cNvPr id="3797" name="Google Shape;3797;p90"/>
          <p:cNvSpPr/>
          <p:nvPr/>
        </p:nvSpPr>
        <p:spPr>
          <a:xfrm flipH="1">
            <a:off x="1195278" y="1793688"/>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8" name="Google Shape;3798;p90"/>
          <p:cNvGrpSpPr/>
          <p:nvPr/>
        </p:nvGrpSpPr>
        <p:grpSpPr>
          <a:xfrm flipH="1">
            <a:off x="7314289" y="3406232"/>
            <a:ext cx="282962" cy="284718"/>
            <a:chOff x="432750" y="3302025"/>
            <a:chExt cx="216133" cy="217475"/>
          </a:xfrm>
        </p:grpSpPr>
        <p:sp>
          <p:nvSpPr>
            <p:cNvPr id="3799" name="Google Shape;3799;p90"/>
            <p:cNvSpPr/>
            <p:nvPr/>
          </p:nvSpPr>
          <p:spPr>
            <a:xfrm>
              <a:off x="434758"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90"/>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90"/>
          <p:cNvGrpSpPr/>
          <p:nvPr/>
        </p:nvGrpSpPr>
        <p:grpSpPr>
          <a:xfrm flipH="1">
            <a:off x="7282786" y="1452537"/>
            <a:ext cx="357454" cy="956304"/>
            <a:chOff x="357713" y="600975"/>
            <a:chExt cx="357454" cy="956304"/>
          </a:xfrm>
        </p:grpSpPr>
        <p:sp>
          <p:nvSpPr>
            <p:cNvPr id="3802" name="Google Shape;3802;p90"/>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90"/>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90"/>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90"/>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6" name="Google Shape;3806;p90"/>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90"/>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90">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90">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90">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739"/>
                                        </p:tgtEl>
                                        <p:attrNameLst>
                                          <p:attrName>style.visibility</p:attrName>
                                        </p:attrNameLst>
                                      </p:cBhvr>
                                      <p:to>
                                        <p:strVal val="visible"/>
                                      </p:to>
                                    </p:set>
                                    <p:anim calcmode="lin" valueType="num">
                                      <p:cBhvr additive="base">
                                        <p:cTn id="7" dur="1000"/>
                                        <p:tgtEl>
                                          <p:spTgt spid="3739"/>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3737"/>
                                        </p:tgtEl>
                                        <p:attrNameLst>
                                          <p:attrName>style.visibility</p:attrName>
                                        </p:attrNameLst>
                                      </p:cBhvr>
                                      <p:to>
                                        <p:strVal val="visible"/>
                                      </p:to>
                                    </p:set>
                                    <p:anim calcmode="lin" valueType="num">
                                      <p:cBhvr additive="base">
                                        <p:cTn id="10" dur="1000"/>
                                        <p:tgtEl>
                                          <p:spTgt spid="3737"/>
                                        </p:tgtEl>
                                        <p:attrNameLst>
                                          <p:attrName>ppt_y</p:attrName>
                                        </p:attrNameLst>
                                      </p:cBhvr>
                                      <p:tavLst>
                                        <p:tav tm="0">
                                          <p:val>
                                            <p:strVal val="#ppt_y-1"/>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3795"/>
                                        </p:tgtEl>
                                        <p:attrNameLst>
                                          <p:attrName>style.visibility</p:attrName>
                                        </p:attrNameLst>
                                      </p:cBhvr>
                                      <p:to>
                                        <p:strVal val="visible"/>
                                      </p:to>
                                    </p:set>
                                    <p:anim calcmode="lin" valueType="num">
                                      <p:cBhvr additive="base">
                                        <p:cTn id="13" dur="1000"/>
                                        <p:tgtEl>
                                          <p:spTgt spid="3795"/>
                                        </p:tgtEl>
                                        <p:attrNameLst>
                                          <p:attrName>ppt_x</p:attrName>
                                        </p:attrNameLst>
                                      </p:cBhvr>
                                      <p:tavLst>
                                        <p:tav tm="0">
                                          <p:val>
                                            <p:strVal val="#ppt_x-1"/>
                                          </p:val>
                                        </p:tav>
                                        <p:tav tm="100000">
                                          <p:val>
                                            <p:strVal val="#ppt_x"/>
                                          </p:val>
                                        </p:tav>
                                      </p:tavLst>
                                    </p:anim>
                                  </p:childTnLst>
                                </p:cTn>
                              </p:par>
                              <p:par>
                                <p:cTn id="14" presetID="2" presetClass="entr" presetSubtype="2" fill="hold" nodeType="withEffect">
                                  <p:stCondLst>
                                    <p:cond delay="0"/>
                                  </p:stCondLst>
                                  <p:childTnLst>
                                    <p:set>
                                      <p:cBhvr>
                                        <p:cTn id="15" dur="1" fill="hold">
                                          <p:stCondLst>
                                            <p:cond delay="0"/>
                                          </p:stCondLst>
                                        </p:cTn>
                                        <p:tgtEl>
                                          <p:spTgt spid="3796"/>
                                        </p:tgtEl>
                                        <p:attrNameLst>
                                          <p:attrName>style.visibility</p:attrName>
                                        </p:attrNameLst>
                                      </p:cBhvr>
                                      <p:to>
                                        <p:strVal val="visible"/>
                                      </p:to>
                                    </p:set>
                                    <p:anim calcmode="lin" valueType="num">
                                      <p:cBhvr additive="base">
                                        <p:cTn id="16" dur="1000"/>
                                        <p:tgtEl>
                                          <p:spTgt spid="3796"/>
                                        </p:tgtEl>
                                        <p:attrNameLst>
                                          <p:attrName>ppt_x</p:attrName>
                                        </p:attrNameLst>
                                      </p:cBhvr>
                                      <p:tavLst>
                                        <p:tav tm="0">
                                          <p:val>
                                            <p:strVal val="#ppt_x+1"/>
                                          </p:val>
                                        </p:tav>
                                        <p:tav tm="100000">
                                          <p:val>
                                            <p:strVal val="#ppt_x"/>
                                          </p:val>
                                        </p:tav>
                                      </p:tavLst>
                                    </p:anim>
                                  </p:childTnLst>
                                </p:cTn>
                              </p:par>
                              <p:par>
                                <p:cTn id="17" presetID="10" presetClass="entr" presetSubtype="0" fill="hold" nodeType="withEffect">
                                  <p:stCondLst>
                                    <p:cond delay="0"/>
                                  </p:stCondLst>
                                  <p:childTnLst>
                                    <p:set>
                                      <p:cBhvr>
                                        <p:cTn id="18" dur="1" fill="hold">
                                          <p:stCondLst>
                                            <p:cond delay="0"/>
                                          </p:stCondLst>
                                        </p:cTn>
                                        <p:tgtEl>
                                          <p:spTgt spid="3740"/>
                                        </p:tgtEl>
                                        <p:attrNameLst>
                                          <p:attrName>style.visibility</p:attrName>
                                        </p:attrNameLst>
                                      </p:cBhvr>
                                      <p:to>
                                        <p:strVal val="visible"/>
                                      </p:to>
                                    </p:set>
                                    <p:animEffect transition="in" filter="fade">
                                      <p:cBhvr>
                                        <p:cTn id="19" dur="1000"/>
                                        <p:tgtEl>
                                          <p:spTgt spid="3740"/>
                                        </p:tgtEl>
                                      </p:cBhvr>
                                    </p:animEffect>
                                  </p:childTnLst>
                                </p:cTn>
                              </p:par>
                              <p:par>
                                <p:cTn id="20" presetID="10" presetClass="entr" presetSubtype="0" fill="hold" nodeType="withEffect">
                                  <p:stCondLst>
                                    <p:cond delay="0"/>
                                  </p:stCondLst>
                                  <p:childTnLst>
                                    <p:set>
                                      <p:cBhvr>
                                        <p:cTn id="21" dur="1" fill="hold">
                                          <p:stCondLst>
                                            <p:cond delay="0"/>
                                          </p:stCondLst>
                                        </p:cTn>
                                        <p:tgtEl>
                                          <p:spTgt spid="3738"/>
                                        </p:tgtEl>
                                        <p:attrNameLst>
                                          <p:attrName>style.visibility</p:attrName>
                                        </p:attrNameLst>
                                      </p:cBhvr>
                                      <p:to>
                                        <p:strVal val="visible"/>
                                      </p:to>
                                    </p:set>
                                    <p:animEffect transition="in" filter="fade">
                                      <p:cBhvr>
                                        <p:cTn id="22" dur="1000"/>
                                        <p:tgtEl>
                                          <p:spTgt spid="3738"/>
                                        </p:tgtEl>
                                      </p:cBhvr>
                                    </p:animEffect>
                                  </p:childTnLst>
                                </p:cTn>
                              </p:par>
                              <p:par>
                                <p:cTn id="23" presetID="2" presetClass="entr" presetSubtype="8" fill="hold" nodeType="withEffect">
                                  <p:stCondLst>
                                    <p:cond delay="0"/>
                                  </p:stCondLst>
                                  <p:childTnLst>
                                    <p:set>
                                      <p:cBhvr>
                                        <p:cTn id="24" dur="1" fill="hold">
                                          <p:stCondLst>
                                            <p:cond delay="0"/>
                                          </p:stCondLst>
                                        </p:cTn>
                                        <p:tgtEl>
                                          <p:spTgt spid="3741"/>
                                        </p:tgtEl>
                                        <p:attrNameLst>
                                          <p:attrName>style.visibility</p:attrName>
                                        </p:attrNameLst>
                                      </p:cBhvr>
                                      <p:to>
                                        <p:strVal val="visible"/>
                                      </p:to>
                                    </p:set>
                                    <p:anim calcmode="lin" valueType="num">
                                      <p:cBhvr additive="base">
                                        <p:cTn id="25" dur="1000"/>
                                        <p:tgtEl>
                                          <p:spTgt spid="3741"/>
                                        </p:tgtEl>
                                        <p:attrNameLst>
                                          <p:attrName>ppt_x</p:attrName>
                                        </p:attrNameLst>
                                      </p:cBhvr>
                                      <p:tavLst>
                                        <p:tav tm="0">
                                          <p:val>
                                            <p:strVal val="#ppt_x-1"/>
                                          </p:val>
                                        </p:tav>
                                        <p:tav tm="100000">
                                          <p:val>
                                            <p:strVal val="#ppt_x"/>
                                          </p:val>
                                        </p:tav>
                                      </p:tavLst>
                                    </p:anim>
                                  </p:childTnLst>
                                </p:cTn>
                              </p:par>
                              <p:par>
                                <p:cTn id="26" presetID="2" presetClass="entr" presetSubtype="2" fill="hold" nodeType="withEffect">
                                  <p:stCondLst>
                                    <p:cond delay="0"/>
                                  </p:stCondLst>
                                  <p:childTnLst>
                                    <p:set>
                                      <p:cBhvr>
                                        <p:cTn id="27" dur="1" fill="hold">
                                          <p:stCondLst>
                                            <p:cond delay="0"/>
                                          </p:stCondLst>
                                        </p:cTn>
                                        <p:tgtEl>
                                          <p:spTgt spid="3736"/>
                                        </p:tgtEl>
                                        <p:attrNameLst>
                                          <p:attrName>style.visibility</p:attrName>
                                        </p:attrNameLst>
                                      </p:cBhvr>
                                      <p:to>
                                        <p:strVal val="visible"/>
                                      </p:to>
                                    </p:set>
                                    <p:anim calcmode="lin" valueType="num">
                                      <p:cBhvr additive="base">
                                        <p:cTn id="28" dur="1000"/>
                                        <p:tgtEl>
                                          <p:spTgt spid="3736"/>
                                        </p:tgtEl>
                                        <p:attrNameLst>
                                          <p:attrName>ppt_x</p:attrName>
                                        </p:attrNameLst>
                                      </p:cBhvr>
                                      <p:tavLst>
                                        <p:tav tm="0">
                                          <p:val>
                                            <p:strVal val="#ppt_x+1"/>
                                          </p:val>
                                        </p:tav>
                                        <p:tav tm="100000">
                                          <p:val>
                                            <p:strVal val="#ppt_x"/>
                                          </p:val>
                                        </p:tav>
                                      </p:tavLst>
                                    </p:anim>
                                  </p:childTnLst>
                                </p:cTn>
                              </p:par>
                              <p:par>
                                <p:cTn id="29" presetID="8" presetClass="emph" presetSubtype="0" fill="hold" nodeType="withEffect">
                                  <p:stCondLst>
                                    <p:cond delay="0"/>
                                  </p:stCondLst>
                                  <p:childTnLst>
                                    <p:animRot by="-21600000">
                                      <p:cBhvr>
                                        <p:cTn id="30" dur="1000" fill="hold"/>
                                        <p:tgtEl>
                                          <p:spTgt spid="3746"/>
                                        </p:tgtEl>
                                        <p:attrNameLst>
                                          <p:attrName>r</p:attrName>
                                        </p:attrNameLst>
                                      </p:cBhvr>
                                    </p:animRot>
                                  </p:childTnLst>
                                </p:cTn>
                              </p:par>
                              <p:par>
                                <p:cTn id="31" presetID="8" presetClass="emph" presetSubtype="0" fill="hold" nodeType="withEffect">
                                  <p:stCondLst>
                                    <p:cond delay="0"/>
                                  </p:stCondLst>
                                  <p:childTnLst>
                                    <p:animRot by="-21600000">
                                      <p:cBhvr>
                                        <p:cTn id="32" dur="1000" fill="hold"/>
                                        <p:tgtEl>
                                          <p:spTgt spid="3797"/>
                                        </p:tgtEl>
                                        <p:attrNameLst>
                                          <p:attrName>r</p:attrName>
                                        </p:attrNameLst>
                                      </p:cBhvr>
                                    </p:animRot>
                                  </p:childTnLst>
                                </p:cTn>
                              </p:par>
                              <p:par>
                                <p:cTn id="33" presetID="2" presetClass="entr" presetSubtype="1" fill="hold" nodeType="withEffect">
                                  <p:stCondLst>
                                    <p:cond delay="0"/>
                                  </p:stCondLst>
                                  <p:childTnLst>
                                    <p:set>
                                      <p:cBhvr>
                                        <p:cTn id="34" dur="1" fill="hold">
                                          <p:stCondLst>
                                            <p:cond delay="0"/>
                                          </p:stCondLst>
                                        </p:cTn>
                                        <p:tgtEl>
                                          <p:spTgt spid="3798"/>
                                        </p:tgtEl>
                                        <p:attrNameLst>
                                          <p:attrName>style.visibility</p:attrName>
                                        </p:attrNameLst>
                                      </p:cBhvr>
                                      <p:to>
                                        <p:strVal val="visible"/>
                                      </p:to>
                                    </p:set>
                                    <p:anim calcmode="lin" valueType="num">
                                      <p:cBhvr additive="base">
                                        <p:cTn id="35" dur="1000"/>
                                        <p:tgtEl>
                                          <p:spTgt spid="3798"/>
                                        </p:tgtEl>
                                        <p:attrNameLst>
                                          <p:attrName>ppt_y</p:attrName>
                                        </p:attrNameLst>
                                      </p:cBhvr>
                                      <p:tavLst>
                                        <p:tav tm="0">
                                          <p:val>
                                            <p:strVal val="#ppt_y-1"/>
                                          </p:val>
                                        </p:tav>
                                        <p:tav tm="100000">
                                          <p:val>
                                            <p:strVal val="#ppt_y"/>
                                          </p:val>
                                        </p:tav>
                                      </p:tavLst>
                                    </p:anim>
                                  </p:childTnLst>
                                </p:cTn>
                              </p:par>
                              <p:par>
                                <p:cTn id="36" presetID="2" presetClass="entr" presetSubtype="1" fill="hold" nodeType="withEffect">
                                  <p:stCondLst>
                                    <p:cond delay="0"/>
                                  </p:stCondLst>
                                  <p:childTnLst>
                                    <p:set>
                                      <p:cBhvr>
                                        <p:cTn id="37" dur="1" fill="hold">
                                          <p:stCondLst>
                                            <p:cond delay="0"/>
                                          </p:stCondLst>
                                        </p:cTn>
                                        <p:tgtEl>
                                          <p:spTgt spid="3801"/>
                                        </p:tgtEl>
                                        <p:attrNameLst>
                                          <p:attrName>style.visibility</p:attrName>
                                        </p:attrNameLst>
                                      </p:cBhvr>
                                      <p:to>
                                        <p:strVal val="visible"/>
                                      </p:to>
                                    </p:set>
                                    <p:anim calcmode="lin" valueType="num">
                                      <p:cBhvr additive="base">
                                        <p:cTn id="38" dur="1000"/>
                                        <p:tgtEl>
                                          <p:spTgt spid="3801"/>
                                        </p:tgtEl>
                                        <p:attrNameLst>
                                          <p:attrName>ppt_y</p:attrName>
                                        </p:attrNameLst>
                                      </p:cBhvr>
                                      <p:tavLst>
                                        <p:tav tm="0">
                                          <p:val>
                                            <p:strVal val="#ppt_y-1"/>
                                          </p:val>
                                        </p:tav>
                                        <p:tav tm="100000">
                                          <p:val>
                                            <p:strVal val="#ppt_y"/>
                                          </p:val>
                                        </p:tav>
                                      </p:tavLst>
                                    </p:anim>
                                  </p:childTnLst>
                                </p:cTn>
                              </p:par>
                              <p:par>
                                <p:cTn id="39" presetID="10" presetClass="entr" presetSubtype="0" fill="hold" nodeType="withEffect">
                                  <p:stCondLst>
                                    <p:cond delay="0"/>
                                  </p:stCondLst>
                                  <p:childTnLst>
                                    <p:set>
                                      <p:cBhvr>
                                        <p:cTn id="40" dur="1" fill="hold">
                                          <p:stCondLst>
                                            <p:cond delay="0"/>
                                          </p:stCondLst>
                                        </p:cTn>
                                        <p:tgtEl>
                                          <p:spTgt spid="3806"/>
                                        </p:tgtEl>
                                        <p:attrNameLst>
                                          <p:attrName>style.visibility</p:attrName>
                                        </p:attrNameLst>
                                      </p:cBhvr>
                                      <p:to>
                                        <p:strVal val="visible"/>
                                      </p:to>
                                    </p:set>
                                    <p:animEffect transition="in" filter="fade">
                                      <p:cBhvr>
                                        <p:cTn id="41" dur="1000"/>
                                        <p:tgtEl>
                                          <p:spTgt spid="3806"/>
                                        </p:tgtEl>
                                      </p:cBhvr>
                                    </p:animEffect>
                                  </p:childTnLst>
                                </p:cTn>
                              </p:par>
                              <p:par>
                                <p:cTn id="42" presetID="10" presetClass="entr" presetSubtype="0" fill="hold" nodeType="withEffect">
                                  <p:stCondLst>
                                    <p:cond delay="0"/>
                                  </p:stCondLst>
                                  <p:childTnLst>
                                    <p:set>
                                      <p:cBhvr>
                                        <p:cTn id="43" dur="1" fill="hold">
                                          <p:stCondLst>
                                            <p:cond delay="0"/>
                                          </p:stCondLst>
                                        </p:cTn>
                                        <p:tgtEl>
                                          <p:spTgt spid="3807"/>
                                        </p:tgtEl>
                                        <p:attrNameLst>
                                          <p:attrName>style.visibility</p:attrName>
                                        </p:attrNameLst>
                                      </p:cBhvr>
                                      <p:to>
                                        <p:strVal val="visible"/>
                                      </p:to>
                                    </p:set>
                                    <p:animEffect transition="in" filter="fade">
                                      <p:cBhvr>
                                        <p:cTn id="44" dur="1000"/>
                                        <p:tgtEl>
                                          <p:spTgt spid="3807"/>
                                        </p:tgtEl>
                                      </p:cBhvr>
                                    </p:animEffect>
                                  </p:childTnLst>
                                </p:cTn>
                              </p:par>
                              <p:par>
                                <p:cTn id="45" presetID="10" presetClass="entr" presetSubtype="0" fill="hold" nodeType="withEffect">
                                  <p:stCondLst>
                                    <p:cond delay="0"/>
                                  </p:stCondLst>
                                  <p:childTnLst>
                                    <p:set>
                                      <p:cBhvr>
                                        <p:cTn id="46" dur="1" fill="hold">
                                          <p:stCondLst>
                                            <p:cond delay="0"/>
                                          </p:stCondLst>
                                        </p:cTn>
                                        <p:tgtEl>
                                          <p:spTgt spid="3808"/>
                                        </p:tgtEl>
                                        <p:attrNameLst>
                                          <p:attrName>style.visibility</p:attrName>
                                        </p:attrNameLst>
                                      </p:cBhvr>
                                      <p:to>
                                        <p:strVal val="visible"/>
                                      </p:to>
                                    </p:set>
                                    <p:animEffect transition="in" filter="fade">
                                      <p:cBhvr>
                                        <p:cTn id="47" dur="1000"/>
                                        <p:tgtEl>
                                          <p:spTgt spid="3808"/>
                                        </p:tgtEl>
                                      </p:cBhvr>
                                    </p:animEffect>
                                  </p:childTnLst>
                                </p:cTn>
                              </p:par>
                              <p:par>
                                <p:cTn id="48" presetID="10" presetClass="entr" presetSubtype="0" fill="hold" nodeType="withEffect">
                                  <p:stCondLst>
                                    <p:cond delay="0"/>
                                  </p:stCondLst>
                                  <p:childTnLst>
                                    <p:set>
                                      <p:cBhvr>
                                        <p:cTn id="49" dur="1" fill="hold">
                                          <p:stCondLst>
                                            <p:cond delay="0"/>
                                          </p:stCondLst>
                                        </p:cTn>
                                        <p:tgtEl>
                                          <p:spTgt spid="3809"/>
                                        </p:tgtEl>
                                        <p:attrNameLst>
                                          <p:attrName>style.visibility</p:attrName>
                                        </p:attrNameLst>
                                      </p:cBhvr>
                                      <p:to>
                                        <p:strVal val="visible"/>
                                      </p:to>
                                    </p:set>
                                    <p:animEffect transition="in" filter="fade">
                                      <p:cBhvr>
                                        <p:cTn id="50" dur="1000"/>
                                        <p:tgtEl>
                                          <p:spTgt spid="3809"/>
                                        </p:tgtEl>
                                      </p:cBhvr>
                                    </p:animEffect>
                                  </p:childTnLst>
                                </p:cTn>
                              </p:par>
                              <p:par>
                                <p:cTn id="51" presetID="10" presetClass="entr" presetSubtype="0" fill="hold" nodeType="withEffect">
                                  <p:stCondLst>
                                    <p:cond delay="0"/>
                                  </p:stCondLst>
                                  <p:childTnLst>
                                    <p:set>
                                      <p:cBhvr>
                                        <p:cTn id="52" dur="1" fill="hold">
                                          <p:stCondLst>
                                            <p:cond delay="0"/>
                                          </p:stCondLst>
                                        </p:cTn>
                                        <p:tgtEl>
                                          <p:spTgt spid="3810"/>
                                        </p:tgtEl>
                                        <p:attrNameLst>
                                          <p:attrName>style.visibility</p:attrName>
                                        </p:attrNameLst>
                                      </p:cBhvr>
                                      <p:to>
                                        <p:strVal val="visible"/>
                                      </p:to>
                                    </p:set>
                                    <p:animEffect transition="in" filter="fade">
                                      <p:cBhvr>
                                        <p:cTn id="53" dur="1000"/>
                                        <p:tgtEl>
                                          <p:spTgt spid="38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14"/>
        <p:cNvGrpSpPr/>
        <p:nvPr/>
      </p:nvGrpSpPr>
      <p:grpSpPr>
        <a:xfrm>
          <a:off x="0" y="0"/>
          <a:ext cx="0" cy="0"/>
          <a:chOff x="0" y="0"/>
          <a:chExt cx="0" cy="0"/>
        </a:xfrm>
      </p:grpSpPr>
      <p:sp>
        <p:nvSpPr>
          <p:cNvPr id="3815" name="Google Shape;3815;p9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BUDGET</a:t>
            </a:r>
            <a:endParaRPr/>
          </a:p>
        </p:txBody>
      </p:sp>
      <p:sp>
        <p:nvSpPr>
          <p:cNvPr id="3816" name="Google Shape;3816;p91"/>
          <p:cNvSpPr txBox="1"/>
          <p:nvPr/>
        </p:nvSpPr>
        <p:spPr>
          <a:xfrm flipH="1">
            <a:off x="715500" y="4259935"/>
            <a:ext cx="7713000" cy="183000"/>
          </a:xfrm>
          <a:prstGeom prst="rect">
            <a:avLst/>
          </a:prstGeom>
          <a:noFill/>
          <a:ln>
            <a:noFill/>
          </a:ln>
        </p:spPr>
        <p:txBody>
          <a:bodyPr spcFirstLastPara="1" wrap="square" lIns="91425" tIns="0" rIns="91425" bIns="91425" anchor="t" anchorCtr="0">
            <a:noAutofit/>
          </a:bodyPr>
          <a:lstStyle/>
          <a:p>
            <a:pPr marL="0" lvl="0" indent="0" algn="ctr" rtl="0">
              <a:lnSpc>
                <a:spcPct val="100000"/>
              </a:lnSpc>
              <a:spcBef>
                <a:spcPts val="0"/>
              </a:spcBef>
              <a:spcAft>
                <a:spcPts val="1600"/>
              </a:spcAft>
              <a:buNone/>
            </a:pPr>
            <a:r>
              <a:rPr lang="en" sz="1200">
                <a:solidFill>
                  <a:schemeClr val="lt1"/>
                </a:solidFill>
                <a:latin typeface="Bai Jamjuree"/>
                <a:ea typeface="Bai Jamjuree"/>
                <a:cs typeface="Bai Jamjuree"/>
                <a:sym typeface="Bai Jamjuree"/>
              </a:rPr>
              <a:t>Follow the link in the graph to modify its data and then paste the new one here. </a:t>
            </a:r>
            <a:r>
              <a:rPr lang="en" sz="1200" b="1">
                <a:solidFill>
                  <a:schemeClr val="lt1"/>
                </a:solidFill>
                <a:uFill>
                  <a:noFill/>
                </a:uFill>
                <a:latin typeface="Bai Jamjuree"/>
                <a:ea typeface="Bai Jamjuree"/>
                <a:cs typeface="Bai Jamjuree"/>
                <a:sym typeface="Bai Jamjuree"/>
                <a:hlinkClick r:id="rId3">
                  <a:extLst>
                    <a:ext uri="{A12FA001-AC4F-418D-AE19-62706E023703}">
                      <ahyp:hlinkClr xmlns:ahyp="http://schemas.microsoft.com/office/drawing/2018/hyperlinkcolor" val="tx"/>
                    </a:ext>
                  </a:extLst>
                </a:hlinkClick>
              </a:rPr>
              <a:t>For more info, click here</a:t>
            </a:r>
            <a:endParaRPr sz="1200" b="1">
              <a:solidFill>
                <a:schemeClr val="lt1"/>
              </a:solidFill>
              <a:latin typeface="Bai Jamjuree"/>
              <a:ea typeface="Bai Jamjuree"/>
              <a:cs typeface="Bai Jamjuree"/>
              <a:sym typeface="Bai Jamjuree"/>
            </a:endParaRPr>
          </a:p>
        </p:txBody>
      </p:sp>
      <p:sp>
        <p:nvSpPr>
          <p:cNvPr id="3817" name="Google Shape;3817;p91"/>
          <p:cNvSpPr txBox="1"/>
          <p:nvPr/>
        </p:nvSpPr>
        <p:spPr>
          <a:xfrm>
            <a:off x="3896922" y="1209550"/>
            <a:ext cx="3694800" cy="262500"/>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r>
              <a:rPr lang="en" sz="2100">
                <a:solidFill>
                  <a:schemeClr val="lt1"/>
                </a:solidFill>
                <a:latin typeface="Aldrich"/>
                <a:ea typeface="Aldrich"/>
                <a:cs typeface="Aldrich"/>
                <a:sym typeface="Aldrich"/>
              </a:rPr>
              <a:t>Exploitation</a:t>
            </a:r>
            <a:endParaRPr sz="2100">
              <a:solidFill>
                <a:schemeClr val="lt1"/>
              </a:solidFill>
              <a:latin typeface="Aldrich"/>
              <a:ea typeface="Aldrich"/>
              <a:cs typeface="Aldrich"/>
              <a:sym typeface="Aldrich"/>
            </a:endParaRPr>
          </a:p>
          <a:p>
            <a:pPr marL="0" marR="0" lvl="0" indent="0" algn="r" rtl="0">
              <a:lnSpc>
                <a:spcPct val="100000"/>
              </a:lnSpc>
              <a:spcBef>
                <a:spcPts val="0"/>
              </a:spcBef>
              <a:spcAft>
                <a:spcPts val="0"/>
              </a:spcAft>
              <a:buNone/>
            </a:pPr>
            <a:endParaRPr sz="2100">
              <a:solidFill>
                <a:schemeClr val="lt1"/>
              </a:solidFill>
              <a:latin typeface="Aldrich"/>
              <a:ea typeface="Aldrich"/>
              <a:cs typeface="Aldrich"/>
              <a:sym typeface="Aldrich"/>
            </a:endParaRPr>
          </a:p>
        </p:txBody>
      </p:sp>
      <p:sp>
        <p:nvSpPr>
          <p:cNvPr id="3818" name="Google Shape;3818;p91"/>
          <p:cNvSpPr txBox="1"/>
          <p:nvPr/>
        </p:nvSpPr>
        <p:spPr>
          <a:xfrm>
            <a:off x="3896922" y="1540343"/>
            <a:ext cx="3694800" cy="262500"/>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r>
              <a:rPr lang="en">
                <a:solidFill>
                  <a:schemeClr val="lt1"/>
                </a:solidFill>
                <a:latin typeface="Bai Jamjuree"/>
                <a:ea typeface="Bai Jamjuree"/>
                <a:cs typeface="Bai Jamjuree"/>
                <a:sym typeface="Bai Jamjuree"/>
              </a:rPr>
              <a:t>Mercury is the closest planet to the Sun </a:t>
            </a:r>
            <a:endParaRPr>
              <a:solidFill>
                <a:schemeClr val="lt1"/>
              </a:solidFill>
              <a:latin typeface="Bai Jamjuree"/>
              <a:ea typeface="Bai Jamjuree"/>
              <a:cs typeface="Bai Jamjuree"/>
              <a:sym typeface="Bai Jamjuree"/>
            </a:endParaRPr>
          </a:p>
        </p:txBody>
      </p:sp>
      <p:sp>
        <p:nvSpPr>
          <p:cNvPr id="3819" name="Google Shape;3819;p91"/>
          <p:cNvSpPr txBox="1"/>
          <p:nvPr/>
        </p:nvSpPr>
        <p:spPr>
          <a:xfrm>
            <a:off x="3897222" y="1978042"/>
            <a:ext cx="3694500" cy="262500"/>
          </a:xfrm>
          <a:prstGeom prst="rect">
            <a:avLst/>
          </a:prstGeom>
          <a:noFill/>
          <a:ln>
            <a:noFill/>
          </a:ln>
        </p:spPr>
        <p:txBody>
          <a:bodyPr spcFirstLastPara="1" wrap="square" lIns="0" tIns="6350" rIns="0" bIns="0" anchor="t" anchorCtr="0">
            <a:noAutofit/>
          </a:bodyPr>
          <a:lstStyle/>
          <a:p>
            <a:pPr marL="0" lvl="0" indent="0" algn="r" rtl="0">
              <a:spcBef>
                <a:spcPts val="0"/>
              </a:spcBef>
              <a:spcAft>
                <a:spcPts val="0"/>
              </a:spcAft>
              <a:buClr>
                <a:srgbClr val="000000"/>
              </a:buClr>
              <a:buFont typeface="Arial"/>
              <a:buNone/>
            </a:pPr>
            <a:r>
              <a:rPr lang="en" sz="2100">
                <a:solidFill>
                  <a:schemeClr val="lt2"/>
                </a:solidFill>
                <a:latin typeface="Aldrich"/>
                <a:ea typeface="Aldrich"/>
                <a:cs typeface="Aldrich"/>
                <a:sym typeface="Aldrich"/>
              </a:rPr>
              <a:t>Architecture design</a:t>
            </a:r>
            <a:endParaRPr sz="2100">
              <a:solidFill>
                <a:schemeClr val="lt2"/>
              </a:solidFill>
              <a:latin typeface="Aldrich"/>
              <a:ea typeface="Aldrich"/>
              <a:cs typeface="Aldrich"/>
              <a:sym typeface="Aldrich"/>
            </a:endParaRPr>
          </a:p>
          <a:p>
            <a:pPr marL="0" marR="0" lvl="0" indent="0" algn="r" rtl="0">
              <a:lnSpc>
                <a:spcPct val="100000"/>
              </a:lnSpc>
              <a:spcBef>
                <a:spcPts val="0"/>
              </a:spcBef>
              <a:spcAft>
                <a:spcPts val="0"/>
              </a:spcAft>
              <a:buNone/>
            </a:pPr>
            <a:endParaRPr sz="2100">
              <a:solidFill>
                <a:schemeClr val="lt2"/>
              </a:solidFill>
              <a:latin typeface="Aldrich"/>
              <a:ea typeface="Aldrich"/>
              <a:cs typeface="Aldrich"/>
              <a:sym typeface="Aldrich"/>
            </a:endParaRPr>
          </a:p>
          <a:p>
            <a:pPr marL="0" marR="0" lvl="0" indent="0" algn="r" rtl="0">
              <a:lnSpc>
                <a:spcPct val="100000"/>
              </a:lnSpc>
              <a:spcBef>
                <a:spcPts val="0"/>
              </a:spcBef>
              <a:spcAft>
                <a:spcPts val="0"/>
              </a:spcAft>
              <a:buNone/>
            </a:pPr>
            <a:endParaRPr sz="2100">
              <a:solidFill>
                <a:schemeClr val="lt2"/>
              </a:solidFill>
              <a:latin typeface="Aldrich"/>
              <a:ea typeface="Aldrich"/>
              <a:cs typeface="Aldrich"/>
              <a:sym typeface="Aldrich"/>
            </a:endParaRPr>
          </a:p>
        </p:txBody>
      </p:sp>
      <p:sp>
        <p:nvSpPr>
          <p:cNvPr id="3820" name="Google Shape;3820;p91"/>
          <p:cNvSpPr txBox="1"/>
          <p:nvPr/>
        </p:nvSpPr>
        <p:spPr>
          <a:xfrm>
            <a:off x="3897222" y="2309985"/>
            <a:ext cx="3694500" cy="262500"/>
          </a:xfrm>
          <a:prstGeom prst="rect">
            <a:avLst/>
          </a:prstGeom>
          <a:noFill/>
          <a:ln>
            <a:noFill/>
          </a:ln>
        </p:spPr>
        <p:txBody>
          <a:bodyPr spcFirstLastPara="1" wrap="square" lIns="0" tIns="6350" rIns="0" bIns="0" anchor="t" anchorCtr="0">
            <a:noAutofit/>
          </a:bodyPr>
          <a:lstStyle/>
          <a:p>
            <a:pPr marL="0" lvl="0" indent="0" algn="r" rtl="0">
              <a:spcBef>
                <a:spcPts val="0"/>
              </a:spcBef>
              <a:spcAft>
                <a:spcPts val="0"/>
              </a:spcAft>
              <a:buNone/>
            </a:pPr>
            <a:r>
              <a:rPr lang="en">
                <a:solidFill>
                  <a:schemeClr val="lt1"/>
                </a:solidFill>
                <a:latin typeface="Bai Jamjuree"/>
                <a:ea typeface="Bai Jamjuree"/>
                <a:cs typeface="Bai Jamjuree"/>
                <a:sym typeface="Bai Jamjuree"/>
              </a:rPr>
              <a:t>Venus is the second planet from the Sun </a:t>
            </a:r>
            <a:endParaRPr>
              <a:solidFill>
                <a:schemeClr val="lt1"/>
              </a:solidFill>
              <a:latin typeface="Bai Jamjuree"/>
              <a:ea typeface="Bai Jamjuree"/>
              <a:cs typeface="Bai Jamjuree"/>
              <a:sym typeface="Bai Jamjuree"/>
            </a:endParaRPr>
          </a:p>
          <a:p>
            <a:pPr marL="0" marR="0" lvl="0" indent="0" algn="r" rtl="0">
              <a:lnSpc>
                <a:spcPct val="100000"/>
              </a:lnSpc>
              <a:spcBef>
                <a:spcPts val="0"/>
              </a:spcBef>
              <a:spcAft>
                <a:spcPts val="0"/>
              </a:spcAft>
              <a:buNone/>
            </a:pPr>
            <a:endParaRPr>
              <a:solidFill>
                <a:schemeClr val="lt1"/>
              </a:solidFill>
              <a:latin typeface="Bai Jamjuree"/>
              <a:ea typeface="Bai Jamjuree"/>
              <a:cs typeface="Bai Jamjuree"/>
              <a:sym typeface="Bai Jamjuree"/>
            </a:endParaRPr>
          </a:p>
        </p:txBody>
      </p:sp>
      <p:sp>
        <p:nvSpPr>
          <p:cNvPr id="3821" name="Google Shape;3821;p91"/>
          <p:cNvSpPr txBox="1"/>
          <p:nvPr/>
        </p:nvSpPr>
        <p:spPr>
          <a:xfrm flipH="1">
            <a:off x="3896922" y="2746533"/>
            <a:ext cx="3694800" cy="262500"/>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r>
              <a:rPr lang="en" sz="2100">
                <a:solidFill>
                  <a:schemeClr val="dk2"/>
                </a:solidFill>
                <a:latin typeface="Aldrich"/>
                <a:ea typeface="Aldrich"/>
                <a:cs typeface="Aldrich"/>
                <a:sym typeface="Aldrich"/>
              </a:rPr>
              <a:t>Project management</a:t>
            </a:r>
            <a:endParaRPr sz="2100">
              <a:solidFill>
                <a:schemeClr val="dk2"/>
              </a:solidFill>
              <a:latin typeface="Aldrich"/>
              <a:ea typeface="Aldrich"/>
              <a:cs typeface="Aldrich"/>
              <a:sym typeface="Aldrich"/>
            </a:endParaRPr>
          </a:p>
          <a:p>
            <a:pPr marL="0" marR="0" lvl="0" indent="0" algn="r" rtl="0">
              <a:lnSpc>
                <a:spcPct val="100000"/>
              </a:lnSpc>
              <a:spcBef>
                <a:spcPts val="0"/>
              </a:spcBef>
              <a:spcAft>
                <a:spcPts val="0"/>
              </a:spcAft>
              <a:buNone/>
            </a:pPr>
            <a:endParaRPr sz="2100">
              <a:solidFill>
                <a:schemeClr val="dk2"/>
              </a:solidFill>
              <a:latin typeface="Aldrich"/>
              <a:ea typeface="Aldrich"/>
              <a:cs typeface="Aldrich"/>
              <a:sym typeface="Aldrich"/>
            </a:endParaRPr>
          </a:p>
        </p:txBody>
      </p:sp>
      <p:sp>
        <p:nvSpPr>
          <p:cNvPr id="3822" name="Google Shape;3822;p91"/>
          <p:cNvSpPr txBox="1"/>
          <p:nvPr/>
        </p:nvSpPr>
        <p:spPr>
          <a:xfrm flipH="1">
            <a:off x="3896922" y="3079626"/>
            <a:ext cx="3694800" cy="262500"/>
          </a:xfrm>
          <a:prstGeom prst="rect">
            <a:avLst/>
          </a:prstGeom>
          <a:noFill/>
          <a:ln>
            <a:noFill/>
          </a:ln>
        </p:spPr>
        <p:txBody>
          <a:bodyPr spcFirstLastPara="1" wrap="square" lIns="0" tIns="6350" rIns="0" bIns="0" anchor="t" anchorCtr="0">
            <a:noAutofit/>
          </a:bodyPr>
          <a:lstStyle/>
          <a:p>
            <a:pPr marL="0" lvl="0" indent="0" algn="r" rtl="0">
              <a:spcBef>
                <a:spcPts val="0"/>
              </a:spcBef>
              <a:spcAft>
                <a:spcPts val="0"/>
              </a:spcAft>
              <a:buNone/>
            </a:pPr>
            <a:r>
              <a:rPr lang="en">
                <a:solidFill>
                  <a:schemeClr val="lt1"/>
                </a:solidFill>
                <a:latin typeface="Bai Jamjuree"/>
                <a:ea typeface="Bai Jamjuree"/>
                <a:cs typeface="Bai Jamjuree"/>
                <a:sym typeface="Bai Jamjuree"/>
              </a:rPr>
              <a:t>Jupiter is the biggest planet of them all </a:t>
            </a:r>
            <a:endParaRPr>
              <a:solidFill>
                <a:schemeClr val="lt1"/>
              </a:solidFill>
              <a:latin typeface="Bai Jamjuree"/>
              <a:ea typeface="Bai Jamjuree"/>
              <a:cs typeface="Bai Jamjuree"/>
              <a:sym typeface="Bai Jamjuree"/>
            </a:endParaRPr>
          </a:p>
        </p:txBody>
      </p:sp>
      <p:sp>
        <p:nvSpPr>
          <p:cNvPr id="3823" name="Google Shape;3823;p91"/>
          <p:cNvSpPr txBox="1"/>
          <p:nvPr/>
        </p:nvSpPr>
        <p:spPr>
          <a:xfrm flipH="1">
            <a:off x="3897222" y="3515025"/>
            <a:ext cx="3694500" cy="262500"/>
          </a:xfrm>
          <a:prstGeom prst="rect">
            <a:avLst/>
          </a:prstGeom>
          <a:noFill/>
          <a:ln>
            <a:noFill/>
          </a:ln>
        </p:spPr>
        <p:txBody>
          <a:bodyPr spcFirstLastPara="1" wrap="square" lIns="0" tIns="6350" rIns="0" bIns="0" anchor="t" anchorCtr="0">
            <a:noAutofit/>
          </a:bodyPr>
          <a:lstStyle/>
          <a:p>
            <a:pPr marL="0" lvl="0" indent="0" algn="r" rtl="0">
              <a:spcBef>
                <a:spcPts val="0"/>
              </a:spcBef>
              <a:spcAft>
                <a:spcPts val="0"/>
              </a:spcAft>
              <a:buNone/>
            </a:pPr>
            <a:r>
              <a:rPr lang="en" sz="2100">
                <a:solidFill>
                  <a:schemeClr val="accent1"/>
                </a:solidFill>
                <a:latin typeface="Aldrich"/>
                <a:ea typeface="Aldrich"/>
                <a:cs typeface="Aldrich"/>
                <a:sym typeface="Aldrich"/>
              </a:rPr>
              <a:t>Dissemination</a:t>
            </a:r>
            <a:endParaRPr sz="2100">
              <a:solidFill>
                <a:schemeClr val="accent1"/>
              </a:solidFill>
              <a:latin typeface="Aldrich"/>
              <a:ea typeface="Aldrich"/>
              <a:cs typeface="Aldrich"/>
              <a:sym typeface="Aldrich"/>
            </a:endParaRPr>
          </a:p>
          <a:p>
            <a:pPr marL="0" marR="0" lvl="0" indent="0" algn="r" rtl="0">
              <a:lnSpc>
                <a:spcPct val="100000"/>
              </a:lnSpc>
              <a:spcBef>
                <a:spcPts val="0"/>
              </a:spcBef>
              <a:spcAft>
                <a:spcPts val="0"/>
              </a:spcAft>
              <a:buNone/>
            </a:pPr>
            <a:endParaRPr sz="2100">
              <a:solidFill>
                <a:schemeClr val="accent1"/>
              </a:solidFill>
              <a:latin typeface="Aldrich"/>
              <a:ea typeface="Aldrich"/>
              <a:cs typeface="Aldrich"/>
              <a:sym typeface="Aldrich"/>
            </a:endParaRPr>
          </a:p>
          <a:p>
            <a:pPr marL="0" marR="0" lvl="0" indent="0" algn="r" rtl="0">
              <a:lnSpc>
                <a:spcPct val="100000"/>
              </a:lnSpc>
              <a:spcBef>
                <a:spcPts val="0"/>
              </a:spcBef>
              <a:spcAft>
                <a:spcPts val="0"/>
              </a:spcAft>
              <a:buNone/>
            </a:pPr>
            <a:endParaRPr sz="2100">
              <a:solidFill>
                <a:schemeClr val="accent1"/>
              </a:solidFill>
              <a:latin typeface="Aldrich"/>
              <a:ea typeface="Aldrich"/>
              <a:cs typeface="Aldrich"/>
              <a:sym typeface="Aldrich"/>
            </a:endParaRPr>
          </a:p>
        </p:txBody>
      </p:sp>
      <p:sp>
        <p:nvSpPr>
          <p:cNvPr id="3824" name="Google Shape;3824;p91"/>
          <p:cNvSpPr txBox="1"/>
          <p:nvPr/>
        </p:nvSpPr>
        <p:spPr>
          <a:xfrm flipH="1">
            <a:off x="3897222" y="3849268"/>
            <a:ext cx="3694500" cy="262500"/>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None/>
            </a:pPr>
            <a:r>
              <a:rPr lang="en">
                <a:solidFill>
                  <a:schemeClr val="lt1"/>
                </a:solidFill>
                <a:latin typeface="Bai Jamjuree"/>
                <a:ea typeface="Bai Jamjuree"/>
                <a:cs typeface="Bai Jamjuree"/>
                <a:sym typeface="Bai Jamjuree"/>
              </a:rPr>
              <a:t>Neptune is the farthest planet from the Sun</a:t>
            </a:r>
            <a:endParaRPr>
              <a:solidFill>
                <a:schemeClr val="lt1"/>
              </a:solidFill>
              <a:latin typeface="Bai Jamjuree"/>
              <a:ea typeface="Bai Jamjuree"/>
              <a:cs typeface="Bai Jamjuree"/>
              <a:sym typeface="Bai Jamjuree"/>
            </a:endParaRPr>
          </a:p>
          <a:p>
            <a:pPr marL="0" marR="0" lvl="0" indent="0" algn="r" rtl="0">
              <a:lnSpc>
                <a:spcPct val="100000"/>
              </a:lnSpc>
              <a:spcBef>
                <a:spcPts val="0"/>
              </a:spcBef>
              <a:spcAft>
                <a:spcPts val="0"/>
              </a:spcAft>
              <a:buNone/>
            </a:pPr>
            <a:endParaRPr>
              <a:solidFill>
                <a:schemeClr val="lt1"/>
              </a:solidFill>
              <a:latin typeface="Bai Jamjuree"/>
              <a:ea typeface="Bai Jamjuree"/>
              <a:cs typeface="Bai Jamjuree"/>
              <a:sym typeface="Bai Jamjuree"/>
            </a:endParaRPr>
          </a:p>
        </p:txBody>
      </p:sp>
      <p:sp>
        <p:nvSpPr>
          <p:cNvPr id="3825" name="Google Shape;3825;p91"/>
          <p:cNvSpPr txBox="1"/>
          <p:nvPr/>
        </p:nvSpPr>
        <p:spPr>
          <a:xfrm flipH="1">
            <a:off x="7584597" y="3513903"/>
            <a:ext cx="834600" cy="262500"/>
          </a:xfrm>
          <a:prstGeom prst="rect">
            <a:avLst/>
          </a:prstGeom>
          <a:noFill/>
          <a:ln>
            <a:noFill/>
          </a:ln>
        </p:spPr>
        <p:txBody>
          <a:bodyPr spcFirstLastPara="1" wrap="square" lIns="0" tIns="6350" rIns="0" bIns="0" anchor="t" anchorCtr="0">
            <a:noAutofit/>
          </a:bodyPr>
          <a:lstStyle/>
          <a:p>
            <a:pPr marL="0" lvl="0" indent="0" algn="ctr" rtl="0">
              <a:spcBef>
                <a:spcPts val="0"/>
              </a:spcBef>
              <a:spcAft>
                <a:spcPts val="0"/>
              </a:spcAft>
              <a:buNone/>
            </a:pPr>
            <a:r>
              <a:rPr lang="en" sz="2100">
                <a:solidFill>
                  <a:schemeClr val="accent1"/>
                </a:solidFill>
                <a:latin typeface="Aldrich"/>
                <a:ea typeface="Aldrich"/>
                <a:cs typeface="Aldrich"/>
                <a:sym typeface="Aldrich"/>
              </a:rPr>
              <a:t>15%</a:t>
            </a:r>
            <a:endParaRPr sz="2100">
              <a:solidFill>
                <a:schemeClr val="accent1"/>
              </a:solidFill>
              <a:latin typeface="Aldrich"/>
              <a:ea typeface="Aldrich"/>
              <a:cs typeface="Aldrich"/>
              <a:sym typeface="Aldrich"/>
            </a:endParaRPr>
          </a:p>
          <a:p>
            <a:pPr marL="0" marR="0" lvl="0" indent="0" algn="ctr" rtl="0">
              <a:lnSpc>
                <a:spcPct val="100000"/>
              </a:lnSpc>
              <a:spcBef>
                <a:spcPts val="0"/>
              </a:spcBef>
              <a:spcAft>
                <a:spcPts val="0"/>
              </a:spcAft>
              <a:buNone/>
            </a:pPr>
            <a:endParaRPr sz="2100">
              <a:solidFill>
                <a:schemeClr val="accent1"/>
              </a:solidFill>
              <a:latin typeface="Aldrich"/>
              <a:ea typeface="Aldrich"/>
              <a:cs typeface="Aldrich"/>
              <a:sym typeface="Aldrich"/>
            </a:endParaRPr>
          </a:p>
          <a:p>
            <a:pPr marL="0" marR="0" lvl="0" indent="0" algn="ctr" rtl="0">
              <a:lnSpc>
                <a:spcPct val="100000"/>
              </a:lnSpc>
              <a:spcBef>
                <a:spcPts val="0"/>
              </a:spcBef>
              <a:spcAft>
                <a:spcPts val="0"/>
              </a:spcAft>
              <a:buNone/>
            </a:pPr>
            <a:endParaRPr sz="2100">
              <a:solidFill>
                <a:schemeClr val="accent1"/>
              </a:solidFill>
              <a:latin typeface="Aldrich"/>
              <a:ea typeface="Aldrich"/>
              <a:cs typeface="Aldrich"/>
              <a:sym typeface="Aldrich"/>
            </a:endParaRPr>
          </a:p>
        </p:txBody>
      </p:sp>
      <p:sp>
        <p:nvSpPr>
          <p:cNvPr id="3826" name="Google Shape;3826;p91"/>
          <p:cNvSpPr txBox="1"/>
          <p:nvPr/>
        </p:nvSpPr>
        <p:spPr>
          <a:xfrm>
            <a:off x="7584597" y="1201014"/>
            <a:ext cx="834600" cy="2625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 sz="2100">
                <a:solidFill>
                  <a:schemeClr val="lt1"/>
                </a:solidFill>
                <a:latin typeface="Aldrich"/>
                <a:ea typeface="Aldrich"/>
                <a:cs typeface="Aldrich"/>
                <a:sym typeface="Aldrich"/>
              </a:rPr>
              <a:t>40%</a:t>
            </a:r>
            <a:endParaRPr sz="2100">
              <a:solidFill>
                <a:schemeClr val="lt1"/>
              </a:solidFill>
              <a:latin typeface="Aldrich"/>
              <a:ea typeface="Aldrich"/>
              <a:cs typeface="Aldrich"/>
              <a:sym typeface="Aldrich"/>
            </a:endParaRPr>
          </a:p>
          <a:p>
            <a:pPr marL="0" marR="0" lvl="0" indent="0" algn="ctr" rtl="0">
              <a:lnSpc>
                <a:spcPct val="100000"/>
              </a:lnSpc>
              <a:spcBef>
                <a:spcPts val="0"/>
              </a:spcBef>
              <a:spcAft>
                <a:spcPts val="0"/>
              </a:spcAft>
              <a:buNone/>
            </a:pPr>
            <a:endParaRPr sz="2100">
              <a:solidFill>
                <a:schemeClr val="lt1"/>
              </a:solidFill>
              <a:latin typeface="Aldrich"/>
              <a:ea typeface="Aldrich"/>
              <a:cs typeface="Aldrich"/>
              <a:sym typeface="Aldrich"/>
            </a:endParaRPr>
          </a:p>
        </p:txBody>
      </p:sp>
      <p:sp>
        <p:nvSpPr>
          <p:cNvPr id="3827" name="Google Shape;3827;p91"/>
          <p:cNvSpPr txBox="1"/>
          <p:nvPr/>
        </p:nvSpPr>
        <p:spPr>
          <a:xfrm>
            <a:off x="7584597" y="1971977"/>
            <a:ext cx="834600" cy="262500"/>
          </a:xfrm>
          <a:prstGeom prst="rect">
            <a:avLst/>
          </a:prstGeom>
          <a:noFill/>
          <a:ln>
            <a:noFill/>
          </a:ln>
        </p:spPr>
        <p:txBody>
          <a:bodyPr spcFirstLastPara="1" wrap="square" lIns="0" tIns="6350" rIns="0" bIns="0" anchor="t" anchorCtr="0">
            <a:noAutofit/>
          </a:bodyPr>
          <a:lstStyle/>
          <a:p>
            <a:pPr marL="0" lvl="0" indent="0" algn="ctr" rtl="0">
              <a:spcBef>
                <a:spcPts val="0"/>
              </a:spcBef>
              <a:spcAft>
                <a:spcPts val="0"/>
              </a:spcAft>
              <a:buClr>
                <a:srgbClr val="000000"/>
              </a:buClr>
              <a:buFont typeface="Arial"/>
              <a:buNone/>
            </a:pPr>
            <a:r>
              <a:rPr lang="en" sz="2100">
                <a:solidFill>
                  <a:schemeClr val="lt2"/>
                </a:solidFill>
                <a:latin typeface="Aldrich"/>
                <a:ea typeface="Aldrich"/>
                <a:cs typeface="Aldrich"/>
                <a:sym typeface="Aldrich"/>
              </a:rPr>
              <a:t>25%</a:t>
            </a:r>
            <a:endParaRPr sz="2100">
              <a:solidFill>
                <a:schemeClr val="lt2"/>
              </a:solidFill>
              <a:latin typeface="Aldrich"/>
              <a:ea typeface="Aldrich"/>
              <a:cs typeface="Aldrich"/>
              <a:sym typeface="Aldrich"/>
            </a:endParaRPr>
          </a:p>
          <a:p>
            <a:pPr marL="0" marR="0" lvl="0" indent="0" algn="ctr" rtl="0">
              <a:lnSpc>
                <a:spcPct val="100000"/>
              </a:lnSpc>
              <a:spcBef>
                <a:spcPts val="0"/>
              </a:spcBef>
              <a:spcAft>
                <a:spcPts val="0"/>
              </a:spcAft>
              <a:buNone/>
            </a:pPr>
            <a:endParaRPr sz="2100">
              <a:solidFill>
                <a:schemeClr val="lt2"/>
              </a:solidFill>
              <a:latin typeface="Aldrich"/>
              <a:ea typeface="Aldrich"/>
              <a:cs typeface="Aldrich"/>
              <a:sym typeface="Aldrich"/>
            </a:endParaRPr>
          </a:p>
        </p:txBody>
      </p:sp>
      <p:sp>
        <p:nvSpPr>
          <p:cNvPr id="3828" name="Google Shape;3828;p91"/>
          <p:cNvSpPr txBox="1"/>
          <p:nvPr/>
        </p:nvSpPr>
        <p:spPr>
          <a:xfrm flipH="1">
            <a:off x="7584597" y="2742940"/>
            <a:ext cx="834600" cy="262500"/>
          </a:xfrm>
          <a:prstGeom prst="rect">
            <a:avLst/>
          </a:prstGeom>
          <a:noFill/>
          <a:ln>
            <a:noFill/>
          </a:ln>
        </p:spPr>
        <p:txBody>
          <a:bodyPr spcFirstLastPara="1" wrap="square" lIns="0" tIns="6350" rIns="0" bIns="0" anchor="t" anchorCtr="0">
            <a:noAutofit/>
          </a:bodyPr>
          <a:lstStyle/>
          <a:p>
            <a:pPr marL="0" marR="0" lvl="0" indent="0" algn="ctr" rtl="0">
              <a:lnSpc>
                <a:spcPct val="100000"/>
              </a:lnSpc>
              <a:spcBef>
                <a:spcPts val="0"/>
              </a:spcBef>
              <a:spcAft>
                <a:spcPts val="0"/>
              </a:spcAft>
              <a:buNone/>
            </a:pPr>
            <a:r>
              <a:rPr lang="en" sz="2100">
                <a:solidFill>
                  <a:schemeClr val="dk2"/>
                </a:solidFill>
                <a:latin typeface="Aldrich"/>
                <a:ea typeface="Aldrich"/>
                <a:cs typeface="Aldrich"/>
                <a:sym typeface="Aldrich"/>
              </a:rPr>
              <a:t>20%</a:t>
            </a:r>
            <a:endParaRPr sz="2100">
              <a:solidFill>
                <a:schemeClr val="dk2"/>
              </a:solidFill>
              <a:latin typeface="Aldrich"/>
              <a:ea typeface="Aldrich"/>
              <a:cs typeface="Aldrich"/>
              <a:sym typeface="Aldrich"/>
            </a:endParaRPr>
          </a:p>
        </p:txBody>
      </p:sp>
      <p:grpSp>
        <p:nvGrpSpPr>
          <p:cNvPr id="3829" name="Google Shape;3829;p91"/>
          <p:cNvGrpSpPr/>
          <p:nvPr/>
        </p:nvGrpSpPr>
        <p:grpSpPr>
          <a:xfrm>
            <a:off x="4151697" y="4869871"/>
            <a:ext cx="793256" cy="182899"/>
            <a:chOff x="2685575" y="2835950"/>
            <a:chExt cx="433000" cy="99825"/>
          </a:xfrm>
        </p:grpSpPr>
        <p:sp>
          <p:nvSpPr>
            <p:cNvPr id="3830" name="Google Shape;3830;p91"/>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91"/>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91"/>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91"/>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91"/>
          <p:cNvGrpSpPr/>
          <p:nvPr/>
        </p:nvGrpSpPr>
        <p:grpSpPr>
          <a:xfrm>
            <a:off x="2632514" y="-1423815"/>
            <a:ext cx="2019176" cy="2019176"/>
            <a:chOff x="1943325" y="-220375"/>
            <a:chExt cx="1298672" cy="1298672"/>
          </a:xfrm>
        </p:grpSpPr>
        <p:sp>
          <p:nvSpPr>
            <p:cNvPr id="3835" name="Google Shape;3835;p91"/>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91"/>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91"/>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91"/>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91"/>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91"/>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91"/>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91"/>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91"/>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91"/>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91"/>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91"/>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91"/>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91"/>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91"/>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91"/>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91"/>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91"/>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91"/>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91"/>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91"/>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91"/>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91"/>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91"/>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91"/>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91"/>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91"/>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91"/>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91"/>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91"/>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91"/>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91"/>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91"/>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91"/>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91"/>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91"/>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91"/>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91"/>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91"/>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91"/>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91"/>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91"/>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91"/>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91"/>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91"/>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91"/>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91"/>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91"/>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83" name="Google Shape;3883;p91"/>
          <p:cNvPicPr preferRelativeResize="0"/>
          <p:nvPr/>
        </p:nvPicPr>
        <p:blipFill>
          <a:blip r:embed="rId4">
            <a:alphaModFix/>
          </a:blip>
          <a:stretch>
            <a:fillRect/>
          </a:stretch>
        </p:blipFill>
        <p:spPr>
          <a:xfrm>
            <a:off x="5310164" y="-1810050"/>
            <a:ext cx="2527512" cy="2681250"/>
          </a:xfrm>
          <a:prstGeom prst="rect">
            <a:avLst/>
          </a:prstGeom>
          <a:noFill/>
          <a:ln>
            <a:noFill/>
          </a:ln>
        </p:spPr>
      </p:pic>
      <p:pic>
        <p:nvPicPr>
          <p:cNvPr id="3884" name="Google Shape;3884;p91" title="Gráfico">
            <a:hlinkClick r:id="rId5"/>
          </p:cNvPr>
          <p:cNvPicPr preferRelativeResize="0"/>
          <p:nvPr/>
        </p:nvPicPr>
        <p:blipFill rotWithShape="1">
          <a:blip r:embed="rId6">
            <a:alphaModFix/>
          </a:blip>
          <a:srcRect l="16392" r="16398"/>
          <a:stretch/>
        </p:blipFill>
        <p:spPr>
          <a:xfrm>
            <a:off x="549561" y="1100600"/>
            <a:ext cx="3363750" cy="3094700"/>
          </a:xfrm>
          <a:prstGeom prst="rect">
            <a:avLst/>
          </a:prstGeom>
          <a:noFill/>
          <a:ln>
            <a:noFill/>
          </a:ln>
        </p:spPr>
      </p:pic>
      <p:sp>
        <p:nvSpPr>
          <p:cNvPr id="3885" name="Google Shape;3885;p9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9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91">
            <a:hlinkClick r:id="rId7"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9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9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3884"/>
                                        </p:tgtEl>
                                        <p:attrNameLst>
                                          <p:attrName>r</p:attrName>
                                        </p:attrNameLst>
                                      </p:cBhvr>
                                    </p:animRot>
                                  </p:childTnLst>
                                </p:cTn>
                              </p:par>
                              <p:par>
                                <p:cTn id="7" presetID="8" presetClass="emph" presetSubtype="0" fill="hold" nodeType="withEffect">
                                  <p:stCondLst>
                                    <p:cond delay="0"/>
                                  </p:stCondLst>
                                  <p:childTnLst>
                                    <p:animRot by="-21600000">
                                      <p:cBhvr>
                                        <p:cTn id="8" dur="1000" fill="hold"/>
                                        <p:tgtEl>
                                          <p:spTgt spid="3834"/>
                                        </p:tgtEl>
                                        <p:attrNameLst>
                                          <p:attrName>r</p:attrName>
                                        </p:attrNameLst>
                                      </p:cBhvr>
                                    </p:animRot>
                                  </p:childTnLst>
                                </p:cTn>
                              </p:par>
                              <p:par>
                                <p:cTn id="9" presetID="2" presetClass="entr" presetSubtype="1" fill="hold" nodeType="withEffect">
                                  <p:stCondLst>
                                    <p:cond delay="0"/>
                                  </p:stCondLst>
                                  <p:childTnLst>
                                    <p:set>
                                      <p:cBhvr>
                                        <p:cTn id="10" dur="1" fill="hold">
                                          <p:stCondLst>
                                            <p:cond delay="0"/>
                                          </p:stCondLst>
                                        </p:cTn>
                                        <p:tgtEl>
                                          <p:spTgt spid="3883"/>
                                        </p:tgtEl>
                                        <p:attrNameLst>
                                          <p:attrName>style.visibility</p:attrName>
                                        </p:attrNameLst>
                                      </p:cBhvr>
                                      <p:to>
                                        <p:strVal val="visible"/>
                                      </p:to>
                                    </p:set>
                                    <p:anim calcmode="lin" valueType="num">
                                      <p:cBhvr additive="base">
                                        <p:cTn id="11" dur="1000"/>
                                        <p:tgtEl>
                                          <p:spTgt spid="3883"/>
                                        </p:tgtEl>
                                        <p:attrNameLst>
                                          <p:attrName>ppt_y</p:attrName>
                                        </p:attrNameLst>
                                      </p:cBhvr>
                                      <p:tavLst>
                                        <p:tav tm="0">
                                          <p:val>
                                            <p:strVal val="#ppt_y-1"/>
                                          </p:val>
                                        </p:tav>
                                        <p:tav tm="100000">
                                          <p:val>
                                            <p:strVal val="#ppt_y"/>
                                          </p:val>
                                        </p:tav>
                                      </p:tavLst>
                                    </p:anim>
                                  </p:childTnLst>
                                </p:cTn>
                              </p:par>
                              <p:par>
                                <p:cTn id="12" presetID="2" presetClass="entr" presetSubtype="8" fill="hold" nodeType="withEffect">
                                  <p:stCondLst>
                                    <p:cond delay="0"/>
                                  </p:stCondLst>
                                  <p:childTnLst>
                                    <p:set>
                                      <p:cBhvr>
                                        <p:cTn id="13" dur="1" fill="hold">
                                          <p:stCondLst>
                                            <p:cond delay="0"/>
                                          </p:stCondLst>
                                        </p:cTn>
                                        <p:tgtEl>
                                          <p:spTgt spid="3815"/>
                                        </p:tgtEl>
                                        <p:attrNameLst>
                                          <p:attrName>style.visibility</p:attrName>
                                        </p:attrNameLst>
                                      </p:cBhvr>
                                      <p:to>
                                        <p:strVal val="visible"/>
                                      </p:to>
                                    </p:set>
                                    <p:anim calcmode="lin" valueType="num">
                                      <p:cBhvr additive="base">
                                        <p:cTn id="14" dur="1000"/>
                                        <p:tgtEl>
                                          <p:spTgt spid="3815"/>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3817"/>
                                        </p:tgtEl>
                                        <p:attrNameLst>
                                          <p:attrName>style.visibility</p:attrName>
                                        </p:attrNameLst>
                                      </p:cBhvr>
                                      <p:to>
                                        <p:strVal val="visible"/>
                                      </p:to>
                                    </p:set>
                                    <p:animEffect transition="in" filter="fade">
                                      <p:cBhvr>
                                        <p:cTn id="17" dur="1000"/>
                                        <p:tgtEl>
                                          <p:spTgt spid="3817"/>
                                        </p:tgtEl>
                                      </p:cBhvr>
                                    </p:animEffect>
                                  </p:childTnLst>
                                </p:cTn>
                              </p:par>
                              <p:par>
                                <p:cTn id="18" presetID="10" presetClass="entr" presetSubtype="0" fill="hold" nodeType="withEffect">
                                  <p:stCondLst>
                                    <p:cond delay="0"/>
                                  </p:stCondLst>
                                  <p:childTnLst>
                                    <p:set>
                                      <p:cBhvr>
                                        <p:cTn id="19" dur="1" fill="hold">
                                          <p:stCondLst>
                                            <p:cond delay="0"/>
                                          </p:stCondLst>
                                        </p:cTn>
                                        <p:tgtEl>
                                          <p:spTgt spid="3818"/>
                                        </p:tgtEl>
                                        <p:attrNameLst>
                                          <p:attrName>style.visibility</p:attrName>
                                        </p:attrNameLst>
                                      </p:cBhvr>
                                      <p:to>
                                        <p:strVal val="visible"/>
                                      </p:to>
                                    </p:set>
                                    <p:animEffect transition="in" filter="fade">
                                      <p:cBhvr>
                                        <p:cTn id="20" dur="1000"/>
                                        <p:tgtEl>
                                          <p:spTgt spid="3818"/>
                                        </p:tgtEl>
                                      </p:cBhvr>
                                    </p:animEffect>
                                  </p:childTnLst>
                                </p:cTn>
                              </p:par>
                              <p:par>
                                <p:cTn id="21" presetID="10" presetClass="entr" presetSubtype="0" fill="hold" nodeType="withEffect">
                                  <p:stCondLst>
                                    <p:cond delay="0"/>
                                  </p:stCondLst>
                                  <p:childTnLst>
                                    <p:set>
                                      <p:cBhvr>
                                        <p:cTn id="22" dur="1" fill="hold">
                                          <p:stCondLst>
                                            <p:cond delay="0"/>
                                          </p:stCondLst>
                                        </p:cTn>
                                        <p:tgtEl>
                                          <p:spTgt spid="3819"/>
                                        </p:tgtEl>
                                        <p:attrNameLst>
                                          <p:attrName>style.visibility</p:attrName>
                                        </p:attrNameLst>
                                      </p:cBhvr>
                                      <p:to>
                                        <p:strVal val="visible"/>
                                      </p:to>
                                    </p:set>
                                    <p:animEffect transition="in" filter="fade">
                                      <p:cBhvr>
                                        <p:cTn id="23" dur="1000"/>
                                        <p:tgtEl>
                                          <p:spTgt spid="3819"/>
                                        </p:tgtEl>
                                      </p:cBhvr>
                                    </p:animEffect>
                                  </p:childTnLst>
                                </p:cTn>
                              </p:par>
                              <p:par>
                                <p:cTn id="24" presetID="10" presetClass="entr" presetSubtype="0" fill="hold" nodeType="withEffect">
                                  <p:stCondLst>
                                    <p:cond delay="0"/>
                                  </p:stCondLst>
                                  <p:childTnLst>
                                    <p:set>
                                      <p:cBhvr>
                                        <p:cTn id="25" dur="1" fill="hold">
                                          <p:stCondLst>
                                            <p:cond delay="0"/>
                                          </p:stCondLst>
                                        </p:cTn>
                                        <p:tgtEl>
                                          <p:spTgt spid="3820"/>
                                        </p:tgtEl>
                                        <p:attrNameLst>
                                          <p:attrName>style.visibility</p:attrName>
                                        </p:attrNameLst>
                                      </p:cBhvr>
                                      <p:to>
                                        <p:strVal val="visible"/>
                                      </p:to>
                                    </p:set>
                                    <p:animEffect transition="in" filter="fade">
                                      <p:cBhvr>
                                        <p:cTn id="26" dur="1000"/>
                                        <p:tgtEl>
                                          <p:spTgt spid="3820"/>
                                        </p:tgtEl>
                                      </p:cBhvr>
                                    </p:animEffect>
                                  </p:childTnLst>
                                </p:cTn>
                              </p:par>
                              <p:par>
                                <p:cTn id="27" presetID="10" presetClass="entr" presetSubtype="0" fill="hold" nodeType="withEffect">
                                  <p:stCondLst>
                                    <p:cond delay="0"/>
                                  </p:stCondLst>
                                  <p:childTnLst>
                                    <p:set>
                                      <p:cBhvr>
                                        <p:cTn id="28" dur="1" fill="hold">
                                          <p:stCondLst>
                                            <p:cond delay="0"/>
                                          </p:stCondLst>
                                        </p:cTn>
                                        <p:tgtEl>
                                          <p:spTgt spid="3821"/>
                                        </p:tgtEl>
                                        <p:attrNameLst>
                                          <p:attrName>style.visibility</p:attrName>
                                        </p:attrNameLst>
                                      </p:cBhvr>
                                      <p:to>
                                        <p:strVal val="visible"/>
                                      </p:to>
                                    </p:set>
                                    <p:animEffect transition="in" filter="fade">
                                      <p:cBhvr>
                                        <p:cTn id="29" dur="1000"/>
                                        <p:tgtEl>
                                          <p:spTgt spid="3821"/>
                                        </p:tgtEl>
                                      </p:cBhvr>
                                    </p:animEffect>
                                  </p:childTnLst>
                                </p:cTn>
                              </p:par>
                              <p:par>
                                <p:cTn id="30" presetID="10" presetClass="entr" presetSubtype="0" fill="hold" nodeType="withEffect">
                                  <p:stCondLst>
                                    <p:cond delay="0"/>
                                  </p:stCondLst>
                                  <p:childTnLst>
                                    <p:set>
                                      <p:cBhvr>
                                        <p:cTn id="31" dur="1" fill="hold">
                                          <p:stCondLst>
                                            <p:cond delay="0"/>
                                          </p:stCondLst>
                                        </p:cTn>
                                        <p:tgtEl>
                                          <p:spTgt spid="3822"/>
                                        </p:tgtEl>
                                        <p:attrNameLst>
                                          <p:attrName>style.visibility</p:attrName>
                                        </p:attrNameLst>
                                      </p:cBhvr>
                                      <p:to>
                                        <p:strVal val="visible"/>
                                      </p:to>
                                    </p:set>
                                    <p:animEffect transition="in" filter="fade">
                                      <p:cBhvr>
                                        <p:cTn id="32" dur="1000"/>
                                        <p:tgtEl>
                                          <p:spTgt spid="3822"/>
                                        </p:tgtEl>
                                      </p:cBhvr>
                                    </p:animEffect>
                                  </p:childTnLst>
                                </p:cTn>
                              </p:par>
                              <p:par>
                                <p:cTn id="33" presetID="10" presetClass="entr" presetSubtype="0" fill="hold" nodeType="withEffect">
                                  <p:stCondLst>
                                    <p:cond delay="0"/>
                                  </p:stCondLst>
                                  <p:childTnLst>
                                    <p:set>
                                      <p:cBhvr>
                                        <p:cTn id="34" dur="1" fill="hold">
                                          <p:stCondLst>
                                            <p:cond delay="0"/>
                                          </p:stCondLst>
                                        </p:cTn>
                                        <p:tgtEl>
                                          <p:spTgt spid="3823"/>
                                        </p:tgtEl>
                                        <p:attrNameLst>
                                          <p:attrName>style.visibility</p:attrName>
                                        </p:attrNameLst>
                                      </p:cBhvr>
                                      <p:to>
                                        <p:strVal val="visible"/>
                                      </p:to>
                                    </p:set>
                                    <p:animEffect transition="in" filter="fade">
                                      <p:cBhvr>
                                        <p:cTn id="35" dur="1000"/>
                                        <p:tgtEl>
                                          <p:spTgt spid="3823"/>
                                        </p:tgtEl>
                                      </p:cBhvr>
                                    </p:animEffect>
                                  </p:childTnLst>
                                </p:cTn>
                              </p:par>
                              <p:par>
                                <p:cTn id="36" presetID="10" presetClass="entr" presetSubtype="0" fill="hold" nodeType="withEffect">
                                  <p:stCondLst>
                                    <p:cond delay="0"/>
                                  </p:stCondLst>
                                  <p:childTnLst>
                                    <p:set>
                                      <p:cBhvr>
                                        <p:cTn id="37" dur="1" fill="hold">
                                          <p:stCondLst>
                                            <p:cond delay="0"/>
                                          </p:stCondLst>
                                        </p:cTn>
                                        <p:tgtEl>
                                          <p:spTgt spid="3824"/>
                                        </p:tgtEl>
                                        <p:attrNameLst>
                                          <p:attrName>style.visibility</p:attrName>
                                        </p:attrNameLst>
                                      </p:cBhvr>
                                      <p:to>
                                        <p:strVal val="visible"/>
                                      </p:to>
                                    </p:set>
                                    <p:animEffect transition="in" filter="fade">
                                      <p:cBhvr>
                                        <p:cTn id="38" dur="1000"/>
                                        <p:tgtEl>
                                          <p:spTgt spid="3824"/>
                                        </p:tgtEl>
                                      </p:cBhvr>
                                    </p:animEffect>
                                  </p:childTnLst>
                                </p:cTn>
                              </p:par>
                              <p:par>
                                <p:cTn id="39" presetID="10" presetClass="entr" presetSubtype="0" fill="hold" nodeType="withEffect">
                                  <p:stCondLst>
                                    <p:cond delay="0"/>
                                  </p:stCondLst>
                                  <p:childTnLst>
                                    <p:set>
                                      <p:cBhvr>
                                        <p:cTn id="40" dur="1" fill="hold">
                                          <p:stCondLst>
                                            <p:cond delay="0"/>
                                          </p:stCondLst>
                                        </p:cTn>
                                        <p:tgtEl>
                                          <p:spTgt spid="3825"/>
                                        </p:tgtEl>
                                        <p:attrNameLst>
                                          <p:attrName>style.visibility</p:attrName>
                                        </p:attrNameLst>
                                      </p:cBhvr>
                                      <p:to>
                                        <p:strVal val="visible"/>
                                      </p:to>
                                    </p:set>
                                    <p:animEffect transition="in" filter="fade">
                                      <p:cBhvr>
                                        <p:cTn id="41" dur="1000"/>
                                        <p:tgtEl>
                                          <p:spTgt spid="3825"/>
                                        </p:tgtEl>
                                      </p:cBhvr>
                                    </p:animEffect>
                                  </p:childTnLst>
                                </p:cTn>
                              </p:par>
                              <p:par>
                                <p:cTn id="42" presetID="10" presetClass="entr" presetSubtype="0" fill="hold" nodeType="withEffect">
                                  <p:stCondLst>
                                    <p:cond delay="0"/>
                                  </p:stCondLst>
                                  <p:childTnLst>
                                    <p:set>
                                      <p:cBhvr>
                                        <p:cTn id="43" dur="1" fill="hold">
                                          <p:stCondLst>
                                            <p:cond delay="0"/>
                                          </p:stCondLst>
                                        </p:cTn>
                                        <p:tgtEl>
                                          <p:spTgt spid="3826"/>
                                        </p:tgtEl>
                                        <p:attrNameLst>
                                          <p:attrName>style.visibility</p:attrName>
                                        </p:attrNameLst>
                                      </p:cBhvr>
                                      <p:to>
                                        <p:strVal val="visible"/>
                                      </p:to>
                                    </p:set>
                                    <p:animEffect transition="in" filter="fade">
                                      <p:cBhvr>
                                        <p:cTn id="44" dur="1000"/>
                                        <p:tgtEl>
                                          <p:spTgt spid="3826"/>
                                        </p:tgtEl>
                                      </p:cBhvr>
                                    </p:animEffect>
                                  </p:childTnLst>
                                </p:cTn>
                              </p:par>
                              <p:par>
                                <p:cTn id="45" presetID="10" presetClass="entr" presetSubtype="0" fill="hold" nodeType="withEffect">
                                  <p:stCondLst>
                                    <p:cond delay="0"/>
                                  </p:stCondLst>
                                  <p:childTnLst>
                                    <p:set>
                                      <p:cBhvr>
                                        <p:cTn id="46" dur="1" fill="hold">
                                          <p:stCondLst>
                                            <p:cond delay="0"/>
                                          </p:stCondLst>
                                        </p:cTn>
                                        <p:tgtEl>
                                          <p:spTgt spid="3827"/>
                                        </p:tgtEl>
                                        <p:attrNameLst>
                                          <p:attrName>style.visibility</p:attrName>
                                        </p:attrNameLst>
                                      </p:cBhvr>
                                      <p:to>
                                        <p:strVal val="visible"/>
                                      </p:to>
                                    </p:set>
                                    <p:animEffect transition="in" filter="fade">
                                      <p:cBhvr>
                                        <p:cTn id="47" dur="1000"/>
                                        <p:tgtEl>
                                          <p:spTgt spid="3827"/>
                                        </p:tgtEl>
                                      </p:cBhvr>
                                    </p:animEffect>
                                  </p:childTnLst>
                                </p:cTn>
                              </p:par>
                              <p:par>
                                <p:cTn id="48" presetID="10" presetClass="entr" presetSubtype="0" fill="hold" nodeType="withEffect">
                                  <p:stCondLst>
                                    <p:cond delay="0"/>
                                  </p:stCondLst>
                                  <p:childTnLst>
                                    <p:set>
                                      <p:cBhvr>
                                        <p:cTn id="49" dur="1" fill="hold">
                                          <p:stCondLst>
                                            <p:cond delay="0"/>
                                          </p:stCondLst>
                                        </p:cTn>
                                        <p:tgtEl>
                                          <p:spTgt spid="3828"/>
                                        </p:tgtEl>
                                        <p:attrNameLst>
                                          <p:attrName>style.visibility</p:attrName>
                                        </p:attrNameLst>
                                      </p:cBhvr>
                                      <p:to>
                                        <p:strVal val="visible"/>
                                      </p:to>
                                    </p:set>
                                    <p:animEffect transition="in" filter="fade">
                                      <p:cBhvr>
                                        <p:cTn id="50" dur="1000"/>
                                        <p:tgtEl>
                                          <p:spTgt spid="3828"/>
                                        </p:tgtEl>
                                      </p:cBhvr>
                                    </p:animEffect>
                                  </p:childTnLst>
                                </p:cTn>
                              </p:par>
                              <p:par>
                                <p:cTn id="51" presetID="2" presetClass="entr" presetSubtype="2" fill="hold" nodeType="withEffect">
                                  <p:stCondLst>
                                    <p:cond delay="0"/>
                                  </p:stCondLst>
                                  <p:childTnLst>
                                    <p:set>
                                      <p:cBhvr>
                                        <p:cTn id="52" dur="1" fill="hold">
                                          <p:stCondLst>
                                            <p:cond delay="0"/>
                                          </p:stCondLst>
                                        </p:cTn>
                                        <p:tgtEl>
                                          <p:spTgt spid="3816"/>
                                        </p:tgtEl>
                                        <p:attrNameLst>
                                          <p:attrName>style.visibility</p:attrName>
                                        </p:attrNameLst>
                                      </p:cBhvr>
                                      <p:to>
                                        <p:strVal val="visible"/>
                                      </p:to>
                                    </p:set>
                                    <p:anim calcmode="lin" valueType="num">
                                      <p:cBhvr additive="base">
                                        <p:cTn id="53" dur="1000"/>
                                        <p:tgtEl>
                                          <p:spTgt spid="3816"/>
                                        </p:tgtEl>
                                        <p:attrNameLst>
                                          <p:attrName>ppt_x</p:attrName>
                                        </p:attrNameLst>
                                      </p:cBhvr>
                                      <p:tavLst>
                                        <p:tav tm="0">
                                          <p:val>
                                            <p:strVal val="#ppt_x+1"/>
                                          </p:val>
                                        </p:tav>
                                        <p:tav tm="100000">
                                          <p:val>
                                            <p:strVal val="#ppt_x"/>
                                          </p:val>
                                        </p:tav>
                                      </p:tavLst>
                                    </p:anim>
                                  </p:childTnLst>
                                </p:cTn>
                              </p:par>
                              <p:par>
                                <p:cTn id="54" presetID="10" presetClass="entr" presetSubtype="0" fill="hold" nodeType="withEffect">
                                  <p:stCondLst>
                                    <p:cond delay="0"/>
                                  </p:stCondLst>
                                  <p:childTnLst>
                                    <p:set>
                                      <p:cBhvr>
                                        <p:cTn id="55" dur="1" fill="hold">
                                          <p:stCondLst>
                                            <p:cond delay="0"/>
                                          </p:stCondLst>
                                        </p:cTn>
                                        <p:tgtEl>
                                          <p:spTgt spid="3885"/>
                                        </p:tgtEl>
                                        <p:attrNameLst>
                                          <p:attrName>style.visibility</p:attrName>
                                        </p:attrNameLst>
                                      </p:cBhvr>
                                      <p:to>
                                        <p:strVal val="visible"/>
                                      </p:to>
                                    </p:set>
                                    <p:animEffect transition="in" filter="fade">
                                      <p:cBhvr>
                                        <p:cTn id="56" dur="1000"/>
                                        <p:tgtEl>
                                          <p:spTgt spid="3885"/>
                                        </p:tgtEl>
                                      </p:cBhvr>
                                    </p:animEffect>
                                  </p:childTnLst>
                                </p:cTn>
                              </p:par>
                              <p:par>
                                <p:cTn id="57" presetID="10" presetClass="entr" presetSubtype="0" fill="hold" nodeType="withEffect">
                                  <p:stCondLst>
                                    <p:cond delay="0"/>
                                  </p:stCondLst>
                                  <p:childTnLst>
                                    <p:set>
                                      <p:cBhvr>
                                        <p:cTn id="58" dur="1" fill="hold">
                                          <p:stCondLst>
                                            <p:cond delay="0"/>
                                          </p:stCondLst>
                                        </p:cTn>
                                        <p:tgtEl>
                                          <p:spTgt spid="3886"/>
                                        </p:tgtEl>
                                        <p:attrNameLst>
                                          <p:attrName>style.visibility</p:attrName>
                                        </p:attrNameLst>
                                      </p:cBhvr>
                                      <p:to>
                                        <p:strVal val="visible"/>
                                      </p:to>
                                    </p:set>
                                    <p:animEffect transition="in" filter="fade">
                                      <p:cBhvr>
                                        <p:cTn id="59" dur="1000"/>
                                        <p:tgtEl>
                                          <p:spTgt spid="3886"/>
                                        </p:tgtEl>
                                      </p:cBhvr>
                                    </p:animEffect>
                                  </p:childTnLst>
                                </p:cTn>
                              </p:par>
                              <p:par>
                                <p:cTn id="60" presetID="10" presetClass="entr" presetSubtype="0" fill="hold" nodeType="withEffect">
                                  <p:stCondLst>
                                    <p:cond delay="0"/>
                                  </p:stCondLst>
                                  <p:childTnLst>
                                    <p:set>
                                      <p:cBhvr>
                                        <p:cTn id="61" dur="1" fill="hold">
                                          <p:stCondLst>
                                            <p:cond delay="0"/>
                                          </p:stCondLst>
                                        </p:cTn>
                                        <p:tgtEl>
                                          <p:spTgt spid="3887"/>
                                        </p:tgtEl>
                                        <p:attrNameLst>
                                          <p:attrName>style.visibility</p:attrName>
                                        </p:attrNameLst>
                                      </p:cBhvr>
                                      <p:to>
                                        <p:strVal val="visible"/>
                                      </p:to>
                                    </p:set>
                                    <p:animEffect transition="in" filter="fade">
                                      <p:cBhvr>
                                        <p:cTn id="62" dur="1000"/>
                                        <p:tgtEl>
                                          <p:spTgt spid="3887"/>
                                        </p:tgtEl>
                                      </p:cBhvr>
                                    </p:animEffect>
                                  </p:childTnLst>
                                </p:cTn>
                              </p:par>
                              <p:par>
                                <p:cTn id="63" presetID="10" presetClass="entr" presetSubtype="0" fill="hold" nodeType="withEffect">
                                  <p:stCondLst>
                                    <p:cond delay="0"/>
                                  </p:stCondLst>
                                  <p:childTnLst>
                                    <p:set>
                                      <p:cBhvr>
                                        <p:cTn id="64" dur="1" fill="hold">
                                          <p:stCondLst>
                                            <p:cond delay="0"/>
                                          </p:stCondLst>
                                        </p:cTn>
                                        <p:tgtEl>
                                          <p:spTgt spid="3888"/>
                                        </p:tgtEl>
                                        <p:attrNameLst>
                                          <p:attrName>style.visibility</p:attrName>
                                        </p:attrNameLst>
                                      </p:cBhvr>
                                      <p:to>
                                        <p:strVal val="visible"/>
                                      </p:to>
                                    </p:set>
                                    <p:animEffect transition="in" filter="fade">
                                      <p:cBhvr>
                                        <p:cTn id="65" dur="1000"/>
                                        <p:tgtEl>
                                          <p:spTgt spid="3888"/>
                                        </p:tgtEl>
                                      </p:cBhvr>
                                    </p:animEffect>
                                  </p:childTnLst>
                                </p:cTn>
                              </p:par>
                              <p:par>
                                <p:cTn id="66" presetID="10" presetClass="entr" presetSubtype="0" fill="hold" nodeType="withEffect">
                                  <p:stCondLst>
                                    <p:cond delay="0"/>
                                  </p:stCondLst>
                                  <p:childTnLst>
                                    <p:set>
                                      <p:cBhvr>
                                        <p:cTn id="67" dur="1" fill="hold">
                                          <p:stCondLst>
                                            <p:cond delay="0"/>
                                          </p:stCondLst>
                                        </p:cTn>
                                        <p:tgtEl>
                                          <p:spTgt spid="3889"/>
                                        </p:tgtEl>
                                        <p:attrNameLst>
                                          <p:attrName>style.visibility</p:attrName>
                                        </p:attrNameLst>
                                      </p:cBhvr>
                                      <p:to>
                                        <p:strVal val="visible"/>
                                      </p:to>
                                    </p:set>
                                    <p:animEffect transition="in" filter="fade">
                                      <p:cBhvr>
                                        <p:cTn id="68" dur="1000"/>
                                        <p:tgtEl>
                                          <p:spTgt spid="3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93"/>
        <p:cNvGrpSpPr/>
        <p:nvPr/>
      </p:nvGrpSpPr>
      <p:grpSpPr>
        <a:xfrm>
          <a:off x="0" y="0"/>
          <a:ext cx="0" cy="0"/>
          <a:chOff x="0" y="0"/>
          <a:chExt cx="0" cy="0"/>
        </a:xfrm>
      </p:grpSpPr>
      <p:sp>
        <p:nvSpPr>
          <p:cNvPr id="3894" name="Google Shape;3894;p92"/>
          <p:cNvSpPr/>
          <p:nvPr/>
        </p:nvSpPr>
        <p:spPr>
          <a:xfrm flipH="1">
            <a:off x="6277761" y="3511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92"/>
          <p:cNvGrpSpPr/>
          <p:nvPr/>
        </p:nvGrpSpPr>
        <p:grpSpPr>
          <a:xfrm rot="10800000" flipH="1">
            <a:off x="7587409" y="3330611"/>
            <a:ext cx="793256" cy="182899"/>
            <a:chOff x="2685575" y="2835950"/>
            <a:chExt cx="433000" cy="99825"/>
          </a:xfrm>
        </p:grpSpPr>
        <p:sp>
          <p:nvSpPr>
            <p:cNvPr id="3896" name="Google Shape;3896;p9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9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9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9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0" name="Google Shape;3900;p92"/>
          <p:cNvSpPr txBox="1">
            <a:spLocks noGrp="1"/>
          </p:cNvSpPr>
          <p:nvPr>
            <p:ph type="title"/>
          </p:nvPr>
        </p:nvSpPr>
        <p:spPr>
          <a:xfrm>
            <a:off x="5903275" y="1027175"/>
            <a:ext cx="2525400" cy="1866300"/>
          </a:xfrm>
          <a:prstGeom prst="rect">
            <a:avLst/>
          </a:prstGeom>
        </p:spPr>
        <p:txBody>
          <a:bodyPr spcFirstLastPara="1" wrap="square" lIns="91425" tIns="91425" rIns="0" bIns="91425" anchor="t" anchorCtr="0">
            <a:noAutofit/>
          </a:bodyPr>
          <a:lstStyle/>
          <a:p>
            <a:pPr marL="0" lvl="0" indent="0" algn="r" rtl="0">
              <a:spcBef>
                <a:spcPts val="0"/>
              </a:spcBef>
              <a:spcAft>
                <a:spcPts val="0"/>
              </a:spcAft>
              <a:buNone/>
            </a:pPr>
            <a:r>
              <a:rPr lang="en"/>
              <a:t>A PICTURE IS WORTH A THOUSAND WORDS</a:t>
            </a:r>
            <a:endParaRPr/>
          </a:p>
        </p:txBody>
      </p:sp>
      <p:pic>
        <p:nvPicPr>
          <p:cNvPr id="3901" name="Google Shape;3901;p92"/>
          <p:cNvPicPr preferRelativeResize="0"/>
          <p:nvPr/>
        </p:nvPicPr>
        <p:blipFill>
          <a:blip r:embed="rId4">
            <a:alphaModFix/>
          </a:blip>
          <a:stretch>
            <a:fillRect/>
          </a:stretch>
        </p:blipFill>
        <p:spPr>
          <a:xfrm rot="2700000">
            <a:off x="1680140" y="3583550"/>
            <a:ext cx="2527511" cy="2681250"/>
          </a:xfrm>
          <a:prstGeom prst="rect">
            <a:avLst/>
          </a:prstGeom>
          <a:noFill/>
          <a:ln>
            <a:noFill/>
          </a:ln>
        </p:spPr>
      </p:pic>
      <p:sp>
        <p:nvSpPr>
          <p:cNvPr id="3902" name="Google Shape;3902;p92"/>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92"/>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92">
            <a:hlinkClick r:id="rId5"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92">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92">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7" name="Google Shape;3907;p92"/>
          <p:cNvGrpSpPr/>
          <p:nvPr/>
        </p:nvGrpSpPr>
        <p:grpSpPr>
          <a:xfrm>
            <a:off x="8671639" y="2709297"/>
            <a:ext cx="2019176" cy="2019176"/>
            <a:chOff x="1943325" y="-220375"/>
            <a:chExt cx="1298672" cy="1298672"/>
          </a:xfrm>
        </p:grpSpPr>
        <p:sp>
          <p:nvSpPr>
            <p:cNvPr id="3908" name="Google Shape;3908;p9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9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9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9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9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9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9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9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9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9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9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9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9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9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9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9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9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9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9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9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9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9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9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9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9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9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9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9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9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9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9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9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9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9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9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9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9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9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9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9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9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9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9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9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9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9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9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9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894"/>
                                        </p:tgtEl>
                                        <p:attrNameLst>
                                          <p:attrName>style.visibility</p:attrName>
                                        </p:attrNameLst>
                                      </p:cBhvr>
                                      <p:to>
                                        <p:strVal val="visible"/>
                                      </p:to>
                                    </p:set>
                                    <p:anim calcmode="lin" valueType="num">
                                      <p:cBhvr additive="base">
                                        <p:cTn id="7" dur="1000"/>
                                        <p:tgtEl>
                                          <p:spTgt spid="3894"/>
                                        </p:tgtEl>
                                        <p:attrNameLst>
                                          <p:attrName>ppt_w</p:attrName>
                                        </p:attrNameLst>
                                      </p:cBhvr>
                                      <p:tavLst>
                                        <p:tav tm="0">
                                          <p:val>
                                            <p:strVal val="0"/>
                                          </p:val>
                                        </p:tav>
                                        <p:tav tm="100000">
                                          <p:val>
                                            <p:strVal val="#ppt_w"/>
                                          </p:val>
                                        </p:tav>
                                      </p:tavLst>
                                    </p:anim>
                                    <p:anim calcmode="lin" valueType="num">
                                      <p:cBhvr additive="base">
                                        <p:cTn id="8" dur="1000"/>
                                        <p:tgtEl>
                                          <p:spTgt spid="3894"/>
                                        </p:tgtEl>
                                        <p:attrNameLst>
                                          <p:attrName>ppt_h</p:attrName>
                                        </p:attrNameLst>
                                      </p:cBhvr>
                                      <p:tavLst>
                                        <p:tav tm="0">
                                          <p:val>
                                            <p:strVal val="0"/>
                                          </p:val>
                                        </p:tav>
                                        <p:tav tm="100000">
                                          <p:val>
                                            <p:strVal val="#ppt_h"/>
                                          </p:val>
                                        </p:tav>
                                      </p:tavLst>
                                    </p:anim>
                                  </p:childTnLst>
                                </p:cTn>
                              </p:par>
                              <p:par>
                                <p:cTn id="9" presetID="2" presetClass="entr" presetSubtype="2" fill="hold" nodeType="withEffect">
                                  <p:stCondLst>
                                    <p:cond delay="0"/>
                                  </p:stCondLst>
                                  <p:childTnLst>
                                    <p:set>
                                      <p:cBhvr>
                                        <p:cTn id="10" dur="1" fill="hold">
                                          <p:stCondLst>
                                            <p:cond delay="0"/>
                                          </p:stCondLst>
                                        </p:cTn>
                                        <p:tgtEl>
                                          <p:spTgt spid="3895"/>
                                        </p:tgtEl>
                                        <p:attrNameLst>
                                          <p:attrName>style.visibility</p:attrName>
                                        </p:attrNameLst>
                                      </p:cBhvr>
                                      <p:to>
                                        <p:strVal val="visible"/>
                                      </p:to>
                                    </p:set>
                                    <p:anim calcmode="lin" valueType="num">
                                      <p:cBhvr additive="base">
                                        <p:cTn id="11" dur="1000"/>
                                        <p:tgtEl>
                                          <p:spTgt spid="3895"/>
                                        </p:tgtEl>
                                        <p:attrNameLst>
                                          <p:attrName>ppt_x</p:attrName>
                                        </p:attrNameLst>
                                      </p:cBhvr>
                                      <p:tavLst>
                                        <p:tav tm="0">
                                          <p:val>
                                            <p:strVal val="#ppt_x+1"/>
                                          </p:val>
                                        </p:tav>
                                        <p:tav tm="100000">
                                          <p:val>
                                            <p:strVal val="#ppt_x"/>
                                          </p:val>
                                        </p:tav>
                                      </p:tavLst>
                                    </p:anim>
                                  </p:childTnLst>
                                </p:cTn>
                              </p:par>
                              <p:par>
                                <p:cTn id="12" presetID="10" presetClass="entr" presetSubtype="0" fill="hold" nodeType="withEffect">
                                  <p:stCondLst>
                                    <p:cond delay="0"/>
                                  </p:stCondLst>
                                  <p:childTnLst>
                                    <p:set>
                                      <p:cBhvr>
                                        <p:cTn id="13" dur="1" fill="hold">
                                          <p:stCondLst>
                                            <p:cond delay="0"/>
                                          </p:stCondLst>
                                        </p:cTn>
                                        <p:tgtEl>
                                          <p:spTgt spid="3900"/>
                                        </p:tgtEl>
                                        <p:attrNameLst>
                                          <p:attrName>style.visibility</p:attrName>
                                        </p:attrNameLst>
                                      </p:cBhvr>
                                      <p:to>
                                        <p:strVal val="visible"/>
                                      </p:to>
                                    </p:set>
                                    <p:animEffect transition="in" filter="fade">
                                      <p:cBhvr>
                                        <p:cTn id="14" dur="1000"/>
                                        <p:tgtEl>
                                          <p:spTgt spid="3900"/>
                                        </p:tgtEl>
                                      </p:cBhvr>
                                    </p:animEffect>
                                  </p:childTnLst>
                                </p:cTn>
                              </p:par>
                              <p:par>
                                <p:cTn id="15" presetID="2" presetClass="entr" presetSubtype="4" fill="hold" nodeType="withEffect">
                                  <p:stCondLst>
                                    <p:cond delay="0"/>
                                  </p:stCondLst>
                                  <p:childTnLst>
                                    <p:set>
                                      <p:cBhvr>
                                        <p:cTn id="16" dur="1" fill="hold">
                                          <p:stCondLst>
                                            <p:cond delay="0"/>
                                          </p:stCondLst>
                                        </p:cTn>
                                        <p:tgtEl>
                                          <p:spTgt spid="3901"/>
                                        </p:tgtEl>
                                        <p:attrNameLst>
                                          <p:attrName>style.visibility</p:attrName>
                                        </p:attrNameLst>
                                      </p:cBhvr>
                                      <p:to>
                                        <p:strVal val="visible"/>
                                      </p:to>
                                    </p:set>
                                    <p:anim calcmode="lin" valueType="num">
                                      <p:cBhvr additive="base">
                                        <p:cTn id="17" dur="1000"/>
                                        <p:tgtEl>
                                          <p:spTgt spid="3901"/>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0"/>
                                  </p:stCondLst>
                                  <p:childTnLst>
                                    <p:set>
                                      <p:cBhvr>
                                        <p:cTn id="19" dur="1" fill="hold">
                                          <p:stCondLst>
                                            <p:cond delay="0"/>
                                          </p:stCondLst>
                                        </p:cTn>
                                        <p:tgtEl>
                                          <p:spTgt spid="3902"/>
                                        </p:tgtEl>
                                        <p:attrNameLst>
                                          <p:attrName>style.visibility</p:attrName>
                                        </p:attrNameLst>
                                      </p:cBhvr>
                                      <p:to>
                                        <p:strVal val="visible"/>
                                      </p:to>
                                    </p:set>
                                    <p:animEffect transition="in" filter="fade">
                                      <p:cBhvr>
                                        <p:cTn id="20" dur="1000"/>
                                        <p:tgtEl>
                                          <p:spTgt spid="3902"/>
                                        </p:tgtEl>
                                      </p:cBhvr>
                                    </p:animEffect>
                                  </p:childTnLst>
                                </p:cTn>
                              </p:par>
                              <p:par>
                                <p:cTn id="21" presetID="10" presetClass="entr" presetSubtype="0" fill="hold" nodeType="withEffect">
                                  <p:stCondLst>
                                    <p:cond delay="0"/>
                                  </p:stCondLst>
                                  <p:childTnLst>
                                    <p:set>
                                      <p:cBhvr>
                                        <p:cTn id="22" dur="1" fill="hold">
                                          <p:stCondLst>
                                            <p:cond delay="0"/>
                                          </p:stCondLst>
                                        </p:cTn>
                                        <p:tgtEl>
                                          <p:spTgt spid="3903"/>
                                        </p:tgtEl>
                                        <p:attrNameLst>
                                          <p:attrName>style.visibility</p:attrName>
                                        </p:attrNameLst>
                                      </p:cBhvr>
                                      <p:to>
                                        <p:strVal val="visible"/>
                                      </p:to>
                                    </p:set>
                                    <p:animEffect transition="in" filter="fade">
                                      <p:cBhvr>
                                        <p:cTn id="23" dur="1000"/>
                                        <p:tgtEl>
                                          <p:spTgt spid="3903"/>
                                        </p:tgtEl>
                                      </p:cBhvr>
                                    </p:animEffect>
                                  </p:childTnLst>
                                </p:cTn>
                              </p:par>
                              <p:par>
                                <p:cTn id="24" presetID="10" presetClass="entr" presetSubtype="0" fill="hold" nodeType="withEffect">
                                  <p:stCondLst>
                                    <p:cond delay="0"/>
                                  </p:stCondLst>
                                  <p:childTnLst>
                                    <p:set>
                                      <p:cBhvr>
                                        <p:cTn id="25" dur="1" fill="hold">
                                          <p:stCondLst>
                                            <p:cond delay="0"/>
                                          </p:stCondLst>
                                        </p:cTn>
                                        <p:tgtEl>
                                          <p:spTgt spid="3904"/>
                                        </p:tgtEl>
                                        <p:attrNameLst>
                                          <p:attrName>style.visibility</p:attrName>
                                        </p:attrNameLst>
                                      </p:cBhvr>
                                      <p:to>
                                        <p:strVal val="visible"/>
                                      </p:to>
                                    </p:set>
                                    <p:animEffect transition="in" filter="fade">
                                      <p:cBhvr>
                                        <p:cTn id="26" dur="1000"/>
                                        <p:tgtEl>
                                          <p:spTgt spid="3904"/>
                                        </p:tgtEl>
                                      </p:cBhvr>
                                    </p:animEffect>
                                  </p:childTnLst>
                                </p:cTn>
                              </p:par>
                              <p:par>
                                <p:cTn id="27" presetID="10" presetClass="entr" presetSubtype="0" fill="hold" nodeType="withEffect">
                                  <p:stCondLst>
                                    <p:cond delay="0"/>
                                  </p:stCondLst>
                                  <p:childTnLst>
                                    <p:set>
                                      <p:cBhvr>
                                        <p:cTn id="28" dur="1" fill="hold">
                                          <p:stCondLst>
                                            <p:cond delay="0"/>
                                          </p:stCondLst>
                                        </p:cTn>
                                        <p:tgtEl>
                                          <p:spTgt spid="3905"/>
                                        </p:tgtEl>
                                        <p:attrNameLst>
                                          <p:attrName>style.visibility</p:attrName>
                                        </p:attrNameLst>
                                      </p:cBhvr>
                                      <p:to>
                                        <p:strVal val="visible"/>
                                      </p:to>
                                    </p:set>
                                    <p:animEffect transition="in" filter="fade">
                                      <p:cBhvr>
                                        <p:cTn id="29" dur="1000"/>
                                        <p:tgtEl>
                                          <p:spTgt spid="3905"/>
                                        </p:tgtEl>
                                      </p:cBhvr>
                                    </p:animEffect>
                                  </p:childTnLst>
                                </p:cTn>
                              </p:par>
                              <p:par>
                                <p:cTn id="30" presetID="10" presetClass="entr" presetSubtype="0" fill="hold" nodeType="withEffect">
                                  <p:stCondLst>
                                    <p:cond delay="0"/>
                                  </p:stCondLst>
                                  <p:childTnLst>
                                    <p:set>
                                      <p:cBhvr>
                                        <p:cTn id="31" dur="1" fill="hold">
                                          <p:stCondLst>
                                            <p:cond delay="0"/>
                                          </p:stCondLst>
                                        </p:cTn>
                                        <p:tgtEl>
                                          <p:spTgt spid="3906"/>
                                        </p:tgtEl>
                                        <p:attrNameLst>
                                          <p:attrName>style.visibility</p:attrName>
                                        </p:attrNameLst>
                                      </p:cBhvr>
                                      <p:to>
                                        <p:strVal val="visible"/>
                                      </p:to>
                                    </p:set>
                                    <p:animEffect transition="in" filter="fade">
                                      <p:cBhvr>
                                        <p:cTn id="32" dur="1000"/>
                                        <p:tgtEl>
                                          <p:spTgt spid="3906"/>
                                        </p:tgtEl>
                                      </p:cBhvr>
                                    </p:animEffect>
                                  </p:childTnLst>
                                </p:cTn>
                              </p:par>
                              <p:par>
                                <p:cTn id="33" presetID="10" presetClass="entr" presetSubtype="0" fill="hold" nodeType="withEffect">
                                  <p:stCondLst>
                                    <p:cond delay="0"/>
                                  </p:stCondLst>
                                  <p:childTnLst>
                                    <p:set>
                                      <p:cBhvr>
                                        <p:cTn id="34" dur="1" fill="hold">
                                          <p:stCondLst>
                                            <p:cond delay="0"/>
                                          </p:stCondLst>
                                        </p:cTn>
                                        <p:tgtEl>
                                          <p:spTgt spid="3907"/>
                                        </p:tgtEl>
                                        <p:attrNameLst>
                                          <p:attrName>style.visibility</p:attrName>
                                        </p:attrNameLst>
                                      </p:cBhvr>
                                      <p:to>
                                        <p:strVal val="visible"/>
                                      </p:to>
                                    </p:set>
                                    <p:animEffect transition="in" filter="fade">
                                      <p:cBhvr>
                                        <p:cTn id="35" dur="1000"/>
                                        <p:tgtEl>
                                          <p:spTgt spid="39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59"/>
        <p:cNvGrpSpPr/>
        <p:nvPr/>
      </p:nvGrpSpPr>
      <p:grpSpPr>
        <a:xfrm>
          <a:off x="0" y="0"/>
          <a:ext cx="0" cy="0"/>
          <a:chOff x="0" y="0"/>
          <a:chExt cx="0" cy="0"/>
        </a:xfrm>
      </p:grpSpPr>
      <p:sp>
        <p:nvSpPr>
          <p:cNvPr id="3960" name="Google Shape;3960;p93"/>
          <p:cNvSpPr txBox="1"/>
          <p:nvPr/>
        </p:nvSpPr>
        <p:spPr>
          <a:xfrm flipH="1">
            <a:off x="4360613" y="4035121"/>
            <a:ext cx="3993900" cy="338100"/>
          </a:xfrm>
          <a:prstGeom prst="rect">
            <a:avLst/>
          </a:prstGeom>
          <a:noFill/>
          <a:ln>
            <a:noFill/>
          </a:ln>
        </p:spPr>
        <p:txBody>
          <a:bodyPr spcFirstLastPara="1" wrap="square" lIns="91425" tIns="0" rIns="91425" bIns="91425" anchor="t" anchorCtr="0">
            <a:noAutofit/>
          </a:bodyPr>
          <a:lstStyle/>
          <a:p>
            <a:pPr marL="0" lvl="0" indent="0" algn="ctr" rtl="0">
              <a:lnSpc>
                <a:spcPct val="100000"/>
              </a:lnSpc>
              <a:spcBef>
                <a:spcPts val="0"/>
              </a:spcBef>
              <a:spcAft>
                <a:spcPts val="1600"/>
              </a:spcAft>
              <a:buNone/>
            </a:pPr>
            <a:r>
              <a:rPr lang="en" sz="1200">
                <a:solidFill>
                  <a:schemeClr val="lt1"/>
                </a:solidFill>
                <a:latin typeface="Bai Jamjuree"/>
                <a:ea typeface="Bai Jamjuree"/>
                <a:cs typeface="Bai Jamjuree"/>
                <a:sym typeface="Bai Jamjuree"/>
              </a:rPr>
              <a:t>Follow the link in the graph to modify its data and then paste the new one here. </a:t>
            </a:r>
            <a:r>
              <a:rPr lang="en" sz="1200" b="1">
                <a:solidFill>
                  <a:schemeClr val="lt1"/>
                </a:solidFill>
                <a:uFill>
                  <a:noFill/>
                </a:uFill>
                <a:latin typeface="Bai Jamjuree"/>
                <a:ea typeface="Bai Jamjuree"/>
                <a:cs typeface="Bai Jamjuree"/>
                <a:sym typeface="Bai Jamjuree"/>
                <a:hlinkClick r:id="rId3">
                  <a:extLst>
                    <a:ext uri="{A12FA001-AC4F-418D-AE19-62706E023703}">
                      <ahyp:hlinkClr xmlns:ahyp="http://schemas.microsoft.com/office/drawing/2018/hyperlinkcolor" val="tx"/>
                    </a:ext>
                  </a:extLst>
                </a:hlinkClick>
              </a:rPr>
              <a:t>For more info, click here</a:t>
            </a:r>
            <a:endParaRPr sz="1200" b="1">
              <a:solidFill>
                <a:schemeClr val="lt1"/>
              </a:solidFill>
              <a:latin typeface="Bai Jamjuree"/>
              <a:ea typeface="Bai Jamjuree"/>
              <a:cs typeface="Bai Jamjuree"/>
              <a:sym typeface="Bai Jamjuree"/>
            </a:endParaRPr>
          </a:p>
        </p:txBody>
      </p:sp>
      <p:sp>
        <p:nvSpPr>
          <p:cNvPr id="3961" name="Google Shape;3961;p93"/>
          <p:cNvSpPr txBox="1"/>
          <p:nvPr/>
        </p:nvSpPr>
        <p:spPr>
          <a:xfrm>
            <a:off x="2659874" y="2088751"/>
            <a:ext cx="1586100" cy="57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Despite being red, Mars is a very cold place</a:t>
            </a:r>
            <a:endParaRPr>
              <a:solidFill>
                <a:schemeClr val="lt1"/>
              </a:solidFill>
              <a:latin typeface="Bai Jamjuree"/>
              <a:ea typeface="Bai Jamjuree"/>
              <a:cs typeface="Bai Jamjuree"/>
              <a:sym typeface="Bai Jamjuree"/>
            </a:endParaRPr>
          </a:p>
        </p:txBody>
      </p:sp>
      <p:sp>
        <p:nvSpPr>
          <p:cNvPr id="3962" name="Google Shape;3962;p93"/>
          <p:cNvSpPr txBox="1"/>
          <p:nvPr/>
        </p:nvSpPr>
        <p:spPr>
          <a:xfrm>
            <a:off x="2659952" y="3804720"/>
            <a:ext cx="1586100" cy="57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Neptune is the farthest planet from the Sun</a:t>
            </a:r>
            <a:endParaRPr>
              <a:solidFill>
                <a:schemeClr val="lt1"/>
              </a:solidFill>
              <a:latin typeface="Bai Jamjuree"/>
              <a:ea typeface="Bai Jamjuree"/>
              <a:cs typeface="Bai Jamjuree"/>
              <a:sym typeface="Bai Jamjuree"/>
            </a:endParaRPr>
          </a:p>
        </p:txBody>
      </p:sp>
      <p:sp>
        <p:nvSpPr>
          <p:cNvPr id="3963" name="Google Shape;3963;p93"/>
          <p:cNvSpPr txBox="1"/>
          <p:nvPr/>
        </p:nvSpPr>
        <p:spPr>
          <a:xfrm>
            <a:off x="2659874" y="1610478"/>
            <a:ext cx="1586100" cy="45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lt2"/>
                </a:solidFill>
                <a:latin typeface="Aldrich"/>
                <a:ea typeface="Aldrich"/>
                <a:cs typeface="Aldrich"/>
                <a:sym typeface="Aldrich"/>
              </a:rPr>
              <a:t>Project B</a:t>
            </a:r>
            <a:endParaRPr sz="2100">
              <a:solidFill>
                <a:schemeClr val="lt2"/>
              </a:solidFill>
              <a:latin typeface="Aldrich"/>
              <a:ea typeface="Aldrich"/>
              <a:cs typeface="Aldrich"/>
              <a:sym typeface="Aldrich"/>
            </a:endParaRPr>
          </a:p>
        </p:txBody>
      </p:sp>
      <p:sp>
        <p:nvSpPr>
          <p:cNvPr id="3964" name="Google Shape;3964;p93"/>
          <p:cNvSpPr txBox="1"/>
          <p:nvPr/>
        </p:nvSpPr>
        <p:spPr>
          <a:xfrm>
            <a:off x="2659875" y="3326498"/>
            <a:ext cx="1586100" cy="45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Project D</a:t>
            </a:r>
            <a:endParaRPr sz="2100">
              <a:solidFill>
                <a:schemeClr val="lt1"/>
              </a:solidFill>
              <a:latin typeface="Aldrich"/>
              <a:ea typeface="Aldrich"/>
              <a:cs typeface="Aldrich"/>
              <a:sym typeface="Aldrich"/>
            </a:endParaRPr>
          </a:p>
        </p:txBody>
      </p:sp>
      <p:sp>
        <p:nvSpPr>
          <p:cNvPr id="3965" name="Google Shape;3965;p93"/>
          <p:cNvSpPr txBox="1"/>
          <p:nvPr/>
        </p:nvSpPr>
        <p:spPr>
          <a:xfrm>
            <a:off x="1020300" y="1610478"/>
            <a:ext cx="1586100" cy="45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accent1"/>
                </a:solidFill>
                <a:latin typeface="Aldrich"/>
                <a:ea typeface="Aldrich"/>
                <a:cs typeface="Aldrich"/>
                <a:sym typeface="Aldrich"/>
              </a:rPr>
              <a:t>Project A</a:t>
            </a:r>
            <a:endParaRPr sz="2100">
              <a:solidFill>
                <a:schemeClr val="accent1"/>
              </a:solidFill>
              <a:latin typeface="Aldrich"/>
              <a:ea typeface="Aldrich"/>
              <a:cs typeface="Aldrich"/>
              <a:sym typeface="Aldrich"/>
            </a:endParaRPr>
          </a:p>
        </p:txBody>
      </p:sp>
      <p:sp>
        <p:nvSpPr>
          <p:cNvPr id="3966" name="Google Shape;3966;p93"/>
          <p:cNvSpPr txBox="1"/>
          <p:nvPr/>
        </p:nvSpPr>
        <p:spPr>
          <a:xfrm>
            <a:off x="1020300" y="2088751"/>
            <a:ext cx="1586100" cy="57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Venus is the second planet from the Sun</a:t>
            </a:r>
            <a:endParaRPr>
              <a:solidFill>
                <a:schemeClr val="lt1"/>
              </a:solidFill>
              <a:latin typeface="Bai Jamjuree"/>
              <a:ea typeface="Bai Jamjuree"/>
              <a:cs typeface="Bai Jamjuree"/>
              <a:sym typeface="Bai Jamjuree"/>
            </a:endParaRPr>
          </a:p>
        </p:txBody>
      </p:sp>
      <p:sp>
        <p:nvSpPr>
          <p:cNvPr id="3967" name="Google Shape;3967;p93"/>
          <p:cNvSpPr txBox="1"/>
          <p:nvPr/>
        </p:nvSpPr>
        <p:spPr>
          <a:xfrm>
            <a:off x="1020300" y="3326498"/>
            <a:ext cx="1586100" cy="456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Project C</a:t>
            </a:r>
            <a:endParaRPr sz="2100">
              <a:solidFill>
                <a:schemeClr val="dk2"/>
              </a:solidFill>
              <a:latin typeface="Aldrich"/>
              <a:ea typeface="Aldrich"/>
              <a:cs typeface="Aldrich"/>
              <a:sym typeface="Aldrich"/>
            </a:endParaRPr>
          </a:p>
        </p:txBody>
      </p:sp>
      <p:sp>
        <p:nvSpPr>
          <p:cNvPr id="3968" name="Google Shape;3968;p93"/>
          <p:cNvSpPr txBox="1"/>
          <p:nvPr/>
        </p:nvSpPr>
        <p:spPr>
          <a:xfrm>
            <a:off x="1020300" y="3804720"/>
            <a:ext cx="1586100" cy="57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Earth is the place where we all live</a:t>
            </a:r>
            <a:endParaRPr>
              <a:solidFill>
                <a:schemeClr val="lt1"/>
              </a:solidFill>
              <a:latin typeface="Bai Jamjuree"/>
              <a:ea typeface="Bai Jamjuree"/>
              <a:cs typeface="Bai Jamjuree"/>
              <a:sym typeface="Bai Jamjuree"/>
            </a:endParaRPr>
          </a:p>
        </p:txBody>
      </p:sp>
      <p:sp>
        <p:nvSpPr>
          <p:cNvPr id="3969" name="Google Shape;3969;p93"/>
          <p:cNvSpPr txBox="1"/>
          <p:nvPr/>
        </p:nvSpPr>
        <p:spPr>
          <a:xfrm>
            <a:off x="2659875" y="3077080"/>
            <a:ext cx="1586100" cy="338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20%</a:t>
            </a:r>
            <a:endParaRPr sz="2100">
              <a:solidFill>
                <a:schemeClr val="lt1"/>
              </a:solidFill>
              <a:latin typeface="Aldrich"/>
              <a:ea typeface="Aldrich"/>
              <a:cs typeface="Aldrich"/>
              <a:sym typeface="Aldrich"/>
            </a:endParaRPr>
          </a:p>
        </p:txBody>
      </p:sp>
      <p:sp>
        <p:nvSpPr>
          <p:cNvPr id="3970" name="Google Shape;3970;p93"/>
          <p:cNvSpPr txBox="1"/>
          <p:nvPr/>
        </p:nvSpPr>
        <p:spPr>
          <a:xfrm>
            <a:off x="1020300" y="3077080"/>
            <a:ext cx="1586100" cy="338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25%</a:t>
            </a:r>
            <a:endParaRPr sz="2100">
              <a:solidFill>
                <a:schemeClr val="dk2"/>
              </a:solidFill>
              <a:latin typeface="Aldrich"/>
              <a:ea typeface="Aldrich"/>
              <a:cs typeface="Aldrich"/>
              <a:sym typeface="Aldrich"/>
            </a:endParaRPr>
          </a:p>
        </p:txBody>
      </p:sp>
      <p:sp>
        <p:nvSpPr>
          <p:cNvPr id="3971" name="Google Shape;3971;p93"/>
          <p:cNvSpPr txBox="1"/>
          <p:nvPr/>
        </p:nvSpPr>
        <p:spPr>
          <a:xfrm>
            <a:off x="2659875" y="1363385"/>
            <a:ext cx="1586100" cy="338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lt2"/>
                </a:solidFill>
                <a:latin typeface="Aldrich"/>
                <a:ea typeface="Aldrich"/>
                <a:cs typeface="Aldrich"/>
                <a:sym typeface="Aldrich"/>
              </a:rPr>
              <a:t>25%</a:t>
            </a:r>
            <a:endParaRPr sz="2100">
              <a:solidFill>
                <a:schemeClr val="lt2"/>
              </a:solidFill>
              <a:latin typeface="Aldrich"/>
              <a:ea typeface="Aldrich"/>
              <a:cs typeface="Aldrich"/>
              <a:sym typeface="Aldrich"/>
            </a:endParaRPr>
          </a:p>
        </p:txBody>
      </p:sp>
      <p:sp>
        <p:nvSpPr>
          <p:cNvPr id="3972" name="Google Shape;3972;p93"/>
          <p:cNvSpPr txBox="1"/>
          <p:nvPr/>
        </p:nvSpPr>
        <p:spPr>
          <a:xfrm>
            <a:off x="1020300" y="1363385"/>
            <a:ext cx="1586100" cy="338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a:solidFill>
                  <a:schemeClr val="accent1"/>
                </a:solidFill>
                <a:latin typeface="Aldrich"/>
                <a:ea typeface="Aldrich"/>
                <a:cs typeface="Aldrich"/>
                <a:sym typeface="Aldrich"/>
              </a:rPr>
              <a:t>30%</a:t>
            </a:r>
            <a:endParaRPr sz="2100">
              <a:solidFill>
                <a:schemeClr val="accent1"/>
              </a:solidFill>
              <a:latin typeface="Aldrich"/>
              <a:ea typeface="Aldrich"/>
              <a:cs typeface="Aldrich"/>
              <a:sym typeface="Aldrich"/>
            </a:endParaRPr>
          </a:p>
        </p:txBody>
      </p:sp>
      <p:pic>
        <p:nvPicPr>
          <p:cNvPr id="3973" name="Google Shape;3973;p93"/>
          <p:cNvPicPr preferRelativeResize="0"/>
          <p:nvPr/>
        </p:nvPicPr>
        <p:blipFill>
          <a:blip r:embed="rId4">
            <a:alphaModFix/>
          </a:blip>
          <a:stretch>
            <a:fillRect/>
          </a:stretch>
        </p:blipFill>
        <p:spPr>
          <a:xfrm>
            <a:off x="5386314" y="-1722400"/>
            <a:ext cx="2527512" cy="2681250"/>
          </a:xfrm>
          <a:prstGeom prst="rect">
            <a:avLst/>
          </a:prstGeom>
          <a:noFill/>
          <a:ln>
            <a:noFill/>
          </a:ln>
        </p:spPr>
      </p:pic>
      <p:sp>
        <p:nvSpPr>
          <p:cNvPr id="3974" name="Google Shape;3974;p9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9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93">
            <a:hlinkClick r:id="rId5"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9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9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9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PROJECT PROGRESS</a:t>
            </a:r>
            <a:endParaRPr/>
          </a:p>
        </p:txBody>
      </p:sp>
      <p:pic>
        <p:nvPicPr>
          <p:cNvPr id="3980" name="Google Shape;3980;p93" title="Gráfico">
            <a:hlinkClick r:id="rId6"/>
          </p:cNvPr>
          <p:cNvPicPr preferRelativeResize="0"/>
          <p:nvPr/>
        </p:nvPicPr>
        <p:blipFill rotWithShape="1">
          <a:blip r:embed="rId7">
            <a:alphaModFix/>
          </a:blip>
          <a:srcRect l="11917"/>
          <a:stretch/>
        </p:blipFill>
        <p:spPr>
          <a:xfrm>
            <a:off x="4509376" y="1190045"/>
            <a:ext cx="3696399" cy="2692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61"/>
                                        </p:tgtEl>
                                        <p:attrNameLst>
                                          <p:attrName>style.visibility</p:attrName>
                                        </p:attrNameLst>
                                      </p:cBhvr>
                                      <p:to>
                                        <p:strVal val="visible"/>
                                      </p:to>
                                    </p:set>
                                    <p:animEffect transition="in" filter="fade">
                                      <p:cBhvr>
                                        <p:cTn id="7" dur="1000"/>
                                        <p:tgtEl>
                                          <p:spTgt spid="3961"/>
                                        </p:tgtEl>
                                      </p:cBhvr>
                                    </p:animEffect>
                                  </p:childTnLst>
                                </p:cTn>
                              </p:par>
                              <p:par>
                                <p:cTn id="8" presetID="10" presetClass="entr" presetSubtype="0" fill="hold" nodeType="withEffect">
                                  <p:stCondLst>
                                    <p:cond delay="0"/>
                                  </p:stCondLst>
                                  <p:childTnLst>
                                    <p:set>
                                      <p:cBhvr>
                                        <p:cTn id="9" dur="1" fill="hold">
                                          <p:stCondLst>
                                            <p:cond delay="0"/>
                                          </p:stCondLst>
                                        </p:cTn>
                                        <p:tgtEl>
                                          <p:spTgt spid="3962"/>
                                        </p:tgtEl>
                                        <p:attrNameLst>
                                          <p:attrName>style.visibility</p:attrName>
                                        </p:attrNameLst>
                                      </p:cBhvr>
                                      <p:to>
                                        <p:strVal val="visible"/>
                                      </p:to>
                                    </p:set>
                                    <p:animEffect transition="in" filter="fade">
                                      <p:cBhvr>
                                        <p:cTn id="10" dur="1000"/>
                                        <p:tgtEl>
                                          <p:spTgt spid="3962"/>
                                        </p:tgtEl>
                                      </p:cBhvr>
                                    </p:animEffect>
                                  </p:childTnLst>
                                </p:cTn>
                              </p:par>
                              <p:par>
                                <p:cTn id="11" presetID="10" presetClass="entr" presetSubtype="0" fill="hold" nodeType="withEffect">
                                  <p:stCondLst>
                                    <p:cond delay="0"/>
                                  </p:stCondLst>
                                  <p:childTnLst>
                                    <p:set>
                                      <p:cBhvr>
                                        <p:cTn id="12" dur="1" fill="hold">
                                          <p:stCondLst>
                                            <p:cond delay="0"/>
                                          </p:stCondLst>
                                        </p:cTn>
                                        <p:tgtEl>
                                          <p:spTgt spid="3963"/>
                                        </p:tgtEl>
                                        <p:attrNameLst>
                                          <p:attrName>style.visibility</p:attrName>
                                        </p:attrNameLst>
                                      </p:cBhvr>
                                      <p:to>
                                        <p:strVal val="visible"/>
                                      </p:to>
                                    </p:set>
                                    <p:animEffect transition="in" filter="fade">
                                      <p:cBhvr>
                                        <p:cTn id="13" dur="1000"/>
                                        <p:tgtEl>
                                          <p:spTgt spid="3963"/>
                                        </p:tgtEl>
                                      </p:cBhvr>
                                    </p:animEffect>
                                  </p:childTnLst>
                                </p:cTn>
                              </p:par>
                              <p:par>
                                <p:cTn id="14" presetID="10" presetClass="entr" presetSubtype="0" fill="hold" nodeType="withEffect">
                                  <p:stCondLst>
                                    <p:cond delay="0"/>
                                  </p:stCondLst>
                                  <p:childTnLst>
                                    <p:set>
                                      <p:cBhvr>
                                        <p:cTn id="15" dur="1" fill="hold">
                                          <p:stCondLst>
                                            <p:cond delay="0"/>
                                          </p:stCondLst>
                                        </p:cTn>
                                        <p:tgtEl>
                                          <p:spTgt spid="3964"/>
                                        </p:tgtEl>
                                        <p:attrNameLst>
                                          <p:attrName>style.visibility</p:attrName>
                                        </p:attrNameLst>
                                      </p:cBhvr>
                                      <p:to>
                                        <p:strVal val="visible"/>
                                      </p:to>
                                    </p:set>
                                    <p:animEffect transition="in" filter="fade">
                                      <p:cBhvr>
                                        <p:cTn id="16" dur="1000"/>
                                        <p:tgtEl>
                                          <p:spTgt spid="3964"/>
                                        </p:tgtEl>
                                      </p:cBhvr>
                                    </p:animEffect>
                                  </p:childTnLst>
                                </p:cTn>
                              </p:par>
                              <p:par>
                                <p:cTn id="17" presetID="10" presetClass="entr" presetSubtype="0" fill="hold" nodeType="withEffect">
                                  <p:stCondLst>
                                    <p:cond delay="0"/>
                                  </p:stCondLst>
                                  <p:childTnLst>
                                    <p:set>
                                      <p:cBhvr>
                                        <p:cTn id="18" dur="1" fill="hold">
                                          <p:stCondLst>
                                            <p:cond delay="0"/>
                                          </p:stCondLst>
                                        </p:cTn>
                                        <p:tgtEl>
                                          <p:spTgt spid="3965"/>
                                        </p:tgtEl>
                                        <p:attrNameLst>
                                          <p:attrName>style.visibility</p:attrName>
                                        </p:attrNameLst>
                                      </p:cBhvr>
                                      <p:to>
                                        <p:strVal val="visible"/>
                                      </p:to>
                                    </p:set>
                                    <p:animEffect transition="in" filter="fade">
                                      <p:cBhvr>
                                        <p:cTn id="19" dur="1000"/>
                                        <p:tgtEl>
                                          <p:spTgt spid="3965"/>
                                        </p:tgtEl>
                                      </p:cBhvr>
                                    </p:animEffect>
                                  </p:childTnLst>
                                </p:cTn>
                              </p:par>
                              <p:par>
                                <p:cTn id="20" presetID="10" presetClass="entr" presetSubtype="0" fill="hold" nodeType="withEffect">
                                  <p:stCondLst>
                                    <p:cond delay="0"/>
                                  </p:stCondLst>
                                  <p:childTnLst>
                                    <p:set>
                                      <p:cBhvr>
                                        <p:cTn id="21" dur="1" fill="hold">
                                          <p:stCondLst>
                                            <p:cond delay="0"/>
                                          </p:stCondLst>
                                        </p:cTn>
                                        <p:tgtEl>
                                          <p:spTgt spid="3966"/>
                                        </p:tgtEl>
                                        <p:attrNameLst>
                                          <p:attrName>style.visibility</p:attrName>
                                        </p:attrNameLst>
                                      </p:cBhvr>
                                      <p:to>
                                        <p:strVal val="visible"/>
                                      </p:to>
                                    </p:set>
                                    <p:animEffect transition="in" filter="fade">
                                      <p:cBhvr>
                                        <p:cTn id="22" dur="1000"/>
                                        <p:tgtEl>
                                          <p:spTgt spid="3966"/>
                                        </p:tgtEl>
                                      </p:cBhvr>
                                    </p:animEffect>
                                  </p:childTnLst>
                                </p:cTn>
                              </p:par>
                              <p:par>
                                <p:cTn id="23" presetID="10" presetClass="entr" presetSubtype="0" fill="hold" nodeType="withEffect">
                                  <p:stCondLst>
                                    <p:cond delay="0"/>
                                  </p:stCondLst>
                                  <p:childTnLst>
                                    <p:set>
                                      <p:cBhvr>
                                        <p:cTn id="24" dur="1" fill="hold">
                                          <p:stCondLst>
                                            <p:cond delay="0"/>
                                          </p:stCondLst>
                                        </p:cTn>
                                        <p:tgtEl>
                                          <p:spTgt spid="3967"/>
                                        </p:tgtEl>
                                        <p:attrNameLst>
                                          <p:attrName>style.visibility</p:attrName>
                                        </p:attrNameLst>
                                      </p:cBhvr>
                                      <p:to>
                                        <p:strVal val="visible"/>
                                      </p:to>
                                    </p:set>
                                    <p:animEffect transition="in" filter="fade">
                                      <p:cBhvr>
                                        <p:cTn id="25" dur="1000"/>
                                        <p:tgtEl>
                                          <p:spTgt spid="3967"/>
                                        </p:tgtEl>
                                      </p:cBhvr>
                                    </p:animEffect>
                                  </p:childTnLst>
                                </p:cTn>
                              </p:par>
                              <p:par>
                                <p:cTn id="26" presetID="10" presetClass="entr" presetSubtype="0" fill="hold" nodeType="withEffect">
                                  <p:stCondLst>
                                    <p:cond delay="0"/>
                                  </p:stCondLst>
                                  <p:childTnLst>
                                    <p:set>
                                      <p:cBhvr>
                                        <p:cTn id="27" dur="1" fill="hold">
                                          <p:stCondLst>
                                            <p:cond delay="0"/>
                                          </p:stCondLst>
                                        </p:cTn>
                                        <p:tgtEl>
                                          <p:spTgt spid="3968"/>
                                        </p:tgtEl>
                                        <p:attrNameLst>
                                          <p:attrName>style.visibility</p:attrName>
                                        </p:attrNameLst>
                                      </p:cBhvr>
                                      <p:to>
                                        <p:strVal val="visible"/>
                                      </p:to>
                                    </p:set>
                                    <p:animEffect transition="in" filter="fade">
                                      <p:cBhvr>
                                        <p:cTn id="28" dur="1000"/>
                                        <p:tgtEl>
                                          <p:spTgt spid="3968"/>
                                        </p:tgtEl>
                                      </p:cBhvr>
                                    </p:animEffect>
                                  </p:childTnLst>
                                </p:cTn>
                              </p:par>
                              <p:par>
                                <p:cTn id="29" presetID="10" presetClass="entr" presetSubtype="0" fill="hold" nodeType="withEffect">
                                  <p:stCondLst>
                                    <p:cond delay="0"/>
                                  </p:stCondLst>
                                  <p:childTnLst>
                                    <p:set>
                                      <p:cBhvr>
                                        <p:cTn id="30" dur="1" fill="hold">
                                          <p:stCondLst>
                                            <p:cond delay="0"/>
                                          </p:stCondLst>
                                        </p:cTn>
                                        <p:tgtEl>
                                          <p:spTgt spid="3969"/>
                                        </p:tgtEl>
                                        <p:attrNameLst>
                                          <p:attrName>style.visibility</p:attrName>
                                        </p:attrNameLst>
                                      </p:cBhvr>
                                      <p:to>
                                        <p:strVal val="visible"/>
                                      </p:to>
                                    </p:set>
                                    <p:animEffect transition="in" filter="fade">
                                      <p:cBhvr>
                                        <p:cTn id="31" dur="1000"/>
                                        <p:tgtEl>
                                          <p:spTgt spid="3969"/>
                                        </p:tgtEl>
                                      </p:cBhvr>
                                    </p:animEffect>
                                  </p:childTnLst>
                                </p:cTn>
                              </p:par>
                              <p:par>
                                <p:cTn id="32" presetID="10" presetClass="entr" presetSubtype="0" fill="hold" nodeType="withEffect">
                                  <p:stCondLst>
                                    <p:cond delay="0"/>
                                  </p:stCondLst>
                                  <p:childTnLst>
                                    <p:set>
                                      <p:cBhvr>
                                        <p:cTn id="33" dur="1" fill="hold">
                                          <p:stCondLst>
                                            <p:cond delay="0"/>
                                          </p:stCondLst>
                                        </p:cTn>
                                        <p:tgtEl>
                                          <p:spTgt spid="3970"/>
                                        </p:tgtEl>
                                        <p:attrNameLst>
                                          <p:attrName>style.visibility</p:attrName>
                                        </p:attrNameLst>
                                      </p:cBhvr>
                                      <p:to>
                                        <p:strVal val="visible"/>
                                      </p:to>
                                    </p:set>
                                    <p:animEffect transition="in" filter="fade">
                                      <p:cBhvr>
                                        <p:cTn id="34" dur="1000"/>
                                        <p:tgtEl>
                                          <p:spTgt spid="3970"/>
                                        </p:tgtEl>
                                      </p:cBhvr>
                                    </p:animEffect>
                                  </p:childTnLst>
                                </p:cTn>
                              </p:par>
                              <p:par>
                                <p:cTn id="35" presetID="10" presetClass="entr" presetSubtype="0" fill="hold" nodeType="withEffect">
                                  <p:stCondLst>
                                    <p:cond delay="0"/>
                                  </p:stCondLst>
                                  <p:childTnLst>
                                    <p:set>
                                      <p:cBhvr>
                                        <p:cTn id="36" dur="1" fill="hold">
                                          <p:stCondLst>
                                            <p:cond delay="0"/>
                                          </p:stCondLst>
                                        </p:cTn>
                                        <p:tgtEl>
                                          <p:spTgt spid="3971"/>
                                        </p:tgtEl>
                                        <p:attrNameLst>
                                          <p:attrName>style.visibility</p:attrName>
                                        </p:attrNameLst>
                                      </p:cBhvr>
                                      <p:to>
                                        <p:strVal val="visible"/>
                                      </p:to>
                                    </p:set>
                                    <p:animEffect transition="in" filter="fade">
                                      <p:cBhvr>
                                        <p:cTn id="37" dur="1000"/>
                                        <p:tgtEl>
                                          <p:spTgt spid="3971"/>
                                        </p:tgtEl>
                                      </p:cBhvr>
                                    </p:animEffect>
                                  </p:childTnLst>
                                </p:cTn>
                              </p:par>
                              <p:par>
                                <p:cTn id="38" presetID="10" presetClass="entr" presetSubtype="0" fill="hold" nodeType="withEffect">
                                  <p:stCondLst>
                                    <p:cond delay="0"/>
                                  </p:stCondLst>
                                  <p:childTnLst>
                                    <p:set>
                                      <p:cBhvr>
                                        <p:cTn id="39" dur="1" fill="hold">
                                          <p:stCondLst>
                                            <p:cond delay="0"/>
                                          </p:stCondLst>
                                        </p:cTn>
                                        <p:tgtEl>
                                          <p:spTgt spid="3972"/>
                                        </p:tgtEl>
                                        <p:attrNameLst>
                                          <p:attrName>style.visibility</p:attrName>
                                        </p:attrNameLst>
                                      </p:cBhvr>
                                      <p:to>
                                        <p:strVal val="visible"/>
                                      </p:to>
                                    </p:set>
                                    <p:animEffect transition="in" filter="fade">
                                      <p:cBhvr>
                                        <p:cTn id="40" dur="1000"/>
                                        <p:tgtEl>
                                          <p:spTgt spid="3972"/>
                                        </p:tgtEl>
                                      </p:cBhvr>
                                    </p:animEffect>
                                  </p:childTnLst>
                                </p:cTn>
                              </p:par>
                              <p:par>
                                <p:cTn id="41" presetID="2" presetClass="entr" presetSubtype="1" fill="hold" nodeType="withEffect">
                                  <p:stCondLst>
                                    <p:cond delay="0"/>
                                  </p:stCondLst>
                                  <p:childTnLst>
                                    <p:set>
                                      <p:cBhvr>
                                        <p:cTn id="42" dur="1" fill="hold">
                                          <p:stCondLst>
                                            <p:cond delay="0"/>
                                          </p:stCondLst>
                                        </p:cTn>
                                        <p:tgtEl>
                                          <p:spTgt spid="3973"/>
                                        </p:tgtEl>
                                        <p:attrNameLst>
                                          <p:attrName>style.visibility</p:attrName>
                                        </p:attrNameLst>
                                      </p:cBhvr>
                                      <p:to>
                                        <p:strVal val="visible"/>
                                      </p:to>
                                    </p:set>
                                    <p:anim calcmode="lin" valueType="num">
                                      <p:cBhvr additive="base">
                                        <p:cTn id="43" dur="1000"/>
                                        <p:tgtEl>
                                          <p:spTgt spid="3973"/>
                                        </p:tgtEl>
                                        <p:attrNameLst>
                                          <p:attrName>ppt_y</p:attrName>
                                        </p:attrNameLst>
                                      </p:cBhvr>
                                      <p:tavLst>
                                        <p:tav tm="0">
                                          <p:val>
                                            <p:strVal val="#ppt_y-1"/>
                                          </p:val>
                                        </p:tav>
                                        <p:tav tm="100000">
                                          <p:val>
                                            <p:strVal val="#ppt_y"/>
                                          </p:val>
                                        </p:tav>
                                      </p:tavLst>
                                    </p:anim>
                                  </p:childTnLst>
                                </p:cTn>
                              </p:par>
                              <p:par>
                                <p:cTn id="44" presetID="2" presetClass="entr" presetSubtype="2" fill="hold" nodeType="withEffect">
                                  <p:stCondLst>
                                    <p:cond delay="0"/>
                                  </p:stCondLst>
                                  <p:childTnLst>
                                    <p:set>
                                      <p:cBhvr>
                                        <p:cTn id="45" dur="1" fill="hold">
                                          <p:stCondLst>
                                            <p:cond delay="0"/>
                                          </p:stCondLst>
                                        </p:cTn>
                                        <p:tgtEl>
                                          <p:spTgt spid="3960"/>
                                        </p:tgtEl>
                                        <p:attrNameLst>
                                          <p:attrName>style.visibility</p:attrName>
                                        </p:attrNameLst>
                                      </p:cBhvr>
                                      <p:to>
                                        <p:strVal val="visible"/>
                                      </p:to>
                                    </p:set>
                                    <p:anim calcmode="lin" valueType="num">
                                      <p:cBhvr additive="base">
                                        <p:cTn id="46" dur="1300"/>
                                        <p:tgtEl>
                                          <p:spTgt spid="3960"/>
                                        </p:tgtEl>
                                        <p:attrNameLst>
                                          <p:attrName>ppt_x</p:attrName>
                                        </p:attrNameLst>
                                      </p:cBhvr>
                                      <p:tavLst>
                                        <p:tav tm="0">
                                          <p:val>
                                            <p:strVal val="#ppt_x+1"/>
                                          </p:val>
                                        </p:tav>
                                        <p:tav tm="100000">
                                          <p:val>
                                            <p:strVal val="#ppt_x"/>
                                          </p:val>
                                        </p:tav>
                                      </p:tavLst>
                                    </p:anim>
                                  </p:childTnLst>
                                </p:cTn>
                              </p:par>
                              <p:par>
                                <p:cTn id="47" presetID="10" presetClass="entr" presetSubtype="0" fill="hold" nodeType="withEffect">
                                  <p:stCondLst>
                                    <p:cond delay="0"/>
                                  </p:stCondLst>
                                  <p:childTnLst>
                                    <p:set>
                                      <p:cBhvr>
                                        <p:cTn id="48" dur="1" fill="hold">
                                          <p:stCondLst>
                                            <p:cond delay="0"/>
                                          </p:stCondLst>
                                        </p:cTn>
                                        <p:tgtEl>
                                          <p:spTgt spid="3974"/>
                                        </p:tgtEl>
                                        <p:attrNameLst>
                                          <p:attrName>style.visibility</p:attrName>
                                        </p:attrNameLst>
                                      </p:cBhvr>
                                      <p:to>
                                        <p:strVal val="visible"/>
                                      </p:to>
                                    </p:set>
                                    <p:animEffect transition="in" filter="fade">
                                      <p:cBhvr>
                                        <p:cTn id="49" dur="1000"/>
                                        <p:tgtEl>
                                          <p:spTgt spid="3974"/>
                                        </p:tgtEl>
                                      </p:cBhvr>
                                    </p:animEffect>
                                  </p:childTnLst>
                                </p:cTn>
                              </p:par>
                              <p:par>
                                <p:cTn id="50" presetID="10" presetClass="entr" presetSubtype="0" fill="hold" nodeType="withEffect">
                                  <p:stCondLst>
                                    <p:cond delay="0"/>
                                  </p:stCondLst>
                                  <p:childTnLst>
                                    <p:set>
                                      <p:cBhvr>
                                        <p:cTn id="51" dur="1" fill="hold">
                                          <p:stCondLst>
                                            <p:cond delay="0"/>
                                          </p:stCondLst>
                                        </p:cTn>
                                        <p:tgtEl>
                                          <p:spTgt spid="3975"/>
                                        </p:tgtEl>
                                        <p:attrNameLst>
                                          <p:attrName>style.visibility</p:attrName>
                                        </p:attrNameLst>
                                      </p:cBhvr>
                                      <p:to>
                                        <p:strVal val="visible"/>
                                      </p:to>
                                    </p:set>
                                    <p:animEffect transition="in" filter="fade">
                                      <p:cBhvr>
                                        <p:cTn id="52" dur="1000"/>
                                        <p:tgtEl>
                                          <p:spTgt spid="3975"/>
                                        </p:tgtEl>
                                      </p:cBhvr>
                                    </p:animEffect>
                                  </p:childTnLst>
                                </p:cTn>
                              </p:par>
                              <p:par>
                                <p:cTn id="53" presetID="10" presetClass="entr" presetSubtype="0" fill="hold" nodeType="withEffect">
                                  <p:stCondLst>
                                    <p:cond delay="0"/>
                                  </p:stCondLst>
                                  <p:childTnLst>
                                    <p:set>
                                      <p:cBhvr>
                                        <p:cTn id="54" dur="1" fill="hold">
                                          <p:stCondLst>
                                            <p:cond delay="0"/>
                                          </p:stCondLst>
                                        </p:cTn>
                                        <p:tgtEl>
                                          <p:spTgt spid="3976"/>
                                        </p:tgtEl>
                                        <p:attrNameLst>
                                          <p:attrName>style.visibility</p:attrName>
                                        </p:attrNameLst>
                                      </p:cBhvr>
                                      <p:to>
                                        <p:strVal val="visible"/>
                                      </p:to>
                                    </p:set>
                                    <p:animEffect transition="in" filter="fade">
                                      <p:cBhvr>
                                        <p:cTn id="55" dur="1000"/>
                                        <p:tgtEl>
                                          <p:spTgt spid="3976"/>
                                        </p:tgtEl>
                                      </p:cBhvr>
                                    </p:animEffect>
                                  </p:childTnLst>
                                </p:cTn>
                              </p:par>
                              <p:par>
                                <p:cTn id="56" presetID="10" presetClass="entr" presetSubtype="0" fill="hold" nodeType="withEffect">
                                  <p:stCondLst>
                                    <p:cond delay="0"/>
                                  </p:stCondLst>
                                  <p:childTnLst>
                                    <p:set>
                                      <p:cBhvr>
                                        <p:cTn id="57" dur="1" fill="hold">
                                          <p:stCondLst>
                                            <p:cond delay="0"/>
                                          </p:stCondLst>
                                        </p:cTn>
                                        <p:tgtEl>
                                          <p:spTgt spid="3977"/>
                                        </p:tgtEl>
                                        <p:attrNameLst>
                                          <p:attrName>style.visibility</p:attrName>
                                        </p:attrNameLst>
                                      </p:cBhvr>
                                      <p:to>
                                        <p:strVal val="visible"/>
                                      </p:to>
                                    </p:set>
                                    <p:animEffect transition="in" filter="fade">
                                      <p:cBhvr>
                                        <p:cTn id="58" dur="1000"/>
                                        <p:tgtEl>
                                          <p:spTgt spid="3977"/>
                                        </p:tgtEl>
                                      </p:cBhvr>
                                    </p:animEffect>
                                  </p:childTnLst>
                                </p:cTn>
                              </p:par>
                              <p:par>
                                <p:cTn id="59" presetID="10" presetClass="entr" presetSubtype="0" fill="hold" nodeType="withEffect">
                                  <p:stCondLst>
                                    <p:cond delay="0"/>
                                  </p:stCondLst>
                                  <p:childTnLst>
                                    <p:set>
                                      <p:cBhvr>
                                        <p:cTn id="60" dur="1" fill="hold">
                                          <p:stCondLst>
                                            <p:cond delay="0"/>
                                          </p:stCondLst>
                                        </p:cTn>
                                        <p:tgtEl>
                                          <p:spTgt spid="3978"/>
                                        </p:tgtEl>
                                        <p:attrNameLst>
                                          <p:attrName>style.visibility</p:attrName>
                                        </p:attrNameLst>
                                      </p:cBhvr>
                                      <p:to>
                                        <p:strVal val="visible"/>
                                      </p:to>
                                    </p:set>
                                    <p:animEffect transition="in" filter="fade">
                                      <p:cBhvr>
                                        <p:cTn id="61" dur="1000"/>
                                        <p:tgtEl>
                                          <p:spTgt spid="3978"/>
                                        </p:tgtEl>
                                      </p:cBhvr>
                                    </p:animEffect>
                                  </p:childTnLst>
                                </p:cTn>
                              </p:par>
                              <p:par>
                                <p:cTn id="62" presetID="2" presetClass="entr" presetSubtype="8" fill="hold" nodeType="withEffect">
                                  <p:stCondLst>
                                    <p:cond delay="0"/>
                                  </p:stCondLst>
                                  <p:childTnLst>
                                    <p:set>
                                      <p:cBhvr>
                                        <p:cTn id="63" dur="1" fill="hold">
                                          <p:stCondLst>
                                            <p:cond delay="0"/>
                                          </p:stCondLst>
                                        </p:cTn>
                                        <p:tgtEl>
                                          <p:spTgt spid="3979"/>
                                        </p:tgtEl>
                                        <p:attrNameLst>
                                          <p:attrName>style.visibility</p:attrName>
                                        </p:attrNameLst>
                                      </p:cBhvr>
                                      <p:to>
                                        <p:strVal val="visible"/>
                                      </p:to>
                                    </p:set>
                                    <p:anim calcmode="lin" valueType="num">
                                      <p:cBhvr additive="base">
                                        <p:cTn id="64" dur="1000"/>
                                        <p:tgtEl>
                                          <p:spTgt spid="3979"/>
                                        </p:tgtEl>
                                        <p:attrNameLst>
                                          <p:attrName>ppt_x</p:attrName>
                                        </p:attrNameLst>
                                      </p:cBhvr>
                                      <p:tavLst>
                                        <p:tav tm="0">
                                          <p:val>
                                            <p:strVal val="#ppt_x-1"/>
                                          </p:val>
                                        </p:tav>
                                        <p:tav tm="100000">
                                          <p:val>
                                            <p:strVal val="#ppt_x"/>
                                          </p:val>
                                        </p:tav>
                                      </p:tavLst>
                                    </p:anim>
                                  </p:childTnLst>
                                </p:cTn>
                              </p:par>
                              <p:par>
                                <p:cTn id="65" presetID="2" presetClass="entr" presetSubtype="2" fill="hold" nodeType="withEffect">
                                  <p:stCondLst>
                                    <p:cond delay="0"/>
                                  </p:stCondLst>
                                  <p:childTnLst>
                                    <p:set>
                                      <p:cBhvr>
                                        <p:cTn id="66" dur="1" fill="hold">
                                          <p:stCondLst>
                                            <p:cond delay="0"/>
                                          </p:stCondLst>
                                        </p:cTn>
                                        <p:tgtEl>
                                          <p:spTgt spid="3980"/>
                                        </p:tgtEl>
                                        <p:attrNameLst>
                                          <p:attrName>style.visibility</p:attrName>
                                        </p:attrNameLst>
                                      </p:cBhvr>
                                      <p:to>
                                        <p:strVal val="visible"/>
                                      </p:to>
                                    </p:set>
                                    <p:anim calcmode="lin" valueType="num">
                                      <p:cBhvr additive="base">
                                        <p:cTn id="67" dur="1000"/>
                                        <p:tgtEl>
                                          <p:spTgt spid="398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84"/>
        <p:cNvGrpSpPr/>
        <p:nvPr/>
      </p:nvGrpSpPr>
      <p:grpSpPr>
        <a:xfrm>
          <a:off x="0" y="0"/>
          <a:ext cx="0" cy="0"/>
          <a:chOff x="0" y="0"/>
          <a:chExt cx="0" cy="0"/>
        </a:xfrm>
      </p:grpSpPr>
      <p:sp>
        <p:nvSpPr>
          <p:cNvPr id="3985" name="Google Shape;3985;p9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PROJECT PROGRESS</a:t>
            </a:r>
            <a:endParaRPr/>
          </a:p>
        </p:txBody>
      </p:sp>
      <p:sp>
        <p:nvSpPr>
          <p:cNvPr id="3986" name="Google Shape;3986;p94"/>
          <p:cNvSpPr txBox="1"/>
          <p:nvPr/>
        </p:nvSpPr>
        <p:spPr>
          <a:xfrm>
            <a:off x="771780" y="1241503"/>
            <a:ext cx="1494300" cy="330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a:solidFill>
                  <a:schemeClr val="lt1"/>
                </a:solidFill>
                <a:latin typeface="Aldrich"/>
                <a:ea typeface="Aldrich"/>
                <a:cs typeface="Aldrich"/>
                <a:sym typeface="Aldrich"/>
              </a:rPr>
              <a:t>Project A</a:t>
            </a:r>
            <a:endParaRPr sz="2100">
              <a:solidFill>
                <a:schemeClr val="lt1"/>
              </a:solidFill>
              <a:latin typeface="Aldrich"/>
              <a:ea typeface="Aldrich"/>
              <a:cs typeface="Aldrich"/>
              <a:sym typeface="Aldrich"/>
            </a:endParaRPr>
          </a:p>
        </p:txBody>
      </p:sp>
      <p:grpSp>
        <p:nvGrpSpPr>
          <p:cNvPr id="3987" name="Google Shape;3987;p94"/>
          <p:cNvGrpSpPr/>
          <p:nvPr/>
        </p:nvGrpSpPr>
        <p:grpSpPr>
          <a:xfrm>
            <a:off x="1589772" y="899053"/>
            <a:ext cx="2773831" cy="2773831"/>
            <a:chOff x="1589772" y="948990"/>
            <a:chExt cx="2773831" cy="2773831"/>
          </a:xfrm>
        </p:grpSpPr>
        <p:grpSp>
          <p:nvGrpSpPr>
            <p:cNvPr id="3988" name="Google Shape;3988;p94"/>
            <p:cNvGrpSpPr/>
            <p:nvPr/>
          </p:nvGrpSpPr>
          <p:grpSpPr>
            <a:xfrm flipH="1">
              <a:off x="1589772" y="948990"/>
              <a:ext cx="2773831" cy="2773831"/>
              <a:chOff x="5080188" y="927900"/>
              <a:chExt cx="961200" cy="961200"/>
            </a:xfrm>
          </p:grpSpPr>
          <p:sp>
            <p:nvSpPr>
              <p:cNvPr id="3989" name="Google Shape;3989;p94"/>
              <p:cNvSpPr/>
              <p:nvPr/>
            </p:nvSpPr>
            <p:spPr>
              <a:xfrm>
                <a:off x="5201900" y="1050116"/>
                <a:ext cx="716700" cy="716700"/>
              </a:xfrm>
              <a:prstGeom prst="donut">
                <a:avLst>
                  <a:gd name="adj" fmla="val 4716"/>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94"/>
              <p:cNvSpPr/>
              <p:nvPr/>
            </p:nvSpPr>
            <p:spPr>
              <a:xfrm>
                <a:off x="5269594" y="1117818"/>
                <a:ext cx="581100" cy="581100"/>
              </a:xfrm>
              <a:prstGeom prst="donut">
                <a:avLst>
                  <a:gd name="adj" fmla="val 5814"/>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94"/>
              <p:cNvSpPr/>
              <p:nvPr/>
            </p:nvSpPr>
            <p:spPr>
              <a:xfrm>
                <a:off x="5339279" y="1187526"/>
                <a:ext cx="441900" cy="441600"/>
              </a:xfrm>
              <a:prstGeom prst="donut">
                <a:avLst>
                  <a:gd name="adj" fmla="val 764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94"/>
              <p:cNvSpPr/>
              <p:nvPr/>
            </p:nvSpPr>
            <p:spPr>
              <a:xfrm rot="-3809958">
                <a:off x="5202435" y="1050148"/>
                <a:ext cx="716705" cy="716705"/>
              </a:xfrm>
              <a:prstGeom prst="blockArc">
                <a:avLst>
                  <a:gd name="adj1" fmla="val 3806473"/>
                  <a:gd name="adj2" fmla="val 19995741"/>
                  <a:gd name="adj3" fmla="val 469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94"/>
              <p:cNvSpPr/>
              <p:nvPr/>
            </p:nvSpPr>
            <p:spPr>
              <a:xfrm rot="-3906059">
                <a:off x="5269616" y="1117617"/>
                <a:ext cx="581445" cy="581445"/>
              </a:xfrm>
              <a:prstGeom prst="blockArc">
                <a:avLst>
                  <a:gd name="adj1" fmla="val 5921229"/>
                  <a:gd name="adj2" fmla="val 20100839"/>
                  <a:gd name="adj3" fmla="val 556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94"/>
              <p:cNvSpPr/>
              <p:nvPr/>
            </p:nvSpPr>
            <p:spPr>
              <a:xfrm rot="-4222340">
                <a:off x="5339825" y="1187386"/>
                <a:ext cx="442087" cy="442087"/>
              </a:xfrm>
              <a:prstGeom prst="blockArc">
                <a:avLst>
                  <a:gd name="adj1" fmla="val 8341418"/>
                  <a:gd name="adj2" fmla="val 20414899"/>
                  <a:gd name="adj3" fmla="val 76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5" name="Google Shape;3995;p94"/>
            <p:cNvSpPr/>
            <p:nvPr/>
          </p:nvSpPr>
          <p:spPr>
            <a:xfrm flipH="1">
              <a:off x="2557253" y="1917421"/>
              <a:ext cx="838800" cy="838800"/>
            </a:xfrm>
            <a:prstGeom prst="donut">
              <a:avLst>
                <a:gd name="adj" fmla="val 10182"/>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94"/>
            <p:cNvSpPr/>
            <p:nvPr/>
          </p:nvSpPr>
          <p:spPr>
            <a:xfrm rot="4539622" flipH="1">
              <a:off x="2557817" y="1916648"/>
              <a:ext cx="838215" cy="838215"/>
            </a:xfrm>
            <a:prstGeom prst="blockArc">
              <a:avLst>
                <a:gd name="adj1" fmla="val 7867898"/>
                <a:gd name="adj2" fmla="val 20700625"/>
                <a:gd name="adj3" fmla="val 1015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7" name="Google Shape;3997;p94"/>
          <p:cNvSpPr txBox="1"/>
          <p:nvPr/>
        </p:nvSpPr>
        <p:spPr>
          <a:xfrm>
            <a:off x="3460913" y="3470554"/>
            <a:ext cx="717300" cy="27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Aldrich"/>
                <a:ea typeface="Aldrich"/>
                <a:cs typeface="Aldrich"/>
                <a:sym typeface="Aldrich"/>
              </a:rPr>
              <a:t>75%</a:t>
            </a:r>
            <a:endParaRPr sz="1700">
              <a:solidFill>
                <a:schemeClr val="accent1"/>
              </a:solidFill>
              <a:latin typeface="Aldrich"/>
              <a:ea typeface="Aldrich"/>
              <a:cs typeface="Aldrich"/>
              <a:sym typeface="Aldrich"/>
            </a:endParaRPr>
          </a:p>
        </p:txBody>
      </p:sp>
      <p:sp>
        <p:nvSpPr>
          <p:cNvPr id="3998" name="Google Shape;3998;p94"/>
          <p:cNvSpPr txBox="1"/>
          <p:nvPr/>
        </p:nvSpPr>
        <p:spPr>
          <a:xfrm>
            <a:off x="1775162" y="3470554"/>
            <a:ext cx="1685700" cy="2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Progress</a:t>
            </a:r>
            <a:endParaRPr>
              <a:solidFill>
                <a:schemeClr val="lt1"/>
              </a:solidFill>
              <a:latin typeface="Bai Jamjuree"/>
              <a:ea typeface="Bai Jamjuree"/>
              <a:cs typeface="Bai Jamjuree"/>
              <a:sym typeface="Bai Jamjuree"/>
            </a:endParaRPr>
          </a:p>
        </p:txBody>
      </p:sp>
      <p:sp>
        <p:nvSpPr>
          <p:cNvPr id="3999" name="Google Shape;3999;p94"/>
          <p:cNvSpPr txBox="1"/>
          <p:nvPr/>
        </p:nvSpPr>
        <p:spPr>
          <a:xfrm>
            <a:off x="3460913" y="3746179"/>
            <a:ext cx="717300" cy="27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lt2"/>
                </a:solidFill>
                <a:latin typeface="Aldrich"/>
                <a:ea typeface="Aldrich"/>
                <a:cs typeface="Aldrich"/>
                <a:sym typeface="Aldrich"/>
              </a:rPr>
              <a:t>65%</a:t>
            </a:r>
            <a:endParaRPr sz="1700">
              <a:solidFill>
                <a:schemeClr val="lt2"/>
              </a:solidFill>
              <a:latin typeface="Aldrich"/>
              <a:ea typeface="Aldrich"/>
              <a:cs typeface="Aldrich"/>
              <a:sym typeface="Aldrich"/>
            </a:endParaRPr>
          </a:p>
        </p:txBody>
      </p:sp>
      <p:sp>
        <p:nvSpPr>
          <p:cNvPr id="4000" name="Google Shape;4000;p94"/>
          <p:cNvSpPr txBox="1"/>
          <p:nvPr/>
        </p:nvSpPr>
        <p:spPr>
          <a:xfrm>
            <a:off x="1775162" y="3746179"/>
            <a:ext cx="1685700" cy="2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Planned hours</a:t>
            </a:r>
            <a:endParaRPr>
              <a:solidFill>
                <a:schemeClr val="lt1"/>
              </a:solidFill>
              <a:latin typeface="Bai Jamjuree"/>
              <a:ea typeface="Bai Jamjuree"/>
              <a:cs typeface="Bai Jamjuree"/>
              <a:sym typeface="Bai Jamjuree"/>
            </a:endParaRPr>
          </a:p>
        </p:txBody>
      </p:sp>
      <p:sp>
        <p:nvSpPr>
          <p:cNvPr id="4001" name="Google Shape;4001;p94"/>
          <p:cNvSpPr txBox="1"/>
          <p:nvPr/>
        </p:nvSpPr>
        <p:spPr>
          <a:xfrm>
            <a:off x="3460913" y="4021804"/>
            <a:ext cx="717300" cy="27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2"/>
                </a:solidFill>
                <a:latin typeface="Aldrich"/>
                <a:ea typeface="Aldrich"/>
                <a:cs typeface="Aldrich"/>
                <a:sym typeface="Aldrich"/>
              </a:rPr>
              <a:t>55%</a:t>
            </a:r>
            <a:endParaRPr sz="1700">
              <a:solidFill>
                <a:schemeClr val="dk2"/>
              </a:solidFill>
              <a:latin typeface="Aldrich"/>
              <a:ea typeface="Aldrich"/>
              <a:cs typeface="Aldrich"/>
              <a:sym typeface="Aldrich"/>
            </a:endParaRPr>
          </a:p>
        </p:txBody>
      </p:sp>
      <p:sp>
        <p:nvSpPr>
          <p:cNvPr id="4002" name="Google Shape;4002;p94"/>
          <p:cNvSpPr txBox="1"/>
          <p:nvPr/>
        </p:nvSpPr>
        <p:spPr>
          <a:xfrm>
            <a:off x="1775162" y="4021804"/>
            <a:ext cx="1685700" cy="2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Resources</a:t>
            </a:r>
            <a:endParaRPr>
              <a:solidFill>
                <a:schemeClr val="lt1"/>
              </a:solidFill>
              <a:latin typeface="Bai Jamjuree"/>
              <a:ea typeface="Bai Jamjuree"/>
              <a:cs typeface="Bai Jamjuree"/>
              <a:sym typeface="Bai Jamjuree"/>
            </a:endParaRPr>
          </a:p>
        </p:txBody>
      </p:sp>
      <p:sp>
        <p:nvSpPr>
          <p:cNvPr id="4003" name="Google Shape;4003;p94"/>
          <p:cNvSpPr txBox="1"/>
          <p:nvPr/>
        </p:nvSpPr>
        <p:spPr>
          <a:xfrm>
            <a:off x="3460913" y="4297429"/>
            <a:ext cx="717300" cy="27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lt1"/>
                </a:solidFill>
                <a:latin typeface="Aldrich"/>
                <a:ea typeface="Aldrich"/>
                <a:cs typeface="Aldrich"/>
                <a:sym typeface="Aldrich"/>
              </a:rPr>
              <a:t>60%</a:t>
            </a:r>
            <a:endParaRPr sz="1700">
              <a:solidFill>
                <a:schemeClr val="lt1"/>
              </a:solidFill>
              <a:latin typeface="Aldrich"/>
              <a:ea typeface="Aldrich"/>
              <a:cs typeface="Aldrich"/>
              <a:sym typeface="Aldrich"/>
            </a:endParaRPr>
          </a:p>
        </p:txBody>
      </p:sp>
      <p:sp>
        <p:nvSpPr>
          <p:cNvPr id="4004" name="Google Shape;4004;p94"/>
          <p:cNvSpPr txBox="1"/>
          <p:nvPr/>
        </p:nvSpPr>
        <p:spPr>
          <a:xfrm>
            <a:off x="1775162" y="4297429"/>
            <a:ext cx="1685700" cy="2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Adjustments</a:t>
            </a:r>
            <a:endParaRPr>
              <a:solidFill>
                <a:schemeClr val="lt1"/>
              </a:solidFill>
              <a:latin typeface="Bai Jamjuree"/>
              <a:ea typeface="Bai Jamjuree"/>
              <a:cs typeface="Bai Jamjuree"/>
              <a:sym typeface="Bai Jamjuree"/>
            </a:endParaRPr>
          </a:p>
        </p:txBody>
      </p:sp>
      <p:sp>
        <p:nvSpPr>
          <p:cNvPr id="4005" name="Google Shape;4005;p94"/>
          <p:cNvSpPr txBox="1"/>
          <p:nvPr/>
        </p:nvSpPr>
        <p:spPr>
          <a:xfrm>
            <a:off x="4419605" y="1241503"/>
            <a:ext cx="1494300" cy="330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a:solidFill>
                  <a:schemeClr val="lt1"/>
                </a:solidFill>
                <a:latin typeface="Aldrich"/>
                <a:ea typeface="Aldrich"/>
                <a:cs typeface="Aldrich"/>
                <a:sym typeface="Aldrich"/>
              </a:rPr>
              <a:t>Project B</a:t>
            </a:r>
            <a:endParaRPr sz="2100">
              <a:solidFill>
                <a:schemeClr val="lt1"/>
              </a:solidFill>
              <a:latin typeface="Aldrich"/>
              <a:ea typeface="Aldrich"/>
              <a:cs typeface="Aldrich"/>
              <a:sym typeface="Aldrich"/>
            </a:endParaRPr>
          </a:p>
        </p:txBody>
      </p:sp>
      <p:grpSp>
        <p:nvGrpSpPr>
          <p:cNvPr id="4006" name="Google Shape;4006;p94"/>
          <p:cNvGrpSpPr/>
          <p:nvPr/>
        </p:nvGrpSpPr>
        <p:grpSpPr>
          <a:xfrm>
            <a:off x="5237597" y="899053"/>
            <a:ext cx="2773831" cy="2773831"/>
            <a:chOff x="5237597" y="948990"/>
            <a:chExt cx="2773831" cy="2773831"/>
          </a:xfrm>
        </p:grpSpPr>
        <p:grpSp>
          <p:nvGrpSpPr>
            <p:cNvPr id="4007" name="Google Shape;4007;p94"/>
            <p:cNvGrpSpPr/>
            <p:nvPr/>
          </p:nvGrpSpPr>
          <p:grpSpPr>
            <a:xfrm flipH="1">
              <a:off x="5237597" y="948990"/>
              <a:ext cx="2773831" cy="2773831"/>
              <a:chOff x="5080188" y="927900"/>
              <a:chExt cx="961200" cy="961200"/>
            </a:xfrm>
          </p:grpSpPr>
          <p:sp>
            <p:nvSpPr>
              <p:cNvPr id="4008" name="Google Shape;4008;p94"/>
              <p:cNvSpPr/>
              <p:nvPr/>
            </p:nvSpPr>
            <p:spPr>
              <a:xfrm>
                <a:off x="5201900" y="1050116"/>
                <a:ext cx="716700" cy="716700"/>
              </a:xfrm>
              <a:prstGeom prst="donut">
                <a:avLst>
                  <a:gd name="adj" fmla="val 4716"/>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94"/>
              <p:cNvSpPr/>
              <p:nvPr/>
            </p:nvSpPr>
            <p:spPr>
              <a:xfrm>
                <a:off x="5269594" y="1117818"/>
                <a:ext cx="581100" cy="581100"/>
              </a:xfrm>
              <a:prstGeom prst="donut">
                <a:avLst>
                  <a:gd name="adj" fmla="val 5814"/>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94"/>
              <p:cNvSpPr/>
              <p:nvPr/>
            </p:nvSpPr>
            <p:spPr>
              <a:xfrm>
                <a:off x="5339279" y="1187526"/>
                <a:ext cx="441900" cy="441600"/>
              </a:xfrm>
              <a:prstGeom prst="donut">
                <a:avLst>
                  <a:gd name="adj" fmla="val 764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94"/>
              <p:cNvSpPr/>
              <p:nvPr/>
            </p:nvSpPr>
            <p:spPr>
              <a:xfrm rot="-3809958">
                <a:off x="5202435" y="1050148"/>
                <a:ext cx="716705" cy="716705"/>
              </a:xfrm>
              <a:prstGeom prst="blockArc">
                <a:avLst>
                  <a:gd name="adj1" fmla="val 2922387"/>
                  <a:gd name="adj2" fmla="val 19995741"/>
                  <a:gd name="adj3" fmla="val 469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94"/>
              <p:cNvSpPr/>
              <p:nvPr/>
            </p:nvSpPr>
            <p:spPr>
              <a:xfrm rot="-3906059">
                <a:off x="5269616" y="1117617"/>
                <a:ext cx="581445" cy="581445"/>
              </a:xfrm>
              <a:prstGeom prst="blockArc">
                <a:avLst>
                  <a:gd name="adj1" fmla="val 8322313"/>
                  <a:gd name="adj2" fmla="val 20100839"/>
                  <a:gd name="adj3" fmla="val 556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94"/>
              <p:cNvSpPr/>
              <p:nvPr/>
            </p:nvSpPr>
            <p:spPr>
              <a:xfrm rot="-4222340">
                <a:off x="5339825" y="1187386"/>
                <a:ext cx="442087" cy="442087"/>
              </a:xfrm>
              <a:prstGeom prst="blockArc">
                <a:avLst>
                  <a:gd name="adj1" fmla="val 9634803"/>
                  <a:gd name="adj2" fmla="val 20414899"/>
                  <a:gd name="adj3" fmla="val 768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4" name="Google Shape;4014;p94"/>
            <p:cNvSpPr/>
            <p:nvPr/>
          </p:nvSpPr>
          <p:spPr>
            <a:xfrm flipH="1">
              <a:off x="6205078" y="1917421"/>
              <a:ext cx="838800" cy="838800"/>
            </a:xfrm>
            <a:prstGeom prst="donut">
              <a:avLst>
                <a:gd name="adj" fmla="val 10182"/>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94"/>
            <p:cNvSpPr/>
            <p:nvPr/>
          </p:nvSpPr>
          <p:spPr>
            <a:xfrm rot="4539622" flipH="1">
              <a:off x="6205642" y="1916648"/>
              <a:ext cx="838215" cy="838215"/>
            </a:xfrm>
            <a:prstGeom prst="blockArc">
              <a:avLst>
                <a:gd name="adj1" fmla="val 4640913"/>
                <a:gd name="adj2" fmla="val 20700625"/>
                <a:gd name="adj3" fmla="val 1015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6" name="Google Shape;4016;p94"/>
          <p:cNvSpPr txBox="1"/>
          <p:nvPr/>
        </p:nvSpPr>
        <p:spPr>
          <a:xfrm>
            <a:off x="7108738" y="3470554"/>
            <a:ext cx="717300" cy="27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accent1"/>
                </a:solidFill>
                <a:latin typeface="Aldrich"/>
                <a:ea typeface="Aldrich"/>
                <a:cs typeface="Aldrich"/>
                <a:sym typeface="Aldrich"/>
              </a:rPr>
              <a:t>80%</a:t>
            </a:r>
            <a:endParaRPr sz="1700">
              <a:solidFill>
                <a:schemeClr val="accent1"/>
              </a:solidFill>
              <a:latin typeface="Aldrich"/>
              <a:ea typeface="Aldrich"/>
              <a:cs typeface="Aldrich"/>
              <a:sym typeface="Aldrich"/>
            </a:endParaRPr>
          </a:p>
        </p:txBody>
      </p:sp>
      <p:sp>
        <p:nvSpPr>
          <p:cNvPr id="4017" name="Google Shape;4017;p94"/>
          <p:cNvSpPr txBox="1"/>
          <p:nvPr/>
        </p:nvSpPr>
        <p:spPr>
          <a:xfrm>
            <a:off x="5422987" y="3470554"/>
            <a:ext cx="1685700" cy="2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Progress</a:t>
            </a:r>
            <a:endParaRPr>
              <a:solidFill>
                <a:schemeClr val="lt1"/>
              </a:solidFill>
              <a:latin typeface="Bai Jamjuree"/>
              <a:ea typeface="Bai Jamjuree"/>
              <a:cs typeface="Bai Jamjuree"/>
              <a:sym typeface="Bai Jamjuree"/>
            </a:endParaRPr>
          </a:p>
        </p:txBody>
      </p:sp>
      <p:sp>
        <p:nvSpPr>
          <p:cNvPr id="4018" name="Google Shape;4018;p94"/>
          <p:cNvSpPr txBox="1"/>
          <p:nvPr/>
        </p:nvSpPr>
        <p:spPr>
          <a:xfrm>
            <a:off x="7108738" y="3746179"/>
            <a:ext cx="717300" cy="27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lt2"/>
                </a:solidFill>
                <a:latin typeface="Aldrich"/>
                <a:ea typeface="Aldrich"/>
                <a:cs typeface="Aldrich"/>
                <a:sym typeface="Aldrich"/>
              </a:rPr>
              <a:t>55%</a:t>
            </a:r>
            <a:endParaRPr sz="1700">
              <a:solidFill>
                <a:schemeClr val="lt2"/>
              </a:solidFill>
              <a:latin typeface="Aldrich"/>
              <a:ea typeface="Aldrich"/>
              <a:cs typeface="Aldrich"/>
              <a:sym typeface="Aldrich"/>
            </a:endParaRPr>
          </a:p>
        </p:txBody>
      </p:sp>
      <p:sp>
        <p:nvSpPr>
          <p:cNvPr id="4019" name="Google Shape;4019;p94"/>
          <p:cNvSpPr txBox="1"/>
          <p:nvPr/>
        </p:nvSpPr>
        <p:spPr>
          <a:xfrm>
            <a:off x="5422987" y="3746179"/>
            <a:ext cx="1685700" cy="2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Planned hours</a:t>
            </a:r>
            <a:endParaRPr>
              <a:solidFill>
                <a:schemeClr val="lt1"/>
              </a:solidFill>
              <a:latin typeface="Bai Jamjuree"/>
              <a:ea typeface="Bai Jamjuree"/>
              <a:cs typeface="Bai Jamjuree"/>
              <a:sym typeface="Bai Jamjuree"/>
            </a:endParaRPr>
          </a:p>
        </p:txBody>
      </p:sp>
      <p:sp>
        <p:nvSpPr>
          <p:cNvPr id="4020" name="Google Shape;4020;p94"/>
          <p:cNvSpPr txBox="1"/>
          <p:nvPr/>
        </p:nvSpPr>
        <p:spPr>
          <a:xfrm>
            <a:off x="7108738" y="4021804"/>
            <a:ext cx="717300" cy="27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2"/>
                </a:solidFill>
                <a:latin typeface="Aldrich"/>
                <a:ea typeface="Aldrich"/>
                <a:cs typeface="Aldrich"/>
                <a:sym typeface="Aldrich"/>
              </a:rPr>
              <a:t>50%</a:t>
            </a:r>
            <a:endParaRPr sz="1700">
              <a:solidFill>
                <a:schemeClr val="dk2"/>
              </a:solidFill>
              <a:latin typeface="Aldrich"/>
              <a:ea typeface="Aldrich"/>
              <a:cs typeface="Aldrich"/>
              <a:sym typeface="Aldrich"/>
            </a:endParaRPr>
          </a:p>
        </p:txBody>
      </p:sp>
      <p:sp>
        <p:nvSpPr>
          <p:cNvPr id="4021" name="Google Shape;4021;p94"/>
          <p:cNvSpPr txBox="1"/>
          <p:nvPr/>
        </p:nvSpPr>
        <p:spPr>
          <a:xfrm>
            <a:off x="5422987" y="4021804"/>
            <a:ext cx="1685700" cy="2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Resources</a:t>
            </a:r>
            <a:endParaRPr>
              <a:solidFill>
                <a:schemeClr val="lt1"/>
              </a:solidFill>
              <a:latin typeface="Bai Jamjuree"/>
              <a:ea typeface="Bai Jamjuree"/>
              <a:cs typeface="Bai Jamjuree"/>
              <a:sym typeface="Bai Jamjuree"/>
            </a:endParaRPr>
          </a:p>
        </p:txBody>
      </p:sp>
      <p:sp>
        <p:nvSpPr>
          <p:cNvPr id="4022" name="Google Shape;4022;p94"/>
          <p:cNvSpPr txBox="1"/>
          <p:nvPr/>
        </p:nvSpPr>
        <p:spPr>
          <a:xfrm>
            <a:off x="7108738" y="4297429"/>
            <a:ext cx="717300" cy="27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lt1"/>
                </a:solidFill>
                <a:latin typeface="Aldrich"/>
                <a:ea typeface="Aldrich"/>
                <a:cs typeface="Aldrich"/>
                <a:sym typeface="Aldrich"/>
              </a:rPr>
              <a:t>75%</a:t>
            </a:r>
            <a:endParaRPr sz="1700">
              <a:solidFill>
                <a:schemeClr val="lt1"/>
              </a:solidFill>
              <a:latin typeface="Aldrich"/>
              <a:ea typeface="Aldrich"/>
              <a:cs typeface="Aldrich"/>
              <a:sym typeface="Aldrich"/>
            </a:endParaRPr>
          </a:p>
        </p:txBody>
      </p:sp>
      <p:sp>
        <p:nvSpPr>
          <p:cNvPr id="4023" name="Google Shape;4023;p94"/>
          <p:cNvSpPr txBox="1"/>
          <p:nvPr/>
        </p:nvSpPr>
        <p:spPr>
          <a:xfrm>
            <a:off x="5422987" y="4297429"/>
            <a:ext cx="1685700" cy="27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Adjustments</a:t>
            </a:r>
            <a:endParaRPr>
              <a:solidFill>
                <a:schemeClr val="lt1"/>
              </a:solidFill>
              <a:latin typeface="Bai Jamjuree"/>
              <a:ea typeface="Bai Jamjuree"/>
              <a:cs typeface="Bai Jamjuree"/>
              <a:sym typeface="Bai Jamjuree"/>
            </a:endParaRPr>
          </a:p>
        </p:txBody>
      </p:sp>
      <p:sp>
        <p:nvSpPr>
          <p:cNvPr id="4024" name="Google Shape;4024;p94"/>
          <p:cNvSpPr/>
          <p:nvPr/>
        </p:nvSpPr>
        <p:spPr>
          <a:xfrm>
            <a:off x="1020140" y="378954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5" name="Google Shape;4025;p94"/>
          <p:cNvGrpSpPr/>
          <p:nvPr/>
        </p:nvGrpSpPr>
        <p:grpSpPr>
          <a:xfrm rot="10800000" flipH="1">
            <a:off x="4444334" y="3975244"/>
            <a:ext cx="793256" cy="182899"/>
            <a:chOff x="2685575" y="2835950"/>
            <a:chExt cx="433000" cy="99825"/>
          </a:xfrm>
        </p:grpSpPr>
        <p:sp>
          <p:nvSpPr>
            <p:cNvPr id="4026" name="Google Shape;4026;p9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9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9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9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0" name="Google Shape;4030;p9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9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94">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9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9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025"/>
                                        </p:tgtEl>
                                        <p:attrNameLst>
                                          <p:attrName>style.visibility</p:attrName>
                                        </p:attrNameLst>
                                      </p:cBhvr>
                                      <p:to>
                                        <p:strVal val="visible"/>
                                      </p:to>
                                    </p:set>
                                    <p:anim calcmode="lin" valueType="num">
                                      <p:cBhvr additive="base">
                                        <p:cTn id="7" dur="1000"/>
                                        <p:tgtEl>
                                          <p:spTgt spid="4025"/>
                                        </p:tgtEl>
                                        <p:attrNameLst>
                                          <p:attrName>ppt_x</p:attrName>
                                        </p:attrNameLst>
                                      </p:cBhvr>
                                      <p:tavLst>
                                        <p:tav tm="0">
                                          <p:val>
                                            <p:strVal val="#ppt_x+1"/>
                                          </p:val>
                                        </p:tav>
                                        <p:tav tm="100000">
                                          <p:val>
                                            <p:strVal val="#ppt_x"/>
                                          </p:val>
                                        </p:tav>
                                      </p:tavLst>
                                    </p:anim>
                                  </p:childTnLst>
                                </p:cTn>
                              </p:par>
                              <p:par>
                                <p:cTn id="8" presetID="23" presetClass="entr" presetSubtype="16" fill="hold" nodeType="withEffect">
                                  <p:stCondLst>
                                    <p:cond delay="0"/>
                                  </p:stCondLst>
                                  <p:childTnLst>
                                    <p:set>
                                      <p:cBhvr>
                                        <p:cTn id="9" dur="1" fill="hold">
                                          <p:stCondLst>
                                            <p:cond delay="0"/>
                                          </p:stCondLst>
                                        </p:cTn>
                                        <p:tgtEl>
                                          <p:spTgt spid="4024"/>
                                        </p:tgtEl>
                                        <p:attrNameLst>
                                          <p:attrName>style.visibility</p:attrName>
                                        </p:attrNameLst>
                                      </p:cBhvr>
                                      <p:to>
                                        <p:strVal val="visible"/>
                                      </p:to>
                                    </p:set>
                                    <p:anim calcmode="lin" valueType="num">
                                      <p:cBhvr additive="base">
                                        <p:cTn id="10" dur="1000"/>
                                        <p:tgtEl>
                                          <p:spTgt spid="4024"/>
                                        </p:tgtEl>
                                        <p:attrNameLst>
                                          <p:attrName>ppt_w</p:attrName>
                                        </p:attrNameLst>
                                      </p:cBhvr>
                                      <p:tavLst>
                                        <p:tav tm="0">
                                          <p:val>
                                            <p:strVal val="0"/>
                                          </p:val>
                                        </p:tav>
                                        <p:tav tm="100000">
                                          <p:val>
                                            <p:strVal val="#ppt_w"/>
                                          </p:val>
                                        </p:tav>
                                      </p:tavLst>
                                    </p:anim>
                                    <p:anim calcmode="lin" valueType="num">
                                      <p:cBhvr additive="base">
                                        <p:cTn id="11" dur="1000"/>
                                        <p:tgtEl>
                                          <p:spTgt spid="4024"/>
                                        </p:tgtEl>
                                        <p:attrNameLst>
                                          <p:attrName>ppt_h</p:attrName>
                                        </p:attrNameLst>
                                      </p:cBhvr>
                                      <p:tavLst>
                                        <p:tav tm="0">
                                          <p:val>
                                            <p:strVal val="0"/>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3986"/>
                                        </p:tgtEl>
                                        <p:attrNameLst>
                                          <p:attrName>style.visibility</p:attrName>
                                        </p:attrNameLst>
                                      </p:cBhvr>
                                      <p:to>
                                        <p:strVal val="visible"/>
                                      </p:to>
                                    </p:set>
                                    <p:animEffect transition="in" filter="fade">
                                      <p:cBhvr>
                                        <p:cTn id="14" dur="1100"/>
                                        <p:tgtEl>
                                          <p:spTgt spid="3986"/>
                                        </p:tgtEl>
                                      </p:cBhvr>
                                    </p:animEffect>
                                  </p:childTnLst>
                                </p:cTn>
                              </p:par>
                              <p:par>
                                <p:cTn id="15" presetID="10" presetClass="entr" presetSubtype="0" fill="hold" nodeType="withEffect">
                                  <p:stCondLst>
                                    <p:cond delay="0"/>
                                  </p:stCondLst>
                                  <p:childTnLst>
                                    <p:set>
                                      <p:cBhvr>
                                        <p:cTn id="16" dur="1" fill="hold">
                                          <p:stCondLst>
                                            <p:cond delay="0"/>
                                          </p:stCondLst>
                                        </p:cTn>
                                        <p:tgtEl>
                                          <p:spTgt spid="3997"/>
                                        </p:tgtEl>
                                        <p:attrNameLst>
                                          <p:attrName>style.visibility</p:attrName>
                                        </p:attrNameLst>
                                      </p:cBhvr>
                                      <p:to>
                                        <p:strVal val="visible"/>
                                      </p:to>
                                    </p:set>
                                    <p:animEffect transition="in" filter="fade">
                                      <p:cBhvr>
                                        <p:cTn id="17" dur="1000"/>
                                        <p:tgtEl>
                                          <p:spTgt spid="3997"/>
                                        </p:tgtEl>
                                      </p:cBhvr>
                                    </p:animEffect>
                                  </p:childTnLst>
                                </p:cTn>
                              </p:par>
                              <p:par>
                                <p:cTn id="18" presetID="10" presetClass="entr" presetSubtype="0" fill="hold" nodeType="withEffect">
                                  <p:stCondLst>
                                    <p:cond delay="0"/>
                                  </p:stCondLst>
                                  <p:childTnLst>
                                    <p:set>
                                      <p:cBhvr>
                                        <p:cTn id="19" dur="1" fill="hold">
                                          <p:stCondLst>
                                            <p:cond delay="0"/>
                                          </p:stCondLst>
                                        </p:cTn>
                                        <p:tgtEl>
                                          <p:spTgt spid="3998"/>
                                        </p:tgtEl>
                                        <p:attrNameLst>
                                          <p:attrName>style.visibility</p:attrName>
                                        </p:attrNameLst>
                                      </p:cBhvr>
                                      <p:to>
                                        <p:strVal val="visible"/>
                                      </p:to>
                                    </p:set>
                                    <p:animEffect transition="in" filter="fade">
                                      <p:cBhvr>
                                        <p:cTn id="20" dur="1000"/>
                                        <p:tgtEl>
                                          <p:spTgt spid="3998"/>
                                        </p:tgtEl>
                                      </p:cBhvr>
                                    </p:animEffect>
                                  </p:childTnLst>
                                </p:cTn>
                              </p:par>
                              <p:par>
                                <p:cTn id="21" presetID="10" presetClass="entr" presetSubtype="0" fill="hold" nodeType="withEffect">
                                  <p:stCondLst>
                                    <p:cond delay="0"/>
                                  </p:stCondLst>
                                  <p:childTnLst>
                                    <p:set>
                                      <p:cBhvr>
                                        <p:cTn id="22" dur="1" fill="hold">
                                          <p:stCondLst>
                                            <p:cond delay="0"/>
                                          </p:stCondLst>
                                        </p:cTn>
                                        <p:tgtEl>
                                          <p:spTgt spid="3999"/>
                                        </p:tgtEl>
                                        <p:attrNameLst>
                                          <p:attrName>style.visibility</p:attrName>
                                        </p:attrNameLst>
                                      </p:cBhvr>
                                      <p:to>
                                        <p:strVal val="visible"/>
                                      </p:to>
                                    </p:set>
                                    <p:animEffect transition="in" filter="fade">
                                      <p:cBhvr>
                                        <p:cTn id="23" dur="1000"/>
                                        <p:tgtEl>
                                          <p:spTgt spid="3999"/>
                                        </p:tgtEl>
                                      </p:cBhvr>
                                    </p:animEffect>
                                  </p:childTnLst>
                                </p:cTn>
                              </p:par>
                              <p:par>
                                <p:cTn id="24" presetID="10" presetClass="entr" presetSubtype="0" fill="hold" nodeType="withEffect">
                                  <p:stCondLst>
                                    <p:cond delay="0"/>
                                  </p:stCondLst>
                                  <p:childTnLst>
                                    <p:set>
                                      <p:cBhvr>
                                        <p:cTn id="25" dur="1" fill="hold">
                                          <p:stCondLst>
                                            <p:cond delay="0"/>
                                          </p:stCondLst>
                                        </p:cTn>
                                        <p:tgtEl>
                                          <p:spTgt spid="4000"/>
                                        </p:tgtEl>
                                        <p:attrNameLst>
                                          <p:attrName>style.visibility</p:attrName>
                                        </p:attrNameLst>
                                      </p:cBhvr>
                                      <p:to>
                                        <p:strVal val="visible"/>
                                      </p:to>
                                    </p:set>
                                    <p:animEffect transition="in" filter="fade">
                                      <p:cBhvr>
                                        <p:cTn id="26" dur="1000"/>
                                        <p:tgtEl>
                                          <p:spTgt spid="4000"/>
                                        </p:tgtEl>
                                      </p:cBhvr>
                                    </p:animEffect>
                                  </p:childTnLst>
                                </p:cTn>
                              </p:par>
                              <p:par>
                                <p:cTn id="27" presetID="10" presetClass="entr" presetSubtype="0" fill="hold" nodeType="withEffect">
                                  <p:stCondLst>
                                    <p:cond delay="0"/>
                                  </p:stCondLst>
                                  <p:childTnLst>
                                    <p:set>
                                      <p:cBhvr>
                                        <p:cTn id="28" dur="1" fill="hold">
                                          <p:stCondLst>
                                            <p:cond delay="0"/>
                                          </p:stCondLst>
                                        </p:cTn>
                                        <p:tgtEl>
                                          <p:spTgt spid="4001"/>
                                        </p:tgtEl>
                                        <p:attrNameLst>
                                          <p:attrName>style.visibility</p:attrName>
                                        </p:attrNameLst>
                                      </p:cBhvr>
                                      <p:to>
                                        <p:strVal val="visible"/>
                                      </p:to>
                                    </p:set>
                                    <p:animEffect transition="in" filter="fade">
                                      <p:cBhvr>
                                        <p:cTn id="29" dur="1000"/>
                                        <p:tgtEl>
                                          <p:spTgt spid="4001"/>
                                        </p:tgtEl>
                                      </p:cBhvr>
                                    </p:animEffect>
                                  </p:childTnLst>
                                </p:cTn>
                              </p:par>
                              <p:par>
                                <p:cTn id="30" presetID="10" presetClass="entr" presetSubtype="0" fill="hold" nodeType="withEffect">
                                  <p:stCondLst>
                                    <p:cond delay="0"/>
                                  </p:stCondLst>
                                  <p:childTnLst>
                                    <p:set>
                                      <p:cBhvr>
                                        <p:cTn id="31" dur="1" fill="hold">
                                          <p:stCondLst>
                                            <p:cond delay="0"/>
                                          </p:stCondLst>
                                        </p:cTn>
                                        <p:tgtEl>
                                          <p:spTgt spid="4002"/>
                                        </p:tgtEl>
                                        <p:attrNameLst>
                                          <p:attrName>style.visibility</p:attrName>
                                        </p:attrNameLst>
                                      </p:cBhvr>
                                      <p:to>
                                        <p:strVal val="visible"/>
                                      </p:to>
                                    </p:set>
                                    <p:animEffect transition="in" filter="fade">
                                      <p:cBhvr>
                                        <p:cTn id="32" dur="1000"/>
                                        <p:tgtEl>
                                          <p:spTgt spid="4002"/>
                                        </p:tgtEl>
                                      </p:cBhvr>
                                    </p:animEffect>
                                  </p:childTnLst>
                                </p:cTn>
                              </p:par>
                              <p:par>
                                <p:cTn id="33" presetID="10" presetClass="entr" presetSubtype="0" fill="hold" nodeType="withEffect">
                                  <p:stCondLst>
                                    <p:cond delay="0"/>
                                  </p:stCondLst>
                                  <p:childTnLst>
                                    <p:set>
                                      <p:cBhvr>
                                        <p:cTn id="34" dur="1" fill="hold">
                                          <p:stCondLst>
                                            <p:cond delay="0"/>
                                          </p:stCondLst>
                                        </p:cTn>
                                        <p:tgtEl>
                                          <p:spTgt spid="4003"/>
                                        </p:tgtEl>
                                        <p:attrNameLst>
                                          <p:attrName>style.visibility</p:attrName>
                                        </p:attrNameLst>
                                      </p:cBhvr>
                                      <p:to>
                                        <p:strVal val="visible"/>
                                      </p:to>
                                    </p:set>
                                    <p:animEffect transition="in" filter="fade">
                                      <p:cBhvr>
                                        <p:cTn id="35" dur="1000"/>
                                        <p:tgtEl>
                                          <p:spTgt spid="4003"/>
                                        </p:tgtEl>
                                      </p:cBhvr>
                                    </p:animEffect>
                                  </p:childTnLst>
                                </p:cTn>
                              </p:par>
                              <p:par>
                                <p:cTn id="36" presetID="10" presetClass="entr" presetSubtype="0" fill="hold" nodeType="withEffect">
                                  <p:stCondLst>
                                    <p:cond delay="0"/>
                                  </p:stCondLst>
                                  <p:childTnLst>
                                    <p:set>
                                      <p:cBhvr>
                                        <p:cTn id="37" dur="1" fill="hold">
                                          <p:stCondLst>
                                            <p:cond delay="0"/>
                                          </p:stCondLst>
                                        </p:cTn>
                                        <p:tgtEl>
                                          <p:spTgt spid="4004"/>
                                        </p:tgtEl>
                                        <p:attrNameLst>
                                          <p:attrName>style.visibility</p:attrName>
                                        </p:attrNameLst>
                                      </p:cBhvr>
                                      <p:to>
                                        <p:strVal val="visible"/>
                                      </p:to>
                                    </p:set>
                                    <p:animEffect transition="in" filter="fade">
                                      <p:cBhvr>
                                        <p:cTn id="38" dur="1000"/>
                                        <p:tgtEl>
                                          <p:spTgt spid="4004"/>
                                        </p:tgtEl>
                                      </p:cBhvr>
                                    </p:animEffect>
                                  </p:childTnLst>
                                </p:cTn>
                              </p:par>
                              <p:par>
                                <p:cTn id="39" presetID="10" presetClass="entr" presetSubtype="0" fill="hold" nodeType="withEffect">
                                  <p:stCondLst>
                                    <p:cond delay="0"/>
                                  </p:stCondLst>
                                  <p:childTnLst>
                                    <p:set>
                                      <p:cBhvr>
                                        <p:cTn id="40" dur="1" fill="hold">
                                          <p:stCondLst>
                                            <p:cond delay="0"/>
                                          </p:stCondLst>
                                        </p:cTn>
                                        <p:tgtEl>
                                          <p:spTgt spid="4016"/>
                                        </p:tgtEl>
                                        <p:attrNameLst>
                                          <p:attrName>style.visibility</p:attrName>
                                        </p:attrNameLst>
                                      </p:cBhvr>
                                      <p:to>
                                        <p:strVal val="visible"/>
                                      </p:to>
                                    </p:set>
                                    <p:animEffect transition="in" filter="fade">
                                      <p:cBhvr>
                                        <p:cTn id="41" dur="1000"/>
                                        <p:tgtEl>
                                          <p:spTgt spid="4016"/>
                                        </p:tgtEl>
                                      </p:cBhvr>
                                    </p:animEffect>
                                  </p:childTnLst>
                                </p:cTn>
                              </p:par>
                              <p:par>
                                <p:cTn id="42" presetID="10" presetClass="entr" presetSubtype="0" fill="hold" nodeType="withEffect">
                                  <p:stCondLst>
                                    <p:cond delay="0"/>
                                  </p:stCondLst>
                                  <p:childTnLst>
                                    <p:set>
                                      <p:cBhvr>
                                        <p:cTn id="43" dur="1" fill="hold">
                                          <p:stCondLst>
                                            <p:cond delay="0"/>
                                          </p:stCondLst>
                                        </p:cTn>
                                        <p:tgtEl>
                                          <p:spTgt spid="4017"/>
                                        </p:tgtEl>
                                        <p:attrNameLst>
                                          <p:attrName>style.visibility</p:attrName>
                                        </p:attrNameLst>
                                      </p:cBhvr>
                                      <p:to>
                                        <p:strVal val="visible"/>
                                      </p:to>
                                    </p:set>
                                    <p:animEffect transition="in" filter="fade">
                                      <p:cBhvr>
                                        <p:cTn id="44" dur="1000"/>
                                        <p:tgtEl>
                                          <p:spTgt spid="4017"/>
                                        </p:tgtEl>
                                      </p:cBhvr>
                                    </p:animEffect>
                                  </p:childTnLst>
                                </p:cTn>
                              </p:par>
                              <p:par>
                                <p:cTn id="45" presetID="10" presetClass="entr" presetSubtype="0" fill="hold" nodeType="withEffect">
                                  <p:stCondLst>
                                    <p:cond delay="0"/>
                                  </p:stCondLst>
                                  <p:childTnLst>
                                    <p:set>
                                      <p:cBhvr>
                                        <p:cTn id="46" dur="1" fill="hold">
                                          <p:stCondLst>
                                            <p:cond delay="0"/>
                                          </p:stCondLst>
                                        </p:cTn>
                                        <p:tgtEl>
                                          <p:spTgt spid="4018"/>
                                        </p:tgtEl>
                                        <p:attrNameLst>
                                          <p:attrName>style.visibility</p:attrName>
                                        </p:attrNameLst>
                                      </p:cBhvr>
                                      <p:to>
                                        <p:strVal val="visible"/>
                                      </p:to>
                                    </p:set>
                                    <p:animEffect transition="in" filter="fade">
                                      <p:cBhvr>
                                        <p:cTn id="47" dur="1000"/>
                                        <p:tgtEl>
                                          <p:spTgt spid="4018"/>
                                        </p:tgtEl>
                                      </p:cBhvr>
                                    </p:animEffect>
                                  </p:childTnLst>
                                </p:cTn>
                              </p:par>
                              <p:par>
                                <p:cTn id="48" presetID="10" presetClass="entr" presetSubtype="0" fill="hold" nodeType="withEffect">
                                  <p:stCondLst>
                                    <p:cond delay="0"/>
                                  </p:stCondLst>
                                  <p:childTnLst>
                                    <p:set>
                                      <p:cBhvr>
                                        <p:cTn id="49" dur="1" fill="hold">
                                          <p:stCondLst>
                                            <p:cond delay="0"/>
                                          </p:stCondLst>
                                        </p:cTn>
                                        <p:tgtEl>
                                          <p:spTgt spid="4019"/>
                                        </p:tgtEl>
                                        <p:attrNameLst>
                                          <p:attrName>style.visibility</p:attrName>
                                        </p:attrNameLst>
                                      </p:cBhvr>
                                      <p:to>
                                        <p:strVal val="visible"/>
                                      </p:to>
                                    </p:set>
                                    <p:animEffect transition="in" filter="fade">
                                      <p:cBhvr>
                                        <p:cTn id="50" dur="1000"/>
                                        <p:tgtEl>
                                          <p:spTgt spid="4019"/>
                                        </p:tgtEl>
                                      </p:cBhvr>
                                    </p:animEffect>
                                  </p:childTnLst>
                                </p:cTn>
                              </p:par>
                              <p:par>
                                <p:cTn id="51" presetID="10" presetClass="entr" presetSubtype="0" fill="hold" nodeType="withEffect">
                                  <p:stCondLst>
                                    <p:cond delay="0"/>
                                  </p:stCondLst>
                                  <p:childTnLst>
                                    <p:set>
                                      <p:cBhvr>
                                        <p:cTn id="52" dur="1" fill="hold">
                                          <p:stCondLst>
                                            <p:cond delay="0"/>
                                          </p:stCondLst>
                                        </p:cTn>
                                        <p:tgtEl>
                                          <p:spTgt spid="4020"/>
                                        </p:tgtEl>
                                        <p:attrNameLst>
                                          <p:attrName>style.visibility</p:attrName>
                                        </p:attrNameLst>
                                      </p:cBhvr>
                                      <p:to>
                                        <p:strVal val="visible"/>
                                      </p:to>
                                    </p:set>
                                    <p:animEffect transition="in" filter="fade">
                                      <p:cBhvr>
                                        <p:cTn id="53" dur="1000"/>
                                        <p:tgtEl>
                                          <p:spTgt spid="4020"/>
                                        </p:tgtEl>
                                      </p:cBhvr>
                                    </p:animEffect>
                                  </p:childTnLst>
                                </p:cTn>
                              </p:par>
                              <p:par>
                                <p:cTn id="54" presetID="10" presetClass="entr" presetSubtype="0" fill="hold" nodeType="withEffect">
                                  <p:stCondLst>
                                    <p:cond delay="0"/>
                                  </p:stCondLst>
                                  <p:childTnLst>
                                    <p:set>
                                      <p:cBhvr>
                                        <p:cTn id="55" dur="1" fill="hold">
                                          <p:stCondLst>
                                            <p:cond delay="0"/>
                                          </p:stCondLst>
                                        </p:cTn>
                                        <p:tgtEl>
                                          <p:spTgt spid="4021"/>
                                        </p:tgtEl>
                                        <p:attrNameLst>
                                          <p:attrName>style.visibility</p:attrName>
                                        </p:attrNameLst>
                                      </p:cBhvr>
                                      <p:to>
                                        <p:strVal val="visible"/>
                                      </p:to>
                                    </p:set>
                                    <p:animEffect transition="in" filter="fade">
                                      <p:cBhvr>
                                        <p:cTn id="56" dur="1000"/>
                                        <p:tgtEl>
                                          <p:spTgt spid="4021"/>
                                        </p:tgtEl>
                                      </p:cBhvr>
                                    </p:animEffect>
                                  </p:childTnLst>
                                </p:cTn>
                              </p:par>
                              <p:par>
                                <p:cTn id="57" presetID="10" presetClass="entr" presetSubtype="0" fill="hold" nodeType="withEffect">
                                  <p:stCondLst>
                                    <p:cond delay="0"/>
                                  </p:stCondLst>
                                  <p:childTnLst>
                                    <p:set>
                                      <p:cBhvr>
                                        <p:cTn id="58" dur="1" fill="hold">
                                          <p:stCondLst>
                                            <p:cond delay="0"/>
                                          </p:stCondLst>
                                        </p:cTn>
                                        <p:tgtEl>
                                          <p:spTgt spid="4022"/>
                                        </p:tgtEl>
                                        <p:attrNameLst>
                                          <p:attrName>style.visibility</p:attrName>
                                        </p:attrNameLst>
                                      </p:cBhvr>
                                      <p:to>
                                        <p:strVal val="visible"/>
                                      </p:to>
                                    </p:set>
                                    <p:animEffect transition="in" filter="fade">
                                      <p:cBhvr>
                                        <p:cTn id="59" dur="1000"/>
                                        <p:tgtEl>
                                          <p:spTgt spid="4022"/>
                                        </p:tgtEl>
                                      </p:cBhvr>
                                    </p:animEffect>
                                  </p:childTnLst>
                                </p:cTn>
                              </p:par>
                              <p:par>
                                <p:cTn id="60" presetID="10" presetClass="entr" presetSubtype="0" fill="hold" nodeType="withEffect">
                                  <p:stCondLst>
                                    <p:cond delay="0"/>
                                  </p:stCondLst>
                                  <p:childTnLst>
                                    <p:set>
                                      <p:cBhvr>
                                        <p:cTn id="61" dur="1" fill="hold">
                                          <p:stCondLst>
                                            <p:cond delay="0"/>
                                          </p:stCondLst>
                                        </p:cTn>
                                        <p:tgtEl>
                                          <p:spTgt spid="4023"/>
                                        </p:tgtEl>
                                        <p:attrNameLst>
                                          <p:attrName>style.visibility</p:attrName>
                                        </p:attrNameLst>
                                      </p:cBhvr>
                                      <p:to>
                                        <p:strVal val="visible"/>
                                      </p:to>
                                    </p:set>
                                    <p:animEffect transition="in" filter="fade">
                                      <p:cBhvr>
                                        <p:cTn id="62" dur="1000"/>
                                        <p:tgtEl>
                                          <p:spTgt spid="4023"/>
                                        </p:tgtEl>
                                      </p:cBhvr>
                                    </p:animEffect>
                                  </p:childTnLst>
                                </p:cTn>
                              </p:par>
                              <p:par>
                                <p:cTn id="63" presetID="10" presetClass="entr" presetSubtype="0" fill="hold" nodeType="withEffect">
                                  <p:stCondLst>
                                    <p:cond delay="0"/>
                                  </p:stCondLst>
                                  <p:childTnLst>
                                    <p:set>
                                      <p:cBhvr>
                                        <p:cTn id="64" dur="1" fill="hold">
                                          <p:stCondLst>
                                            <p:cond delay="0"/>
                                          </p:stCondLst>
                                        </p:cTn>
                                        <p:tgtEl>
                                          <p:spTgt spid="4005"/>
                                        </p:tgtEl>
                                        <p:attrNameLst>
                                          <p:attrName>style.visibility</p:attrName>
                                        </p:attrNameLst>
                                      </p:cBhvr>
                                      <p:to>
                                        <p:strVal val="visible"/>
                                      </p:to>
                                    </p:set>
                                    <p:animEffect transition="in" filter="fade">
                                      <p:cBhvr>
                                        <p:cTn id="65" dur="1000"/>
                                        <p:tgtEl>
                                          <p:spTgt spid="4005"/>
                                        </p:tgtEl>
                                      </p:cBhvr>
                                    </p:animEffect>
                                  </p:childTnLst>
                                </p:cTn>
                              </p:par>
                              <p:par>
                                <p:cTn id="66" presetID="2" presetClass="entr" presetSubtype="8" fill="hold" nodeType="withEffect">
                                  <p:stCondLst>
                                    <p:cond delay="0"/>
                                  </p:stCondLst>
                                  <p:childTnLst>
                                    <p:set>
                                      <p:cBhvr>
                                        <p:cTn id="67" dur="1" fill="hold">
                                          <p:stCondLst>
                                            <p:cond delay="0"/>
                                          </p:stCondLst>
                                        </p:cTn>
                                        <p:tgtEl>
                                          <p:spTgt spid="3985"/>
                                        </p:tgtEl>
                                        <p:attrNameLst>
                                          <p:attrName>style.visibility</p:attrName>
                                        </p:attrNameLst>
                                      </p:cBhvr>
                                      <p:to>
                                        <p:strVal val="visible"/>
                                      </p:to>
                                    </p:set>
                                    <p:anim calcmode="lin" valueType="num">
                                      <p:cBhvr additive="base">
                                        <p:cTn id="68" dur="1000"/>
                                        <p:tgtEl>
                                          <p:spTgt spid="3985"/>
                                        </p:tgtEl>
                                        <p:attrNameLst>
                                          <p:attrName>ppt_x</p:attrName>
                                        </p:attrNameLst>
                                      </p:cBhvr>
                                      <p:tavLst>
                                        <p:tav tm="0">
                                          <p:val>
                                            <p:strVal val="#ppt_x-1"/>
                                          </p:val>
                                        </p:tav>
                                        <p:tav tm="100000">
                                          <p:val>
                                            <p:strVal val="#ppt_x"/>
                                          </p:val>
                                        </p:tav>
                                      </p:tavLst>
                                    </p:anim>
                                  </p:childTnLst>
                                </p:cTn>
                              </p:par>
                              <p:par>
                                <p:cTn id="69" presetID="10" presetClass="entr" presetSubtype="0" fill="hold" nodeType="withEffect">
                                  <p:stCondLst>
                                    <p:cond delay="0"/>
                                  </p:stCondLst>
                                  <p:childTnLst>
                                    <p:set>
                                      <p:cBhvr>
                                        <p:cTn id="70" dur="1" fill="hold">
                                          <p:stCondLst>
                                            <p:cond delay="0"/>
                                          </p:stCondLst>
                                        </p:cTn>
                                        <p:tgtEl>
                                          <p:spTgt spid="4030"/>
                                        </p:tgtEl>
                                        <p:attrNameLst>
                                          <p:attrName>style.visibility</p:attrName>
                                        </p:attrNameLst>
                                      </p:cBhvr>
                                      <p:to>
                                        <p:strVal val="visible"/>
                                      </p:to>
                                    </p:set>
                                    <p:animEffect transition="in" filter="fade">
                                      <p:cBhvr>
                                        <p:cTn id="71" dur="1000"/>
                                        <p:tgtEl>
                                          <p:spTgt spid="4030"/>
                                        </p:tgtEl>
                                      </p:cBhvr>
                                    </p:animEffect>
                                  </p:childTnLst>
                                </p:cTn>
                              </p:par>
                              <p:par>
                                <p:cTn id="72" presetID="10" presetClass="entr" presetSubtype="0" fill="hold" nodeType="withEffect">
                                  <p:stCondLst>
                                    <p:cond delay="0"/>
                                  </p:stCondLst>
                                  <p:childTnLst>
                                    <p:set>
                                      <p:cBhvr>
                                        <p:cTn id="73" dur="1" fill="hold">
                                          <p:stCondLst>
                                            <p:cond delay="0"/>
                                          </p:stCondLst>
                                        </p:cTn>
                                        <p:tgtEl>
                                          <p:spTgt spid="4031"/>
                                        </p:tgtEl>
                                        <p:attrNameLst>
                                          <p:attrName>style.visibility</p:attrName>
                                        </p:attrNameLst>
                                      </p:cBhvr>
                                      <p:to>
                                        <p:strVal val="visible"/>
                                      </p:to>
                                    </p:set>
                                    <p:animEffect transition="in" filter="fade">
                                      <p:cBhvr>
                                        <p:cTn id="74" dur="1000"/>
                                        <p:tgtEl>
                                          <p:spTgt spid="4031"/>
                                        </p:tgtEl>
                                      </p:cBhvr>
                                    </p:animEffect>
                                  </p:childTnLst>
                                </p:cTn>
                              </p:par>
                              <p:par>
                                <p:cTn id="75" presetID="10" presetClass="entr" presetSubtype="0" fill="hold" nodeType="withEffect">
                                  <p:stCondLst>
                                    <p:cond delay="0"/>
                                  </p:stCondLst>
                                  <p:childTnLst>
                                    <p:set>
                                      <p:cBhvr>
                                        <p:cTn id="76" dur="1" fill="hold">
                                          <p:stCondLst>
                                            <p:cond delay="0"/>
                                          </p:stCondLst>
                                        </p:cTn>
                                        <p:tgtEl>
                                          <p:spTgt spid="4032"/>
                                        </p:tgtEl>
                                        <p:attrNameLst>
                                          <p:attrName>style.visibility</p:attrName>
                                        </p:attrNameLst>
                                      </p:cBhvr>
                                      <p:to>
                                        <p:strVal val="visible"/>
                                      </p:to>
                                    </p:set>
                                    <p:animEffect transition="in" filter="fade">
                                      <p:cBhvr>
                                        <p:cTn id="77" dur="1000"/>
                                        <p:tgtEl>
                                          <p:spTgt spid="4032"/>
                                        </p:tgtEl>
                                      </p:cBhvr>
                                    </p:animEffect>
                                  </p:childTnLst>
                                </p:cTn>
                              </p:par>
                              <p:par>
                                <p:cTn id="78" presetID="10" presetClass="entr" presetSubtype="0" fill="hold" nodeType="withEffect">
                                  <p:stCondLst>
                                    <p:cond delay="0"/>
                                  </p:stCondLst>
                                  <p:childTnLst>
                                    <p:set>
                                      <p:cBhvr>
                                        <p:cTn id="79" dur="1" fill="hold">
                                          <p:stCondLst>
                                            <p:cond delay="0"/>
                                          </p:stCondLst>
                                        </p:cTn>
                                        <p:tgtEl>
                                          <p:spTgt spid="4033"/>
                                        </p:tgtEl>
                                        <p:attrNameLst>
                                          <p:attrName>style.visibility</p:attrName>
                                        </p:attrNameLst>
                                      </p:cBhvr>
                                      <p:to>
                                        <p:strVal val="visible"/>
                                      </p:to>
                                    </p:set>
                                    <p:animEffect transition="in" filter="fade">
                                      <p:cBhvr>
                                        <p:cTn id="80" dur="1000"/>
                                        <p:tgtEl>
                                          <p:spTgt spid="4033"/>
                                        </p:tgtEl>
                                      </p:cBhvr>
                                    </p:animEffect>
                                  </p:childTnLst>
                                </p:cTn>
                              </p:par>
                              <p:par>
                                <p:cTn id="81" presetID="10" presetClass="entr" presetSubtype="0" fill="hold" nodeType="withEffect">
                                  <p:stCondLst>
                                    <p:cond delay="0"/>
                                  </p:stCondLst>
                                  <p:childTnLst>
                                    <p:set>
                                      <p:cBhvr>
                                        <p:cTn id="82" dur="1" fill="hold">
                                          <p:stCondLst>
                                            <p:cond delay="0"/>
                                          </p:stCondLst>
                                        </p:cTn>
                                        <p:tgtEl>
                                          <p:spTgt spid="4034"/>
                                        </p:tgtEl>
                                        <p:attrNameLst>
                                          <p:attrName>style.visibility</p:attrName>
                                        </p:attrNameLst>
                                      </p:cBhvr>
                                      <p:to>
                                        <p:strVal val="visible"/>
                                      </p:to>
                                    </p:set>
                                    <p:animEffect transition="in" filter="fade">
                                      <p:cBhvr>
                                        <p:cTn id="83" dur="1000"/>
                                        <p:tgtEl>
                                          <p:spTgt spid="4034"/>
                                        </p:tgtEl>
                                      </p:cBhvr>
                                    </p:animEffect>
                                  </p:childTnLst>
                                </p:cTn>
                              </p:par>
                              <p:par>
                                <p:cTn id="84" presetID="8" presetClass="emph" presetSubtype="0" fill="hold" nodeType="withEffect">
                                  <p:stCondLst>
                                    <p:cond delay="0"/>
                                  </p:stCondLst>
                                  <p:childTnLst>
                                    <p:animRot by="-21600000">
                                      <p:cBhvr>
                                        <p:cTn id="85" dur="1000" fill="hold"/>
                                        <p:tgtEl>
                                          <p:spTgt spid="3987"/>
                                        </p:tgtEl>
                                        <p:attrNameLst>
                                          <p:attrName>r</p:attrName>
                                        </p:attrNameLst>
                                      </p:cBhvr>
                                    </p:animRot>
                                  </p:childTnLst>
                                </p:cTn>
                              </p:par>
                              <p:par>
                                <p:cTn id="86" presetID="8" presetClass="emph" presetSubtype="0" fill="hold" nodeType="withEffect">
                                  <p:stCondLst>
                                    <p:cond delay="0"/>
                                  </p:stCondLst>
                                  <p:childTnLst>
                                    <p:animRot by="-21600000">
                                      <p:cBhvr>
                                        <p:cTn id="87" dur="1000" fill="hold"/>
                                        <p:tgtEl>
                                          <p:spTgt spid="400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38"/>
        <p:cNvGrpSpPr/>
        <p:nvPr/>
      </p:nvGrpSpPr>
      <p:grpSpPr>
        <a:xfrm>
          <a:off x="0" y="0"/>
          <a:ext cx="0" cy="0"/>
          <a:chOff x="0" y="0"/>
          <a:chExt cx="0" cy="0"/>
        </a:xfrm>
      </p:grpSpPr>
      <p:sp>
        <p:nvSpPr>
          <p:cNvPr id="4039" name="Google Shape;4039;p9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WEEKLY REPORT</a:t>
            </a:r>
            <a:endParaRPr/>
          </a:p>
        </p:txBody>
      </p:sp>
      <p:graphicFrame>
        <p:nvGraphicFramePr>
          <p:cNvPr id="4040" name="Google Shape;4040;p95"/>
          <p:cNvGraphicFramePr/>
          <p:nvPr/>
        </p:nvGraphicFramePr>
        <p:xfrm>
          <a:off x="1296650" y="1367818"/>
          <a:ext cx="3000000" cy="3000000"/>
        </p:xfrm>
        <a:graphic>
          <a:graphicData uri="http://schemas.openxmlformats.org/drawingml/2006/table">
            <a:tbl>
              <a:tblPr>
                <a:noFill/>
                <a:tableStyleId>{5789F1A5-50F0-48B5-90E7-7FE746310791}</a:tableStyleId>
              </a:tblPr>
              <a:tblGrid>
                <a:gridCol w="1637675">
                  <a:extLst>
                    <a:ext uri="{9D8B030D-6E8A-4147-A177-3AD203B41FA5}">
                      <a16:colId xmlns:a16="http://schemas.microsoft.com/office/drawing/2014/main" val="20000"/>
                    </a:ext>
                  </a:extLst>
                </a:gridCol>
                <a:gridCol w="1637675">
                  <a:extLst>
                    <a:ext uri="{9D8B030D-6E8A-4147-A177-3AD203B41FA5}">
                      <a16:colId xmlns:a16="http://schemas.microsoft.com/office/drawing/2014/main" val="20001"/>
                    </a:ext>
                  </a:extLst>
                </a:gridCol>
                <a:gridCol w="1637675">
                  <a:extLst>
                    <a:ext uri="{9D8B030D-6E8A-4147-A177-3AD203B41FA5}">
                      <a16:colId xmlns:a16="http://schemas.microsoft.com/office/drawing/2014/main" val="20002"/>
                    </a:ext>
                  </a:extLst>
                </a:gridCol>
                <a:gridCol w="1637675">
                  <a:extLst>
                    <a:ext uri="{9D8B030D-6E8A-4147-A177-3AD203B41FA5}">
                      <a16:colId xmlns:a16="http://schemas.microsoft.com/office/drawing/2014/main" val="20003"/>
                    </a:ext>
                  </a:extLst>
                </a:gridCol>
              </a:tblGrid>
              <a:tr h="439250">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1st week</a:t>
                      </a:r>
                      <a:endParaRPr sz="2100">
                        <a:solidFill>
                          <a:schemeClr val="dk2"/>
                        </a:solidFill>
                        <a:latin typeface="Aldrich"/>
                        <a:ea typeface="Aldrich"/>
                        <a:cs typeface="Aldrich"/>
                        <a:sym typeface="Aldrich"/>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2nd week</a:t>
                      </a:r>
                      <a:endParaRPr>
                        <a:solidFill>
                          <a:schemeClr val="dk2"/>
                        </a:solidFill>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3rd week</a:t>
                      </a:r>
                      <a:endParaRPr>
                        <a:solidFill>
                          <a:schemeClr val="dk2"/>
                        </a:solidFill>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4th week</a:t>
                      </a:r>
                      <a:endParaRPr>
                        <a:solidFill>
                          <a:schemeClr val="dk2"/>
                        </a:solidFill>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1040550">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Mercury is the smallest planet</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Venus has a beautiful name</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Mars is actually a very cold place</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The Moon is a natural satellite</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30175">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5th week</a:t>
                      </a:r>
                      <a:endParaRPr>
                        <a:solidFill>
                          <a:schemeClr val="dk2"/>
                        </a:solidFill>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6th week</a:t>
                      </a:r>
                      <a:endParaRPr>
                        <a:solidFill>
                          <a:schemeClr val="dk2"/>
                        </a:solidFill>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7th week</a:t>
                      </a:r>
                      <a:endParaRPr>
                        <a:solidFill>
                          <a:schemeClr val="dk2"/>
                        </a:solidFill>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8th week</a:t>
                      </a:r>
                      <a:endParaRPr>
                        <a:solidFill>
                          <a:schemeClr val="dk2"/>
                        </a:solidFill>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1040550">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Jupiter is the biggest planet</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Saturn is a gas giant with rings</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Pluto is a dwarf planet. It’s small</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Earth is the place where we all live</a:t>
                      </a:r>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4041" name="Google Shape;4041;p95"/>
          <p:cNvGrpSpPr/>
          <p:nvPr/>
        </p:nvGrpSpPr>
        <p:grpSpPr>
          <a:xfrm flipH="1">
            <a:off x="4407238" y="657096"/>
            <a:ext cx="793256" cy="182899"/>
            <a:chOff x="2685575" y="2835950"/>
            <a:chExt cx="433000" cy="99825"/>
          </a:xfrm>
        </p:grpSpPr>
        <p:sp>
          <p:nvSpPr>
            <p:cNvPr id="4042" name="Google Shape;4042;p95"/>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95"/>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95"/>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95"/>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6" name="Google Shape;4046;p95"/>
          <p:cNvGrpSpPr/>
          <p:nvPr/>
        </p:nvGrpSpPr>
        <p:grpSpPr>
          <a:xfrm flipH="1">
            <a:off x="5978388" y="-1060328"/>
            <a:ext cx="2019176" cy="2019176"/>
            <a:chOff x="1943325" y="-220375"/>
            <a:chExt cx="1298672" cy="1298672"/>
          </a:xfrm>
        </p:grpSpPr>
        <p:sp>
          <p:nvSpPr>
            <p:cNvPr id="4047" name="Google Shape;4047;p95"/>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95"/>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95"/>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95"/>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95"/>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95"/>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95"/>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95"/>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95"/>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95"/>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95"/>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95"/>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95"/>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95"/>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95"/>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95"/>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95"/>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95"/>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95"/>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95"/>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95"/>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95"/>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95"/>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95"/>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95"/>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95"/>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95"/>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95"/>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95"/>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95"/>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95"/>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95"/>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95"/>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95"/>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95"/>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95"/>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95"/>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95"/>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95"/>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95"/>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95"/>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95"/>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95"/>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95"/>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95"/>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95"/>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95"/>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95"/>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5" name="Google Shape;4095;p95"/>
          <p:cNvSpPr/>
          <p:nvPr/>
        </p:nvSpPr>
        <p:spPr>
          <a:xfrm flipH="1">
            <a:off x="8087711" y="187712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95"/>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95"/>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95">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95">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95">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4095"/>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4041"/>
                                        </p:tgtEl>
                                        <p:attrNameLst>
                                          <p:attrName>style.visibility</p:attrName>
                                        </p:attrNameLst>
                                      </p:cBhvr>
                                      <p:to>
                                        <p:strVal val="visible"/>
                                      </p:to>
                                    </p:set>
                                    <p:anim calcmode="lin" valueType="num">
                                      <p:cBhvr additive="base">
                                        <p:cTn id="9" dur="1000"/>
                                        <p:tgtEl>
                                          <p:spTgt spid="4041"/>
                                        </p:tgtEl>
                                        <p:attrNameLst>
                                          <p:attrName>ppt_x</p:attrName>
                                        </p:attrNameLst>
                                      </p:cBhvr>
                                      <p:tavLst>
                                        <p:tav tm="0">
                                          <p:val>
                                            <p:strVal val="#ppt_x-1"/>
                                          </p:val>
                                        </p:tav>
                                        <p:tav tm="100000">
                                          <p:val>
                                            <p:strVal val="#ppt_x"/>
                                          </p:val>
                                        </p:tav>
                                      </p:tavLst>
                                    </p:anim>
                                  </p:childTnLst>
                                </p:cTn>
                              </p:par>
                              <p:par>
                                <p:cTn id="10" presetID="8" presetClass="emph" presetSubtype="0" fill="hold" nodeType="withEffect">
                                  <p:stCondLst>
                                    <p:cond delay="0"/>
                                  </p:stCondLst>
                                  <p:childTnLst>
                                    <p:animRot by="-21600000">
                                      <p:cBhvr>
                                        <p:cTn id="11" dur="1000" fill="hold"/>
                                        <p:tgtEl>
                                          <p:spTgt spid="4046"/>
                                        </p:tgtEl>
                                        <p:attrNameLst>
                                          <p:attrName>r</p:attrName>
                                        </p:attrNameLst>
                                      </p:cBhvr>
                                    </p:animRot>
                                  </p:childTnLst>
                                </p:cTn>
                              </p:par>
                              <p:par>
                                <p:cTn id="12" presetID="2" presetClass="entr" presetSubtype="8" fill="hold" nodeType="withEffect">
                                  <p:stCondLst>
                                    <p:cond delay="0"/>
                                  </p:stCondLst>
                                  <p:childTnLst>
                                    <p:set>
                                      <p:cBhvr>
                                        <p:cTn id="13" dur="1" fill="hold">
                                          <p:stCondLst>
                                            <p:cond delay="0"/>
                                          </p:stCondLst>
                                        </p:cTn>
                                        <p:tgtEl>
                                          <p:spTgt spid="4039"/>
                                        </p:tgtEl>
                                        <p:attrNameLst>
                                          <p:attrName>style.visibility</p:attrName>
                                        </p:attrNameLst>
                                      </p:cBhvr>
                                      <p:to>
                                        <p:strVal val="visible"/>
                                      </p:to>
                                    </p:set>
                                    <p:anim calcmode="lin" valueType="num">
                                      <p:cBhvr additive="base">
                                        <p:cTn id="14" dur="1000"/>
                                        <p:tgtEl>
                                          <p:spTgt spid="4039"/>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4040"/>
                                        </p:tgtEl>
                                        <p:attrNameLst>
                                          <p:attrName>style.visibility</p:attrName>
                                        </p:attrNameLst>
                                      </p:cBhvr>
                                      <p:to>
                                        <p:strVal val="visible"/>
                                      </p:to>
                                    </p:set>
                                    <p:animEffect transition="in" filter="fade">
                                      <p:cBhvr>
                                        <p:cTn id="17" dur="1000"/>
                                        <p:tgtEl>
                                          <p:spTgt spid="4040"/>
                                        </p:tgtEl>
                                      </p:cBhvr>
                                    </p:animEffect>
                                  </p:childTnLst>
                                </p:cTn>
                              </p:par>
                              <p:par>
                                <p:cTn id="18" presetID="10" presetClass="entr" presetSubtype="0" fill="hold" nodeType="withEffect">
                                  <p:stCondLst>
                                    <p:cond delay="0"/>
                                  </p:stCondLst>
                                  <p:childTnLst>
                                    <p:set>
                                      <p:cBhvr>
                                        <p:cTn id="19" dur="1" fill="hold">
                                          <p:stCondLst>
                                            <p:cond delay="0"/>
                                          </p:stCondLst>
                                        </p:cTn>
                                        <p:tgtEl>
                                          <p:spTgt spid="4096"/>
                                        </p:tgtEl>
                                        <p:attrNameLst>
                                          <p:attrName>style.visibility</p:attrName>
                                        </p:attrNameLst>
                                      </p:cBhvr>
                                      <p:to>
                                        <p:strVal val="visible"/>
                                      </p:to>
                                    </p:set>
                                    <p:animEffect transition="in" filter="fade">
                                      <p:cBhvr>
                                        <p:cTn id="20" dur="1000"/>
                                        <p:tgtEl>
                                          <p:spTgt spid="4096"/>
                                        </p:tgtEl>
                                      </p:cBhvr>
                                    </p:animEffect>
                                  </p:childTnLst>
                                </p:cTn>
                              </p:par>
                              <p:par>
                                <p:cTn id="21" presetID="10" presetClass="entr" presetSubtype="0" fill="hold" nodeType="withEffect">
                                  <p:stCondLst>
                                    <p:cond delay="0"/>
                                  </p:stCondLst>
                                  <p:childTnLst>
                                    <p:set>
                                      <p:cBhvr>
                                        <p:cTn id="22" dur="1" fill="hold">
                                          <p:stCondLst>
                                            <p:cond delay="0"/>
                                          </p:stCondLst>
                                        </p:cTn>
                                        <p:tgtEl>
                                          <p:spTgt spid="4097"/>
                                        </p:tgtEl>
                                        <p:attrNameLst>
                                          <p:attrName>style.visibility</p:attrName>
                                        </p:attrNameLst>
                                      </p:cBhvr>
                                      <p:to>
                                        <p:strVal val="visible"/>
                                      </p:to>
                                    </p:set>
                                    <p:animEffect transition="in" filter="fade">
                                      <p:cBhvr>
                                        <p:cTn id="23" dur="1000"/>
                                        <p:tgtEl>
                                          <p:spTgt spid="4097"/>
                                        </p:tgtEl>
                                      </p:cBhvr>
                                    </p:animEffect>
                                  </p:childTnLst>
                                </p:cTn>
                              </p:par>
                              <p:par>
                                <p:cTn id="24" presetID="10" presetClass="entr" presetSubtype="0" fill="hold" nodeType="withEffect">
                                  <p:stCondLst>
                                    <p:cond delay="0"/>
                                  </p:stCondLst>
                                  <p:childTnLst>
                                    <p:set>
                                      <p:cBhvr>
                                        <p:cTn id="25" dur="1" fill="hold">
                                          <p:stCondLst>
                                            <p:cond delay="0"/>
                                          </p:stCondLst>
                                        </p:cTn>
                                        <p:tgtEl>
                                          <p:spTgt spid="4098"/>
                                        </p:tgtEl>
                                        <p:attrNameLst>
                                          <p:attrName>style.visibility</p:attrName>
                                        </p:attrNameLst>
                                      </p:cBhvr>
                                      <p:to>
                                        <p:strVal val="visible"/>
                                      </p:to>
                                    </p:set>
                                    <p:animEffect transition="in" filter="fade">
                                      <p:cBhvr>
                                        <p:cTn id="26" dur="1000"/>
                                        <p:tgtEl>
                                          <p:spTgt spid="4098"/>
                                        </p:tgtEl>
                                      </p:cBhvr>
                                    </p:animEffect>
                                  </p:childTnLst>
                                </p:cTn>
                              </p:par>
                              <p:par>
                                <p:cTn id="27" presetID="10" presetClass="entr" presetSubtype="0" fill="hold" nodeType="withEffect">
                                  <p:stCondLst>
                                    <p:cond delay="0"/>
                                  </p:stCondLst>
                                  <p:childTnLst>
                                    <p:set>
                                      <p:cBhvr>
                                        <p:cTn id="28" dur="1" fill="hold">
                                          <p:stCondLst>
                                            <p:cond delay="0"/>
                                          </p:stCondLst>
                                        </p:cTn>
                                        <p:tgtEl>
                                          <p:spTgt spid="4099"/>
                                        </p:tgtEl>
                                        <p:attrNameLst>
                                          <p:attrName>style.visibility</p:attrName>
                                        </p:attrNameLst>
                                      </p:cBhvr>
                                      <p:to>
                                        <p:strVal val="visible"/>
                                      </p:to>
                                    </p:set>
                                    <p:animEffect transition="in" filter="fade">
                                      <p:cBhvr>
                                        <p:cTn id="29" dur="1000"/>
                                        <p:tgtEl>
                                          <p:spTgt spid="4099"/>
                                        </p:tgtEl>
                                      </p:cBhvr>
                                    </p:animEffect>
                                  </p:childTnLst>
                                </p:cTn>
                              </p:par>
                              <p:par>
                                <p:cTn id="30" presetID="10" presetClass="entr" presetSubtype="0" fill="hold" nodeType="withEffect">
                                  <p:stCondLst>
                                    <p:cond delay="0"/>
                                  </p:stCondLst>
                                  <p:childTnLst>
                                    <p:set>
                                      <p:cBhvr>
                                        <p:cTn id="31" dur="1" fill="hold">
                                          <p:stCondLst>
                                            <p:cond delay="0"/>
                                          </p:stCondLst>
                                        </p:cTn>
                                        <p:tgtEl>
                                          <p:spTgt spid="4100"/>
                                        </p:tgtEl>
                                        <p:attrNameLst>
                                          <p:attrName>style.visibility</p:attrName>
                                        </p:attrNameLst>
                                      </p:cBhvr>
                                      <p:to>
                                        <p:strVal val="visible"/>
                                      </p:to>
                                    </p:set>
                                    <p:animEffect transition="in" filter="fade">
                                      <p:cBhvr>
                                        <p:cTn id="32" dur="10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04"/>
        <p:cNvGrpSpPr/>
        <p:nvPr/>
      </p:nvGrpSpPr>
      <p:grpSpPr>
        <a:xfrm>
          <a:off x="0" y="0"/>
          <a:ext cx="0" cy="0"/>
          <a:chOff x="0" y="0"/>
          <a:chExt cx="0" cy="0"/>
        </a:xfrm>
      </p:grpSpPr>
      <p:sp>
        <p:nvSpPr>
          <p:cNvPr id="4105" name="Google Shape;4105;p96"/>
          <p:cNvSpPr/>
          <p:nvPr/>
        </p:nvSpPr>
        <p:spPr>
          <a:xfrm>
            <a:off x="2326485" y="2752500"/>
            <a:ext cx="3505800" cy="3138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96"/>
          <p:cNvSpPr/>
          <p:nvPr/>
        </p:nvSpPr>
        <p:spPr>
          <a:xfrm>
            <a:off x="5290025" y="1904600"/>
            <a:ext cx="1536900" cy="3138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9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MONTHLY TASKS</a:t>
            </a:r>
            <a:endParaRPr/>
          </a:p>
        </p:txBody>
      </p:sp>
      <p:sp>
        <p:nvSpPr>
          <p:cNvPr id="4108" name="Google Shape;4108;p96"/>
          <p:cNvSpPr txBox="1"/>
          <p:nvPr/>
        </p:nvSpPr>
        <p:spPr>
          <a:xfrm>
            <a:off x="5941987" y="4231877"/>
            <a:ext cx="1176600" cy="2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Task 3</a:t>
            </a:r>
            <a:endParaRPr>
              <a:solidFill>
                <a:schemeClr val="lt1"/>
              </a:solidFill>
              <a:latin typeface="Bai Jamjuree"/>
              <a:ea typeface="Bai Jamjuree"/>
              <a:cs typeface="Bai Jamjuree"/>
              <a:sym typeface="Bai Jamjuree"/>
            </a:endParaRPr>
          </a:p>
        </p:txBody>
      </p:sp>
      <p:sp>
        <p:nvSpPr>
          <p:cNvPr id="4109" name="Google Shape;4109;p96"/>
          <p:cNvSpPr txBox="1"/>
          <p:nvPr/>
        </p:nvSpPr>
        <p:spPr>
          <a:xfrm>
            <a:off x="2025413" y="4231877"/>
            <a:ext cx="1234200" cy="2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Task 1</a:t>
            </a:r>
            <a:endParaRPr>
              <a:solidFill>
                <a:schemeClr val="lt1"/>
              </a:solidFill>
              <a:latin typeface="Bai Jamjuree"/>
              <a:ea typeface="Bai Jamjuree"/>
              <a:cs typeface="Bai Jamjuree"/>
              <a:sym typeface="Bai Jamjuree"/>
            </a:endParaRPr>
          </a:p>
        </p:txBody>
      </p:sp>
      <p:sp>
        <p:nvSpPr>
          <p:cNvPr id="4110" name="Google Shape;4110;p96"/>
          <p:cNvSpPr txBox="1"/>
          <p:nvPr/>
        </p:nvSpPr>
        <p:spPr>
          <a:xfrm>
            <a:off x="3954897" y="4231877"/>
            <a:ext cx="1234200" cy="2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Task 2</a:t>
            </a:r>
            <a:endParaRPr>
              <a:solidFill>
                <a:schemeClr val="lt1"/>
              </a:solidFill>
              <a:latin typeface="Bai Jamjuree"/>
              <a:ea typeface="Bai Jamjuree"/>
              <a:cs typeface="Bai Jamjuree"/>
              <a:sym typeface="Bai Jamjuree"/>
            </a:endParaRPr>
          </a:p>
        </p:txBody>
      </p:sp>
      <p:sp>
        <p:nvSpPr>
          <p:cNvPr id="4111" name="Google Shape;4111;p96"/>
          <p:cNvSpPr/>
          <p:nvPr/>
        </p:nvSpPr>
        <p:spPr>
          <a:xfrm>
            <a:off x="2326475" y="3599700"/>
            <a:ext cx="2504100" cy="3138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112" name="Google Shape;4112;p96"/>
          <p:cNvGraphicFramePr/>
          <p:nvPr/>
        </p:nvGraphicFramePr>
        <p:xfrm>
          <a:off x="1098950" y="1315994"/>
          <a:ext cx="3000000" cy="3000000"/>
        </p:xfrm>
        <a:graphic>
          <a:graphicData uri="http://schemas.openxmlformats.org/drawingml/2006/table">
            <a:tbl>
              <a:tblPr>
                <a:noFill/>
                <a:tableStyleId>{5789F1A5-50F0-48B5-90E7-7FE746310791}</a:tableStyleId>
              </a:tblPr>
              <a:tblGrid>
                <a:gridCol w="992300">
                  <a:extLst>
                    <a:ext uri="{9D8B030D-6E8A-4147-A177-3AD203B41FA5}">
                      <a16:colId xmlns:a16="http://schemas.microsoft.com/office/drawing/2014/main" val="20000"/>
                    </a:ext>
                  </a:extLst>
                </a:gridCol>
                <a:gridCol w="992300">
                  <a:extLst>
                    <a:ext uri="{9D8B030D-6E8A-4147-A177-3AD203B41FA5}">
                      <a16:colId xmlns:a16="http://schemas.microsoft.com/office/drawing/2014/main" val="20001"/>
                    </a:ext>
                  </a:extLst>
                </a:gridCol>
                <a:gridCol w="992300">
                  <a:extLst>
                    <a:ext uri="{9D8B030D-6E8A-4147-A177-3AD203B41FA5}">
                      <a16:colId xmlns:a16="http://schemas.microsoft.com/office/drawing/2014/main" val="20002"/>
                    </a:ext>
                  </a:extLst>
                </a:gridCol>
                <a:gridCol w="992300">
                  <a:extLst>
                    <a:ext uri="{9D8B030D-6E8A-4147-A177-3AD203B41FA5}">
                      <a16:colId xmlns:a16="http://schemas.microsoft.com/office/drawing/2014/main" val="20003"/>
                    </a:ext>
                  </a:extLst>
                </a:gridCol>
                <a:gridCol w="992300">
                  <a:extLst>
                    <a:ext uri="{9D8B030D-6E8A-4147-A177-3AD203B41FA5}">
                      <a16:colId xmlns:a16="http://schemas.microsoft.com/office/drawing/2014/main" val="20004"/>
                    </a:ext>
                  </a:extLst>
                </a:gridCol>
                <a:gridCol w="992300">
                  <a:extLst>
                    <a:ext uri="{9D8B030D-6E8A-4147-A177-3AD203B41FA5}">
                      <a16:colId xmlns:a16="http://schemas.microsoft.com/office/drawing/2014/main" val="20005"/>
                    </a:ext>
                  </a:extLst>
                </a:gridCol>
                <a:gridCol w="992300">
                  <a:extLst>
                    <a:ext uri="{9D8B030D-6E8A-4147-A177-3AD203B41FA5}">
                      <a16:colId xmlns:a16="http://schemas.microsoft.com/office/drawing/2014/main" val="20006"/>
                    </a:ext>
                  </a:extLst>
                </a:gridCol>
              </a:tblGrid>
              <a:tr h="427000">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M</a:t>
                      </a:r>
                      <a:endParaRPr sz="2100">
                        <a:solidFill>
                          <a:schemeClr val="dk2"/>
                        </a:solidFill>
                        <a:latin typeface="Aldrich"/>
                        <a:ea typeface="Aldrich"/>
                        <a:cs typeface="Aldrich"/>
                        <a:sym typeface="Aldrich"/>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T</a:t>
                      </a:r>
                      <a:endParaRPr sz="2100">
                        <a:solidFill>
                          <a:schemeClr val="dk2"/>
                        </a:solidFill>
                        <a:latin typeface="Aldrich"/>
                        <a:ea typeface="Aldrich"/>
                        <a:cs typeface="Aldrich"/>
                        <a:sym typeface="Aldrich"/>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W</a:t>
                      </a:r>
                      <a:endParaRPr sz="2100">
                        <a:solidFill>
                          <a:schemeClr val="dk2"/>
                        </a:solidFill>
                        <a:latin typeface="Aldrich"/>
                        <a:ea typeface="Aldrich"/>
                        <a:cs typeface="Aldrich"/>
                        <a:sym typeface="Aldrich"/>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T</a:t>
                      </a:r>
                      <a:endParaRPr sz="2100">
                        <a:solidFill>
                          <a:schemeClr val="dk2"/>
                        </a:solidFill>
                        <a:latin typeface="Aldrich"/>
                        <a:ea typeface="Aldrich"/>
                        <a:cs typeface="Aldrich"/>
                        <a:sym typeface="Aldrich"/>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F</a:t>
                      </a:r>
                      <a:endParaRPr sz="2100">
                        <a:solidFill>
                          <a:schemeClr val="dk2"/>
                        </a:solidFill>
                        <a:latin typeface="Aldrich"/>
                        <a:ea typeface="Aldrich"/>
                        <a:cs typeface="Aldrich"/>
                        <a:sym typeface="Aldrich"/>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S</a:t>
                      </a:r>
                      <a:endParaRPr sz="2100">
                        <a:solidFill>
                          <a:schemeClr val="dk2"/>
                        </a:solidFill>
                        <a:latin typeface="Aldrich"/>
                        <a:ea typeface="Aldrich"/>
                        <a:cs typeface="Aldrich"/>
                        <a:sym typeface="Aldrich"/>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S</a:t>
                      </a:r>
                      <a:endParaRPr sz="2100">
                        <a:solidFill>
                          <a:schemeClr val="dk2"/>
                        </a:solidFill>
                        <a:latin typeface="Aldrich"/>
                        <a:ea typeface="Aldrich"/>
                        <a:cs typeface="Aldrich"/>
                        <a:sym typeface="Aldrich"/>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73300">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01</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02</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03</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04</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05</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06</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73300">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07</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08</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09</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10</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11</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12</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13</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73300">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14</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15</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16</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17</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18</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19</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20</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373300">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21</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22</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23</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24</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25</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26</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27</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373300">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28</a:t>
                      </a: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Bai Jamjuree"/>
                          <a:ea typeface="Bai Jamjuree"/>
                          <a:cs typeface="Bai Jamjuree"/>
                          <a:sym typeface="Bai Jamjuree"/>
                        </a:rPr>
                        <a:t>29</a:t>
                      </a:r>
                      <a:endParaRPr>
                        <a:solidFill>
                          <a:schemeClr val="dk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Bai Jamjuree"/>
                          <a:ea typeface="Bai Jamjuree"/>
                          <a:cs typeface="Bai Jamjuree"/>
                          <a:sym typeface="Bai Jamjuree"/>
                        </a:rPr>
                        <a:t>30</a:t>
                      </a:r>
                      <a:endParaRPr>
                        <a:solidFill>
                          <a:schemeClr val="dk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Bai Jamjuree"/>
                          <a:ea typeface="Bai Jamjuree"/>
                          <a:cs typeface="Bai Jamjuree"/>
                          <a:sym typeface="Bai Jamjuree"/>
                        </a:rPr>
                        <a:t>31</a:t>
                      </a:r>
                      <a:endParaRPr>
                        <a:solidFill>
                          <a:schemeClr val="dk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118850"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113" name="Google Shape;4113;p96"/>
          <p:cNvSpPr/>
          <p:nvPr/>
        </p:nvSpPr>
        <p:spPr>
          <a:xfrm>
            <a:off x="2090544" y="4256927"/>
            <a:ext cx="192600" cy="195000"/>
          </a:xfrm>
          <a:prstGeom prst="roundRect">
            <a:avLst>
              <a:gd name="adj" fmla="val 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96"/>
          <p:cNvSpPr/>
          <p:nvPr/>
        </p:nvSpPr>
        <p:spPr>
          <a:xfrm>
            <a:off x="4036219" y="4256927"/>
            <a:ext cx="192600" cy="195000"/>
          </a:xfrm>
          <a:prstGeom prst="roundRect">
            <a:avLst>
              <a:gd name="adj"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96"/>
          <p:cNvSpPr/>
          <p:nvPr/>
        </p:nvSpPr>
        <p:spPr>
          <a:xfrm>
            <a:off x="5981894" y="4256927"/>
            <a:ext cx="192600" cy="1950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16" name="Google Shape;4116;p96"/>
          <p:cNvPicPr preferRelativeResize="0"/>
          <p:nvPr/>
        </p:nvPicPr>
        <p:blipFill>
          <a:blip r:embed="rId3">
            <a:alphaModFix/>
          </a:blip>
          <a:stretch>
            <a:fillRect/>
          </a:stretch>
        </p:blipFill>
        <p:spPr>
          <a:xfrm>
            <a:off x="4715239" y="-1581925"/>
            <a:ext cx="2527512" cy="2681250"/>
          </a:xfrm>
          <a:prstGeom prst="rect">
            <a:avLst/>
          </a:prstGeom>
          <a:noFill/>
          <a:ln>
            <a:noFill/>
          </a:ln>
        </p:spPr>
      </p:pic>
      <p:sp>
        <p:nvSpPr>
          <p:cNvPr id="4117" name="Google Shape;4117;p96"/>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96"/>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96">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96">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96">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116"/>
                                        </p:tgtEl>
                                        <p:attrNameLst>
                                          <p:attrName>style.visibility</p:attrName>
                                        </p:attrNameLst>
                                      </p:cBhvr>
                                      <p:to>
                                        <p:strVal val="visible"/>
                                      </p:to>
                                    </p:set>
                                    <p:anim calcmode="lin" valueType="num">
                                      <p:cBhvr additive="base">
                                        <p:cTn id="7" dur="1000"/>
                                        <p:tgtEl>
                                          <p:spTgt spid="4116"/>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4107"/>
                                        </p:tgtEl>
                                        <p:attrNameLst>
                                          <p:attrName>style.visibility</p:attrName>
                                        </p:attrNameLst>
                                      </p:cBhvr>
                                      <p:to>
                                        <p:strVal val="visible"/>
                                      </p:to>
                                    </p:set>
                                    <p:anim calcmode="lin" valueType="num">
                                      <p:cBhvr additive="base">
                                        <p:cTn id="10" dur="1000"/>
                                        <p:tgtEl>
                                          <p:spTgt spid="4107"/>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4108"/>
                                        </p:tgtEl>
                                        <p:attrNameLst>
                                          <p:attrName>style.visibility</p:attrName>
                                        </p:attrNameLst>
                                      </p:cBhvr>
                                      <p:to>
                                        <p:strVal val="visible"/>
                                      </p:to>
                                    </p:set>
                                    <p:animEffect transition="in" filter="fade">
                                      <p:cBhvr>
                                        <p:cTn id="13" dur="1000"/>
                                        <p:tgtEl>
                                          <p:spTgt spid="4108"/>
                                        </p:tgtEl>
                                      </p:cBhvr>
                                    </p:animEffect>
                                  </p:childTnLst>
                                </p:cTn>
                              </p:par>
                              <p:par>
                                <p:cTn id="14" presetID="10" presetClass="entr" presetSubtype="0" fill="hold" nodeType="withEffect">
                                  <p:stCondLst>
                                    <p:cond delay="0"/>
                                  </p:stCondLst>
                                  <p:childTnLst>
                                    <p:set>
                                      <p:cBhvr>
                                        <p:cTn id="15" dur="1" fill="hold">
                                          <p:stCondLst>
                                            <p:cond delay="0"/>
                                          </p:stCondLst>
                                        </p:cTn>
                                        <p:tgtEl>
                                          <p:spTgt spid="4110"/>
                                        </p:tgtEl>
                                        <p:attrNameLst>
                                          <p:attrName>style.visibility</p:attrName>
                                        </p:attrNameLst>
                                      </p:cBhvr>
                                      <p:to>
                                        <p:strVal val="visible"/>
                                      </p:to>
                                    </p:set>
                                    <p:animEffect transition="in" filter="fade">
                                      <p:cBhvr>
                                        <p:cTn id="16" dur="1000"/>
                                        <p:tgtEl>
                                          <p:spTgt spid="4110"/>
                                        </p:tgtEl>
                                      </p:cBhvr>
                                    </p:animEffect>
                                  </p:childTnLst>
                                </p:cTn>
                              </p:par>
                              <p:par>
                                <p:cTn id="17" presetID="10" presetClass="entr" presetSubtype="0" fill="hold" nodeType="withEffect">
                                  <p:stCondLst>
                                    <p:cond delay="0"/>
                                  </p:stCondLst>
                                  <p:childTnLst>
                                    <p:set>
                                      <p:cBhvr>
                                        <p:cTn id="18" dur="1" fill="hold">
                                          <p:stCondLst>
                                            <p:cond delay="0"/>
                                          </p:stCondLst>
                                        </p:cTn>
                                        <p:tgtEl>
                                          <p:spTgt spid="4112"/>
                                        </p:tgtEl>
                                        <p:attrNameLst>
                                          <p:attrName>style.visibility</p:attrName>
                                        </p:attrNameLst>
                                      </p:cBhvr>
                                      <p:to>
                                        <p:strVal val="visible"/>
                                      </p:to>
                                    </p:set>
                                    <p:animEffect transition="in" filter="fade">
                                      <p:cBhvr>
                                        <p:cTn id="19" dur="1000"/>
                                        <p:tgtEl>
                                          <p:spTgt spid="4112"/>
                                        </p:tgtEl>
                                      </p:cBhvr>
                                    </p:animEffect>
                                  </p:childTnLst>
                                </p:cTn>
                              </p:par>
                              <p:par>
                                <p:cTn id="20" presetID="10" presetClass="entr" presetSubtype="0" fill="hold" nodeType="withEffect">
                                  <p:stCondLst>
                                    <p:cond delay="0"/>
                                  </p:stCondLst>
                                  <p:childTnLst>
                                    <p:set>
                                      <p:cBhvr>
                                        <p:cTn id="21" dur="1" fill="hold">
                                          <p:stCondLst>
                                            <p:cond delay="0"/>
                                          </p:stCondLst>
                                        </p:cTn>
                                        <p:tgtEl>
                                          <p:spTgt spid="4109"/>
                                        </p:tgtEl>
                                        <p:attrNameLst>
                                          <p:attrName>style.visibility</p:attrName>
                                        </p:attrNameLst>
                                      </p:cBhvr>
                                      <p:to>
                                        <p:strVal val="visible"/>
                                      </p:to>
                                    </p:set>
                                    <p:animEffect transition="in" filter="fade">
                                      <p:cBhvr>
                                        <p:cTn id="22" dur="1000"/>
                                        <p:tgtEl>
                                          <p:spTgt spid="4109"/>
                                        </p:tgtEl>
                                      </p:cBhvr>
                                    </p:animEffect>
                                  </p:childTnLst>
                                </p:cTn>
                              </p:par>
                              <p:par>
                                <p:cTn id="23" presetID="23" presetClass="entr" presetSubtype="16" fill="hold" nodeType="withEffect">
                                  <p:stCondLst>
                                    <p:cond delay="0"/>
                                  </p:stCondLst>
                                  <p:childTnLst>
                                    <p:set>
                                      <p:cBhvr>
                                        <p:cTn id="24" dur="1" fill="hold">
                                          <p:stCondLst>
                                            <p:cond delay="0"/>
                                          </p:stCondLst>
                                        </p:cTn>
                                        <p:tgtEl>
                                          <p:spTgt spid="4114"/>
                                        </p:tgtEl>
                                        <p:attrNameLst>
                                          <p:attrName>style.visibility</p:attrName>
                                        </p:attrNameLst>
                                      </p:cBhvr>
                                      <p:to>
                                        <p:strVal val="visible"/>
                                      </p:to>
                                    </p:set>
                                    <p:anim calcmode="lin" valueType="num">
                                      <p:cBhvr additive="base">
                                        <p:cTn id="25" dur="1000"/>
                                        <p:tgtEl>
                                          <p:spTgt spid="4114"/>
                                        </p:tgtEl>
                                        <p:attrNameLst>
                                          <p:attrName>ppt_w</p:attrName>
                                        </p:attrNameLst>
                                      </p:cBhvr>
                                      <p:tavLst>
                                        <p:tav tm="0">
                                          <p:val>
                                            <p:strVal val="0"/>
                                          </p:val>
                                        </p:tav>
                                        <p:tav tm="100000">
                                          <p:val>
                                            <p:strVal val="#ppt_w"/>
                                          </p:val>
                                        </p:tav>
                                      </p:tavLst>
                                    </p:anim>
                                    <p:anim calcmode="lin" valueType="num">
                                      <p:cBhvr additive="base">
                                        <p:cTn id="26" dur="1000"/>
                                        <p:tgtEl>
                                          <p:spTgt spid="4114"/>
                                        </p:tgtEl>
                                        <p:attrNameLst>
                                          <p:attrName>ppt_h</p:attrName>
                                        </p:attrNameLst>
                                      </p:cBhvr>
                                      <p:tavLst>
                                        <p:tav tm="0">
                                          <p:val>
                                            <p:strVal val="0"/>
                                          </p:val>
                                        </p:tav>
                                        <p:tav tm="100000">
                                          <p:val>
                                            <p:strVal val="#ppt_h"/>
                                          </p:val>
                                        </p:tav>
                                      </p:tavLst>
                                    </p:anim>
                                  </p:childTnLst>
                                </p:cTn>
                              </p:par>
                              <p:par>
                                <p:cTn id="27" presetID="23" presetClass="entr" presetSubtype="16" fill="hold" nodeType="withEffect">
                                  <p:stCondLst>
                                    <p:cond delay="0"/>
                                  </p:stCondLst>
                                  <p:childTnLst>
                                    <p:set>
                                      <p:cBhvr>
                                        <p:cTn id="28" dur="1" fill="hold">
                                          <p:stCondLst>
                                            <p:cond delay="0"/>
                                          </p:stCondLst>
                                        </p:cTn>
                                        <p:tgtEl>
                                          <p:spTgt spid="4115"/>
                                        </p:tgtEl>
                                        <p:attrNameLst>
                                          <p:attrName>style.visibility</p:attrName>
                                        </p:attrNameLst>
                                      </p:cBhvr>
                                      <p:to>
                                        <p:strVal val="visible"/>
                                      </p:to>
                                    </p:set>
                                    <p:anim calcmode="lin" valueType="num">
                                      <p:cBhvr additive="base">
                                        <p:cTn id="29" dur="1000"/>
                                        <p:tgtEl>
                                          <p:spTgt spid="4115"/>
                                        </p:tgtEl>
                                        <p:attrNameLst>
                                          <p:attrName>ppt_w</p:attrName>
                                        </p:attrNameLst>
                                      </p:cBhvr>
                                      <p:tavLst>
                                        <p:tav tm="0">
                                          <p:val>
                                            <p:strVal val="0"/>
                                          </p:val>
                                        </p:tav>
                                        <p:tav tm="100000">
                                          <p:val>
                                            <p:strVal val="#ppt_w"/>
                                          </p:val>
                                        </p:tav>
                                      </p:tavLst>
                                    </p:anim>
                                    <p:anim calcmode="lin" valueType="num">
                                      <p:cBhvr additive="base">
                                        <p:cTn id="30" dur="1000"/>
                                        <p:tgtEl>
                                          <p:spTgt spid="4115"/>
                                        </p:tgtEl>
                                        <p:attrNameLst>
                                          <p:attrName>ppt_h</p:attrName>
                                        </p:attrNameLst>
                                      </p:cBhvr>
                                      <p:tavLst>
                                        <p:tav tm="0">
                                          <p:val>
                                            <p:strVal val="0"/>
                                          </p:val>
                                        </p:tav>
                                        <p:tav tm="100000">
                                          <p:val>
                                            <p:strVal val="#ppt_h"/>
                                          </p:val>
                                        </p:tav>
                                      </p:tavLst>
                                    </p:anim>
                                  </p:childTnLst>
                                </p:cTn>
                              </p:par>
                              <p:par>
                                <p:cTn id="31" presetID="23" presetClass="entr" presetSubtype="16" fill="hold" nodeType="withEffect">
                                  <p:stCondLst>
                                    <p:cond delay="0"/>
                                  </p:stCondLst>
                                  <p:childTnLst>
                                    <p:set>
                                      <p:cBhvr>
                                        <p:cTn id="32" dur="1" fill="hold">
                                          <p:stCondLst>
                                            <p:cond delay="0"/>
                                          </p:stCondLst>
                                        </p:cTn>
                                        <p:tgtEl>
                                          <p:spTgt spid="4113"/>
                                        </p:tgtEl>
                                        <p:attrNameLst>
                                          <p:attrName>style.visibility</p:attrName>
                                        </p:attrNameLst>
                                      </p:cBhvr>
                                      <p:to>
                                        <p:strVal val="visible"/>
                                      </p:to>
                                    </p:set>
                                    <p:anim calcmode="lin" valueType="num">
                                      <p:cBhvr additive="base">
                                        <p:cTn id="33" dur="1000"/>
                                        <p:tgtEl>
                                          <p:spTgt spid="4113"/>
                                        </p:tgtEl>
                                        <p:attrNameLst>
                                          <p:attrName>ppt_w</p:attrName>
                                        </p:attrNameLst>
                                      </p:cBhvr>
                                      <p:tavLst>
                                        <p:tav tm="0">
                                          <p:val>
                                            <p:strVal val="0"/>
                                          </p:val>
                                        </p:tav>
                                        <p:tav tm="100000">
                                          <p:val>
                                            <p:strVal val="#ppt_w"/>
                                          </p:val>
                                        </p:tav>
                                      </p:tavLst>
                                    </p:anim>
                                    <p:anim calcmode="lin" valueType="num">
                                      <p:cBhvr additive="base">
                                        <p:cTn id="34" dur="1000"/>
                                        <p:tgtEl>
                                          <p:spTgt spid="4113"/>
                                        </p:tgtEl>
                                        <p:attrNameLst>
                                          <p:attrName>ppt_h</p:attrName>
                                        </p:attrNameLst>
                                      </p:cBhvr>
                                      <p:tavLst>
                                        <p:tav tm="0">
                                          <p:val>
                                            <p:strVal val="0"/>
                                          </p:val>
                                        </p:tav>
                                        <p:tav tm="100000">
                                          <p:val>
                                            <p:strVal val="#ppt_h"/>
                                          </p:val>
                                        </p:tav>
                                      </p:tavLst>
                                    </p:anim>
                                  </p:childTnLst>
                                </p:cTn>
                              </p:par>
                              <p:par>
                                <p:cTn id="35" presetID="23" presetClass="entr" presetSubtype="16" fill="hold" nodeType="withEffect">
                                  <p:stCondLst>
                                    <p:cond delay="0"/>
                                  </p:stCondLst>
                                  <p:childTnLst>
                                    <p:set>
                                      <p:cBhvr>
                                        <p:cTn id="36" dur="1" fill="hold">
                                          <p:stCondLst>
                                            <p:cond delay="0"/>
                                          </p:stCondLst>
                                        </p:cTn>
                                        <p:tgtEl>
                                          <p:spTgt spid="4105"/>
                                        </p:tgtEl>
                                        <p:attrNameLst>
                                          <p:attrName>style.visibility</p:attrName>
                                        </p:attrNameLst>
                                      </p:cBhvr>
                                      <p:to>
                                        <p:strVal val="visible"/>
                                      </p:to>
                                    </p:set>
                                    <p:anim calcmode="lin" valueType="num">
                                      <p:cBhvr additive="base">
                                        <p:cTn id="37" dur="1000"/>
                                        <p:tgtEl>
                                          <p:spTgt spid="4105"/>
                                        </p:tgtEl>
                                        <p:attrNameLst>
                                          <p:attrName>ppt_w</p:attrName>
                                        </p:attrNameLst>
                                      </p:cBhvr>
                                      <p:tavLst>
                                        <p:tav tm="0">
                                          <p:val>
                                            <p:strVal val="0"/>
                                          </p:val>
                                        </p:tav>
                                        <p:tav tm="100000">
                                          <p:val>
                                            <p:strVal val="#ppt_w"/>
                                          </p:val>
                                        </p:tav>
                                      </p:tavLst>
                                    </p:anim>
                                    <p:anim calcmode="lin" valueType="num">
                                      <p:cBhvr additive="base">
                                        <p:cTn id="38" dur="1000"/>
                                        <p:tgtEl>
                                          <p:spTgt spid="4105"/>
                                        </p:tgtEl>
                                        <p:attrNameLst>
                                          <p:attrName>ppt_h</p:attrName>
                                        </p:attrNameLst>
                                      </p:cBhvr>
                                      <p:tavLst>
                                        <p:tav tm="0">
                                          <p:val>
                                            <p:str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4106"/>
                                        </p:tgtEl>
                                        <p:attrNameLst>
                                          <p:attrName>style.visibility</p:attrName>
                                        </p:attrNameLst>
                                      </p:cBhvr>
                                      <p:to>
                                        <p:strVal val="visible"/>
                                      </p:to>
                                    </p:set>
                                    <p:anim calcmode="lin" valueType="num">
                                      <p:cBhvr additive="base">
                                        <p:cTn id="41" dur="1000"/>
                                        <p:tgtEl>
                                          <p:spTgt spid="4106"/>
                                        </p:tgtEl>
                                        <p:attrNameLst>
                                          <p:attrName>ppt_w</p:attrName>
                                        </p:attrNameLst>
                                      </p:cBhvr>
                                      <p:tavLst>
                                        <p:tav tm="0">
                                          <p:val>
                                            <p:strVal val="0"/>
                                          </p:val>
                                        </p:tav>
                                        <p:tav tm="100000">
                                          <p:val>
                                            <p:strVal val="#ppt_w"/>
                                          </p:val>
                                        </p:tav>
                                      </p:tavLst>
                                    </p:anim>
                                    <p:anim calcmode="lin" valueType="num">
                                      <p:cBhvr additive="base">
                                        <p:cTn id="42" dur="1000"/>
                                        <p:tgtEl>
                                          <p:spTgt spid="4106"/>
                                        </p:tgtEl>
                                        <p:attrNameLst>
                                          <p:attrName>ppt_h</p:attrName>
                                        </p:attrNameLst>
                                      </p:cBhvr>
                                      <p:tavLst>
                                        <p:tav tm="0">
                                          <p:val>
                                            <p:strVal val="0"/>
                                          </p:val>
                                        </p:tav>
                                        <p:tav tm="100000">
                                          <p:val>
                                            <p:strVal val="#ppt_h"/>
                                          </p:val>
                                        </p:tav>
                                      </p:tavLst>
                                    </p:anim>
                                  </p:childTnLst>
                                </p:cTn>
                              </p:par>
                              <p:par>
                                <p:cTn id="43" presetID="23" presetClass="entr" presetSubtype="16" fill="hold" nodeType="withEffect">
                                  <p:stCondLst>
                                    <p:cond delay="0"/>
                                  </p:stCondLst>
                                  <p:childTnLst>
                                    <p:set>
                                      <p:cBhvr>
                                        <p:cTn id="44" dur="1" fill="hold">
                                          <p:stCondLst>
                                            <p:cond delay="0"/>
                                          </p:stCondLst>
                                        </p:cTn>
                                        <p:tgtEl>
                                          <p:spTgt spid="4111"/>
                                        </p:tgtEl>
                                        <p:attrNameLst>
                                          <p:attrName>style.visibility</p:attrName>
                                        </p:attrNameLst>
                                      </p:cBhvr>
                                      <p:to>
                                        <p:strVal val="visible"/>
                                      </p:to>
                                    </p:set>
                                    <p:anim calcmode="lin" valueType="num">
                                      <p:cBhvr additive="base">
                                        <p:cTn id="45" dur="1000"/>
                                        <p:tgtEl>
                                          <p:spTgt spid="4111"/>
                                        </p:tgtEl>
                                        <p:attrNameLst>
                                          <p:attrName>ppt_w</p:attrName>
                                        </p:attrNameLst>
                                      </p:cBhvr>
                                      <p:tavLst>
                                        <p:tav tm="0">
                                          <p:val>
                                            <p:strVal val="0"/>
                                          </p:val>
                                        </p:tav>
                                        <p:tav tm="100000">
                                          <p:val>
                                            <p:strVal val="#ppt_w"/>
                                          </p:val>
                                        </p:tav>
                                      </p:tavLst>
                                    </p:anim>
                                    <p:anim calcmode="lin" valueType="num">
                                      <p:cBhvr additive="base">
                                        <p:cTn id="46" dur="1000"/>
                                        <p:tgtEl>
                                          <p:spTgt spid="4111"/>
                                        </p:tgtEl>
                                        <p:attrNameLst>
                                          <p:attrName>ppt_h</p:attrName>
                                        </p:attrNameLst>
                                      </p:cBhvr>
                                      <p:tavLst>
                                        <p:tav tm="0">
                                          <p:val>
                                            <p:strVal val="0"/>
                                          </p:val>
                                        </p:tav>
                                        <p:tav tm="100000">
                                          <p:val>
                                            <p:strVal val="#ppt_h"/>
                                          </p:val>
                                        </p:tav>
                                      </p:tavLst>
                                    </p:anim>
                                  </p:childTnLst>
                                </p:cTn>
                              </p:par>
                              <p:par>
                                <p:cTn id="47" presetID="10" presetClass="entr" presetSubtype="0" fill="hold" nodeType="withEffect">
                                  <p:stCondLst>
                                    <p:cond delay="0"/>
                                  </p:stCondLst>
                                  <p:childTnLst>
                                    <p:set>
                                      <p:cBhvr>
                                        <p:cTn id="48" dur="1" fill="hold">
                                          <p:stCondLst>
                                            <p:cond delay="0"/>
                                          </p:stCondLst>
                                        </p:cTn>
                                        <p:tgtEl>
                                          <p:spTgt spid="4117"/>
                                        </p:tgtEl>
                                        <p:attrNameLst>
                                          <p:attrName>style.visibility</p:attrName>
                                        </p:attrNameLst>
                                      </p:cBhvr>
                                      <p:to>
                                        <p:strVal val="visible"/>
                                      </p:to>
                                    </p:set>
                                    <p:animEffect transition="in" filter="fade">
                                      <p:cBhvr>
                                        <p:cTn id="49" dur="1000"/>
                                        <p:tgtEl>
                                          <p:spTgt spid="4117"/>
                                        </p:tgtEl>
                                      </p:cBhvr>
                                    </p:animEffect>
                                  </p:childTnLst>
                                </p:cTn>
                              </p:par>
                              <p:par>
                                <p:cTn id="50" presetID="10" presetClass="entr" presetSubtype="0" fill="hold" nodeType="withEffect">
                                  <p:stCondLst>
                                    <p:cond delay="0"/>
                                  </p:stCondLst>
                                  <p:childTnLst>
                                    <p:set>
                                      <p:cBhvr>
                                        <p:cTn id="51" dur="1" fill="hold">
                                          <p:stCondLst>
                                            <p:cond delay="0"/>
                                          </p:stCondLst>
                                        </p:cTn>
                                        <p:tgtEl>
                                          <p:spTgt spid="4118"/>
                                        </p:tgtEl>
                                        <p:attrNameLst>
                                          <p:attrName>style.visibility</p:attrName>
                                        </p:attrNameLst>
                                      </p:cBhvr>
                                      <p:to>
                                        <p:strVal val="visible"/>
                                      </p:to>
                                    </p:set>
                                    <p:animEffect transition="in" filter="fade">
                                      <p:cBhvr>
                                        <p:cTn id="52" dur="1000"/>
                                        <p:tgtEl>
                                          <p:spTgt spid="4118"/>
                                        </p:tgtEl>
                                      </p:cBhvr>
                                    </p:animEffect>
                                  </p:childTnLst>
                                </p:cTn>
                              </p:par>
                              <p:par>
                                <p:cTn id="53" presetID="10" presetClass="entr" presetSubtype="0" fill="hold" nodeType="withEffect">
                                  <p:stCondLst>
                                    <p:cond delay="0"/>
                                  </p:stCondLst>
                                  <p:childTnLst>
                                    <p:set>
                                      <p:cBhvr>
                                        <p:cTn id="54" dur="1" fill="hold">
                                          <p:stCondLst>
                                            <p:cond delay="0"/>
                                          </p:stCondLst>
                                        </p:cTn>
                                        <p:tgtEl>
                                          <p:spTgt spid="4119"/>
                                        </p:tgtEl>
                                        <p:attrNameLst>
                                          <p:attrName>style.visibility</p:attrName>
                                        </p:attrNameLst>
                                      </p:cBhvr>
                                      <p:to>
                                        <p:strVal val="visible"/>
                                      </p:to>
                                    </p:set>
                                    <p:animEffect transition="in" filter="fade">
                                      <p:cBhvr>
                                        <p:cTn id="55" dur="1000"/>
                                        <p:tgtEl>
                                          <p:spTgt spid="4119"/>
                                        </p:tgtEl>
                                      </p:cBhvr>
                                    </p:animEffect>
                                  </p:childTnLst>
                                </p:cTn>
                              </p:par>
                              <p:par>
                                <p:cTn id="56" presetID="10" presetClass="entr" presetSubtype="0" fill="hold" nodeType="withEffect">
                                  <p:stCondLst>
                                    <p:cond delay="0"/>
                                  </p:stCondLst>
                                  <p:childTnLst>
                                    <p:set>
                                      <p:cBhvr>
                                        <p:cTn id="57" dur="1" fill="hold">
                                          <p:stCondLst>
                                            <p:cond delay="0"/>
                                          </p:stCondLst>
                                        </p:cTn>
                                        <p:tgtEl>
                                          <p:spTgt spid="4120"/>
                                        </p:tgtEl>
                                        <p:attrNameLst>
                                          <p:attrName>style.visibility</p:attrName>
                                        </p:attrNameLst>
                                      </p:cBhvr>
                                      <p:to>
                                        <p:strVal val="visible"/>
                                      </p:to>
                                    </p:set>
                                    <p:animEffect transition="in" filter="fade">
                                      <p:cBhvr>
                                        <p:cTn id="58" dur="1000"/>
                                        <p:tgtEl>
                                          <p:spTgt spid="4120"/>
                                        </p:tgtEl>
                                      </p:cBhvr>
                                    </p:animEffect>
                                  </p:childTnLst>
                                </p:cTn>
                              </p:par>
                              <p:par>
                                <p:cTn id="59" presetID="10" presetClass="entr" presetSubtype="0" fill="hold" nodeType="withEffect">
                                  <p:stCondLst>
                                    <p:cond delay="0"/>
                                  </p:stCondLst>
                                  <p:childTnLst>
                                    <p:set>
                                      <p:cBhvr>
                                        <p:cTn id="60" dur="1" fill="hold">
                                          <p:stCondLst>
                                            <p:cond delay="0"/>
                                          </p:stCondLst>
                                        </p:cTn>
                                        <p:tgtEl>
                                          <p:spTgt spid="4121"/>
                                        </p:tgtEl>
                                        <p:attrNameLst>
                                          <p:attrName>style.visibility</p:attrName>
                                        </p:attrNameLst>
                                      </p:cBhvr>
                                      <p:to>
                                        <p:strVal val="visible"/>
                                      </p:to>
                                    </p:set>
                                    <p:animEffect transition="in" filter="fade">
                                      <p:cBhvr>
                                        <p:cTn id="61" dur="1000"/>
                                        <p:tgtEl>
                                          <p:spTgt spid="4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98"/>
        <p:cNvGrpSpPr/>
        <p:nvPr/>
      </p:nvGrpSpPr>
      <p:grpSpPr>
        <a:xfrm>
          <a:off x="0" y="0"/>
          <a:ext cx="0" cy="0"/>
          <a:chOff x="0" y="0"/>
          <a:chExt cx="0" cy="0"/>
        </a:xfrm>
      </p:grpSpPr>
      <p:sp>
        <p:nvSpPr>
          <p:cNvPr id="2599" name="Google Shape;2599;p5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CONTENTS OF THIS TEMPLATE</a:t>
            </a:r>
            <a:endParaRPr/>
          </a:p>
        </p:txBody>
      </p:sp>
      <p:graphicFrame>
        <p:nvGraphicFramePr>
          <p:cNvPr id="2600" name="Google Shape;2600;p59"/>
          <p:cNvGraphicFramePr/>
          <p:nvPr/>
        </p:nvGraphicFramePr>
        <p:xfrm>
          <a:off x="720000" y="1767225"/>
          <a:ext cx="7704000" cy="2103000"/>
        </p:xfrm>
        <a:graphic>
          <a:graphicData uri="http://schemas.openxmlformats.org/drawingml/2006/table">
            <a:tbl>
              <a:tblPr>
                <a:noFill/>
                <a:tableStyleId>{5789F1A5-50F0-48B5-90E7-7FE746310791}</a:tableStyleId>
              </a:tblPr>
              <a:tblGrid>
                <a:gridCol w="2461925">
                  <a:extLst>
                    <a:ext uri="{9D8B030D-6E8A-4147-A177-3AD203B41FA5}">
                      <a16:colId xmlns:a16="http://schemas.microsoft.com/office/drawing/2014/main" val="20000"/>
                    </a:ext>
                  </a:extLst>
                </a:gridCol>
                <a:gridCol w="5242075">
                  <a:extLst>
                    <a:ext uri="{9D8B030D-6E8A-4147-A177-3AD203B41FA5}">
                      <a16:colId xmlns:a16="http://schemas.microsoft.com/office/drawing/2014/main" val="20001"/>
                    </a:ext>
                  </a:extLst>
                </a:gridCol>
              </a:tblGrid>
              <a:tr h="350500">
                <a:tc>
                  <a:txBody>
                    <a:bodyPr/>
                    <a:lstStyle/>
                    <a:p>
                      <a:pPr marL="0" lvl="0" indent="0" algn="l" rtl="0">
                        <a:spcBef>
                          <a:spcPts val="0"/>
                        </a:spcBef>
                        <a:spcAft>
                          <a:spcPts val="0"/>
                        </a:spcAft>
                        <a:buNone/>
                      </a:pPr>
                      <a:r>
                        <a:rPr lang="en" sz="1100">
                          <a:solidFill>
                            <a:schemeClr val="dk2"/>
                          </a:solidFill>
                          <a:uFill>
                            <a:noFill/>
                          </a:uFill>
                          <a:latin typeface="Aldrich"/>
                          <a:ea typeface="Aldrich"/>
                          <a:cs typeface="Aldrich"/>
                          <a:sym typeface="Aldrich"/>
                          <a:hlinkClick r:id="" action="ppaction://noaction">
                            <a:extLst>
                              <a:ext uri="{A12FA001-AC4F-418D-AE19-62706E023703}">
                                <ahyp:hlinkClr xmlns:ahyp="http://schemas.microsoft.com/office/drawing/2018/hyperlinkcolor" val="tx"/>
                              </a:ext>
                            </a:extLst>
                          </a:hlinkClick>
                        </a:rPr>
                        <a:t>Fonts</a:t>
                      </a:r>
                      <a:endParaRPr sz="1100">
                        <a:solidFill>
                          <a:schemeClr val="dk2"/>
                        </a:solidFill>
                        <a:latin typeface="Aldrich"/>
                        <a:ea typeface="Aldrich"/>
                        <a:cs typeface="Aldrich"/>
                        <a:sym typeface="Aldrich"/>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lt1"/>
                          </a:solidFill>
                          <a:latin typeface="Bai Jamjuree"/>
                          <a:ea typeface="Bai Jamjuree"/>
                          <a:cs typeface="Bai Jamjuree"/>
                          <a:sym typeface="Bai Jamjuree"/>
                        </a:rPr>
                        <a:t>To view this template correctly in PowerPoint, download and install the fonts we used</a:t>
                      </a:r>
                      <a:endParaRPr sz="1000">
                        <a:solidFill>
                          <a:schemeClr val="lt1"/>
                        </a:solidFill>
                        <a:latin typeface="Bai Jamjuree"/>
                        <a:ea typeface="Bai Jamjuree"/>
                        <a:cs typeface="Bai Jamjuree"/>
                        <a:sym typeface="Bai Jamjure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l" rtl="0">
                        <a:spcBef>
                          <a:spcPts val="0"/>
                        </a:spcBef>
                        <a:spcAft>
                          <a:spcPts val="0"/>
                        </a:spcAft>
                        <a:buNone/>
                      </a:pPr>
                      <a:r>
                        <a:rPr lang="en" sz="1100">
                          <a:solidFill>
                            <a:schemeClr val="dk2"/>
                          </a:solidFill>
                          <a:uFill>
                            <a:noFill/>
                          </a:uFill>
                          <a:latin typeface="Aldrich"/>
                          <a:ea typeface="Aldrich"/>
                          <a:cs typeface="Aldrich"/>
                          <a:sym typeface="Aldrich"/>
                          <a:hlinkClick r:id="rId3" action="ppaction://hlinksldjump">
                            <a:extLst>
                              <a:ext uri="{A12FA001-AC4F-418D-AE19-62706E023703}">
                                <ahyp:hlinkClr xmlns:ahyp="http://schemas.microsoft.com/office/drawing/2018/hyperlinkcolor" val="tx"/>
                              </a:ext>
                            </a:extLst>
                          </a:hlinkClick>
                        </a:rPr>
                        <a:t>Used</a:t>
                      </a:r>
                      <a:r>
                        <a:rPr lang="en" sz="1100">
                          <a:solidFill>
                            <a:schemeClr val="dk2"/>
                          </a:solidFill>
                          <a:latin typeface="Aldrich"/>
                          <a:ea typeface="Aldrich"/>
                          <a:cs typeface="Aldrich"/>
                          <a:sym typeface="Aldrich"/>
                        </a:rPr>
                        <a:t> and </a:t>
                      </a:r>
                      <a:r>
                        <a:rPr lang="en" sz="1100">
                          <a:solidFill>
                            <a:schemeClr val="dk2"/>
                          </a:solidFill>
                          <a:uFill>
                            <a:noFill/>
                          </a:uFill>
                          <a:latin typeface="Aldrich"/>
                          <a:ea typeface="Aldrich"/>
                          <a:cs typeface="Aldrich"/>
                          <a:sym typeface="Aldrich"/>
                          <a:hlinkClick r:id="rId4" action="ppaction://hlinksldjump">
                            <a:extLst>
                              <a:ext uri="{A12FA001-AC4F-418D-AE19-62706E023703}">
                                <ahyp:hlinkClr xmlns:ahyp="http://schemas.microsoft.com/office/drawing/2018/hyperlinkcolor" val="tx"/>
                              </a:ext>
                            </a:extLst>
                          </a:hlinkClick>
                        </a:rPr>
                        <a:t>alternative resources</a:t>
                      </a:r>
                      <a:endParaRPr sz="1100">
                        <a:solidFill>
                          <a:schemeClr val="dk2"/>
                        </a:solidFill>
                        <a:latin typeface="Aldrich"/>
                        <a:ea typeface="Aldrich"/>
                        <a:cs typeface="Aldrich"/>
                        <a:sym typeface="Aldrich"/>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lt1"/>
                          </a:solidFill>
                          <a:latin typeface="Bai Jamjuree"/>
                          <a:ea typeface="Bai Jamjuree"/>
                          <a:cs typeface="Bai Jamjuree"/>
                          <a:sym typeface="Bai Jamjuree"/>
                        </a:rPr>
                        <a:t>An assortment of graphic resources that are suitable for use in this presentation</a:t>
                      </a:r>
                      <a:endParaRPr sz="1000">
                        <a:solidFill>
                          <a:schemeClr val="lt1"/>
                        </a:solidFill>
                        <a:latin typeface="Bai Jamjuree"/>
                        <a:ea typeface="Bai Jamjuree"/>
                        <a:cs typeface="Bai Jamjuree"/>
                        <a:sym typeface="Bai Jamjure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l" rtl="0">
                        <a:spcBef>
                          <a:spcPts val="0"/>
                        </a:spcBef>
                        <a:spcAft>
                          <a:spcPts val="0"/>
                        </a:spcAft>
                        <a:buNone/>
                      </a:pPr>
                      <a:r>
                        <a:rPr lang="en" sz="1100">
                          <a:solidFill>
                            <a:schemeClr val="dk2"/>
                          </a:solidFill>
                          <a:uFill>
                            <a:noFill/>
                          </a:uFill>
                          <a:latin typeface="Aldrich"/>
                          <a:ea typeface="Aldrich"/>
                          <a:cs typeface="Aldrich"/>
                          <a:sym typeface="Aldrich"/>
                          <a:hlinkClick r:id="rId5" action="ppaction://hlinksldjump">
                            <a:extLst>
                              <a:ext uri="{A12FA001-AC4F-418D-AE19-62706E023703}">
                                <ahyp:hlinkClr xmlns:ahyp="http://schemas.microsoft.com/office/drawing/2018/hyperlinkcolor" val="tx"/>
                              </a:ext>
                            </a:extLst>
                          </a:hlinkClick>
                        </a:rPr>
                        <a:t>Thanks slide</a:t>
                      </a:r>
                      <a:endParaRPr sz="1100">
                        <a:solidFill>
                          <a:schemeClr val="dk2"/>
                        </a:solidFill>
                        <a:latin typeface="Aldrich"/>
                        <a:ea typeface="Aldrich"/>
                        <a:cs typeface="Aldrich"/>
                        <a:sym typeface="Aldrich"/>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lt1"/>
                          </a:solidFill>
                          <a:latin typeface="Bai Jamjuree"/>
                          <a:ea typeface="Bai Jamjuree"/>
                          <a:cs typeface="Bai Jamjuree"/>
                          <a:sym typeface="Bai Jamjuree"/>
                        </a:rPr>
                        <a:t>You must keep it so that proper credits for our design are given</a:t>
                      </a:r>
                      <a:endParaRPr sz="1000">
                        <a:solidFill>
                          <a:schemeClr val="lt1"/>
                        </a:solidFill>
                        <a:latin typeface="Bai Jamjuree"/>
                        <a:ea typeface="Bai Jamjuree"/>
                        <a:cs typeface="Bai Jamjuree"/>
                        <a:sym typeface="Bai Jamjure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l" rtl="0">
                        <a:spcBef>
                          <a:spcPts val="0"/>
                        </a:spcBef>
                        <a:spcAft>
                          <a:spcPts val="0"/>
                        </a:spcAft>
                        <a:buNone/>
                      </a:pPr>
                      <a:r>
                        <a:rPr lang="en" sz="1100">
                          <a:solidFill>
                            <a:schemeClr val="dk2"/>
                          </a:solidFill>
                          <a:uFill>
                            <a:noFill/>
                          </a:uFill>
                          <a:latin typeface="Aldrich"/>
                          <a:ea typeface="Aldrich"/>
                          <a:cs typeface="Aldrich"/>
                          <a:sym typeface="Aldrich"/>
                          <a:hlinkClick r:id="" action="ppaction://noaction">
                            <a:extLst>
                              <a:ext uri="{A12FA001-AC4F-418D-AE19-62706E023703}">
                                <ahyp:hlinkClr xmlns:ahyp="http://schemas.microsoft.com/office/drawing/2018/hyperlinkcolor" val="tx"/>
                              </a:ext>
                            </a:extLst>
                          </a:hlinkClick>
                        </a:rPr>
                        <a:t>Colors</a:t>
                      </a:r>
                      <a:endParaRPr sz="1100">
                        <a:solidFill>
                          <a:schemeClr val="dk2"/>
                        </a:solidFill>
                        <a:latin typeface="Aldrich"/>
                        <a:ea typeface="Aldrich"/>
                        <a:cs typeface="Aldrich"/>
                        <a:sym typeface="Aldrich"/>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lt1"/>
                          </a:solidFill>
                          <a:latin typeface="Bai Jamjuree"/>
                          <a:ea typeface="Bai Jamjuree"/>
                          <a:cs typeface="Bai Jamjuree"/>
                          <a:sym typeface="Bai Jamjuree"/>
                        </a:rPr>
                        <a:t>All the colors used in this presentation</a:t>
                      </a:r>
                      <a:endParaRPr sz="1000">
                        <a:solidFill>
                          <a:schemeClr val="lt1"/>
                        </a:solidFill>
                        <a:latin typeface="Bai Jamjuree"/>
                        <a:ea typeface="Bai Jamjuree"/>
                        <a:cs typeface="Bai Jamjuree"/>
                        <a:sym typeface="Bai Jamjure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l" rtl="0">
                        <a:spcBef>
                          <a:spcPts val="0"/>
                        </a:spcBef>
                        <a:spcAft>
                          <a:spcPts val="0"/>
                        </a:spcAft>
                        <a:buNone/>
                      </a:pPr>
                      <a:r>
                        <a:rPr lang="en" sz="1100">
                          <a:solidFill>
                            <a:schemeClr val="dk2"/>
                          </a:solidFill>
                          <a:uFill>
                            <a:noFill/>
                          </a:uFill>
                          <a:latin typeface="Aldrich"/>
                          <a:ea typeface="Aldrich"/>
                          <a:cs typeface="Aldrich"/>
                          <a:sym typeface="Aldrich"/>
                          <a:hlinkClick r:id="" action="ppaction://noaction">
                            <a:extLst>
                              <a:ext uri="{A12FA001-AC4F-418D-AE19-62706E023703}">
                                <ahyp:hlinkClr xmlns:ahyp="http://schemas.microsoft.com/office/drawing/2018/hyperlinkcolor" val="tx"/>
                              </a:ext>
                            </a:extLst>
                          </a:hlinkClick>
                        </a:rPr>
                        <a:t>Infographic resources</a:t>
                      </a:r>
                      <a:endParaRPr sz="1100">
                        <a:solidFill>
                          <a:schemeClr val="dk2"/>
                        </a:solidFill>
                        <a:latin typeface="Aldrich"/>
                        <a:ea typeface="Aldrich"/>
                        <a:cs typeface="Aldrich"/>
                        <a:sym typeface="Aldrich"/>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lt1"/>
                          </a:solidFill>
                          <a:latin typeface="Bai Jamjuree"/>
                          <a:ea typeface="Bai Jamjuree"/>
                          <a:cs typeface="Bai Jamjuree"/>
                          <a:sym typeface="Bai Jamjuree"/>
                        </a:rPr>
                        <a:t>These can be used in the template, and their size and color can be edited</a:t>
                      </a:r>
                      <a:endParaRPr sz="1000">
                        <a:solidFill>
                          <a:schemeClr val="lt1"/>
                        </a:solidFill>
                        <a:latin typeface="Bai Jamjuree"/>
                        <a:ea typeface="Bai Jamjuree"/>
                        <a:cs typeface="Bai Jamjuree"/>
                        <a:sym typeface="Bai Jamjure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l" rtl="0">
                        <a:spcBef>
                          <a:spcPts val="0"/>
                        </a:spcBef>
                        <a:spcAft>
                          <a:spcPts val="0"/>
                        </a:spcAft>
                        <a:buNone/>
                      </a:pPr>
                      <a:r>
                        <a:rPr lang="en" sz="1100">
                          <a:solidFill>
                            <a:schemeClr val="dk2"/>
                          </a:solidFill>
                          <a:uFill>
                            <a:noFill/>
                          </a:uFill>
                          <a:latin typeface="Aldrich"/>
                          <a:ea typeface="Aldrich"/>
                          <a:cs typeface="Aldrich"/>
                          <a:sym typeface="Aldrich"/>
                          <a:hlinkClick r:id="" action="ppaction://noaction">
                            <a:extLst>
                              <a:ext uri="{A12FA001-AC4F-418D-AE19-62706E023703}">
                                <ahyp:hlinkClr xmlns:ahyp="http://schemas.microsoft.com/office/drawing/2018/hyperlinkcolor" val="tx"/>
                              </a:ext>
                            </a:extLst>
                          </a:hlinkClick>
                        </a:rPr>
                        <a:t>Customizable icons</a:t>
                      </a:r>
                      <a:endParaRPr sz="1100">
                        <a:solidFill>
                          <a:schemeClr val="dk2"/>
                        </a:solidFill>
                        <a:latin typeface="Aldrich"/>
                        <a:ea typeface="Aldrich"/>
                        <a:cs typeface="Aldrich"/>
                        <a:sym typeface="Aldrich"/>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lt1"/>
                          </a:solidFill>
                          <a:latin typeface="Bai Jamjuree"/>
                          <a:ea typeface="Bai Jamjuree"/>
                          <a:cs typeface="Bai Jamjuree"/>
                          <a:sym typeface="Bai Jamjuree"/>
                        </a:rPr>
                        <a:t>They are sorted by theme so you can use them in all kinds of presentations</a:t>
                      </a:r>
                      <a:endParaRPr sz="1000">
                        <a:solidFill>
                          <a:schemeClr val="lt1"/>
                        </a:solidFill>
                        <a:latin typeface="Bai Jamjuree"/>
                        <a:ea typeface="Bai Jamjuree"/>
                        <a:cs typeface="Bai Jamjuree"/>
                        <a:sym typeface="Bai Jamjuree"/>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601" name="Google Shape;2601;p59"/>
          <p:cNvSpPr txBox="1"/>
          <p:nvPr/>
        </p:nvSpPr>
        <p:spPr>
          <a:xfrm>
            <a:off x="720000" y="998975"/>
            <a:ext cx="7704000" cy="479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1200">
                <a:solidFill>
                  <a:schemeClr val="lt1"/>
                </a:solidFill>
                <a:latin typeface="Bai Jamjuree"/>
                <a:ea typeface="Bai Jamjuree"/>
                <a:cs typeface="Bai Jamjuree"/>
                <a:sym typeface="Bai Jamjuree"/>
              </a:rPr>
              <a:t>This is a slide structure based on a project proposal</a:t>
            </a:r>
            <a:endParaRPr sz="1200">
              <a:solidFill>
                <a:schemeClr val="lt1"/>
              </a:solidFill>
              <a:latin typeface="Bai Jamjuree"/>
              <a:ea typeface="Bai Jamjuree"/>
              <a:cs typeface="Bai Jamjuree"/>
              <a:sym typeface="Bai Jamjuree"/>
            </a:endParaRPr>
          </a:p>
          <a:p>
            <a:pPr marL="0" lvl="0" indent="0" algn="l" rtl="0">
              <a:spcBef>
                <a:spcPts val="0"/>
              </a:spcBef>
              <a:spcAft>
                <a:spcPts val="0"/>
              </a:spcAft>
              <a:buNone/>
            </a:pPr>
            <a:r>
              <a:rPr lang="en" sz="1200">
                <a:solidFill>
                  <a:schemeClr val="lt1"/>
                </a:solidFill>
                <a:latin typeface="Bai Jamjuree"/>
                <a:ea typeface="Bai Jamjuree"/>
                <a:cs typeface="Bai Jamjuree"/>
                <a:sym typeface="Bai Jamjuree"/>
              </a:rPr>
              <a:t>You can delete this slide when you’re done editing the presentation</a:t>
            </a:r>
            <a:endParaRPr sz="1200">
              <a:solidFill>
                <a:schemeClr val="lt1"/>
              </a:solidFill>
              <a:latin typeface="Bai Jamjuree"/>
              <a:ea typeface="Bai Jamjuree"/>
              <a:cs typeface="Bai Jamjuree"/>
              <a:sym typeface="Bai Jamjuree"/>
            </a:endParaRPr>
          </a:p>
          <a:p>
            <a:pPr marL="0" lvl="0" indent="0" algn="l" rtl="0">
              <a:spcBef>
                <a:spcPts val="0"/>
              </a:spcBef>
              <a:spcAft>
                <a:spcPts val="0"/>
              </a:spcAft>
              <a:buNone/>
            </a:pPr>
            <a:endParaRPr sz="1200">
              <a:solidFill>
                <a:schemeClr val="lt1"/>
              </a:solidFill>
              <a:latin typeface="Bai Jamjuree"/>
              <a:ea typeface="Bai Jamjuree"/>
              <a:cs typeface="Bai Jamjuree"/>
              <a:sym typeface="Bai Jamjuree"/>
            </a:endParaRPr>
          </a:p>
        </p:txBody>
      </p:sp>
      <p:sp>
        <p:nvSpPr>
          <p:cNvPr id="2602" name="Google Shape;2602;p59"/>
          <p:cNvSpPr txBox="1"/>
          <p:nvPr/>
        </p:nvSpPr>
        <p:spPr>
          <a:xfrm>
            <a:off x="1256263" y="4147800"/>
            <a:ext cx="31443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lt1"/>
                </a:solidFill>
                <a:latin typeface="Bai Jamjuree"/>
                <a:ea typeface="Bai Jamjuree"/>
                <a:cs typeface="Bai Jamjuree"/>
                <a:sym typeface="Bai Jamjuree"/>
              </a:rPr>
              <a:t>For more info:</a:t>
            </a:r>
            <a:br>
              <a:rPr lang="en" sz="800">
                <a:solidFill>
                  <a:schemeClr val="lt1"/>
                </a:solidFill>
                <a:latin typeface="Bai Jamjuree"/>
                <a:ea typeface="Bai Jamjuree"/>
                <a:cs typeface="Bai Jamjuree"/>
                <a:sym typeface="Bai Jamjuree"/>
              </a:rPr>
            </a:br>
            <a:r>
              <a:rPr lang="en" sz="1000" b="1">
                <a:solidFill>
                  <a:schemeClr val="lt1"/>
                </a:solidFill>
                <a:uFill>
                  <a:noFill/>
                </a:uFill>
                <a:latin typeface="Bai Jamjuree"/>
                <a:ea typeface="Bai Jamjuree"/>
                <a:cs typeface="Bai Jamjuree"/>
                <a:sym typeface="Bai Jamjuree"/>
                <a:hlinkClick r:id="rId6">
                  <a:extLst>
                    <a:ext uri="{A12FA001-AC4F-418D-AE19-62706E023703}">
                      <ahyp:hlinkClr xmlns:ahyp="http://schemas.microsoft.com/office/drawing/2018/hyperlinkcolor" val="tx"/>
                    </a:ext>
                  </a:extLst>
                </a:hlinkClick>
              </a:rPr>
              <a:t>SLIDESGO </a:t>
            </a:r>
            <a:r>
              <a:rPr lang="en" sz="1000">
                <a:solidFill>
                  <a:schemeClr val="lt1"/>
                </a:solidFill>
                <a:latin typeface="Bai Jamjuree"/>
                <a:ea typeface="Bai Jamjuree"/>
                <a:cs typeface="Bai Jamjuree"/>
                <a:sym typeface="Bai Jamjuree"/>
              </a:rPr>
              <a:t> |  </a:t>
            </a:r>
            <a:r>
              <a:rPr lang="en" sz="1000" b="1">
                <a:solidFill>
                  <a:schemeClr val="lt1"/>
                </a:solidFill>
                <a:uFill>
                  <a:noFill/>
                </a:uFill>
                <a:latin typeface="Bai Jamjuree"/>
                <a:ea typeface="Bai Jamjuree"/>
                <a:cs typeface="Bai Jamjuree"/>
                <a:sym typeface="Bai Jamjuree"/>
                <a:hlinkClick r:id="rId7">
                  <a:extLst>
                    <a:ext uri="{A12FA001-AC4F-418D-AE19-62706E023703}">
                      <ahyp:hlinkClr xmlns:ahyp="http://schemas.microsoft.com/office/drawing/2018/hyperlinkcolor" val="tx"/>
                    </a:ext>
                  </a:extLst>
                </a:hlinkClick>
              </a:rPr>
              <a:t>SLIDESGO SCHOOL</a:t>
            </a:r>
            <a:r>
              <a:rPr lang="en" sz="1000" b="1">
                <a:solidFill>
                  <a:schemeClr val="lt1"/>
                </a:solidFill>
                <a:latin typeface="Bai Jamjuree"/>
                <a:ea typeface="Bai Jamjuree"/>
                <a:cs typeface="Bai Jamjuree"/>
                <a:sym typeface="Bai Jamjuree"/>
              </a:rPr>
              <a:t> </a:t>
            </a:r>
            <a:r>
              <a:rPr lang="en" sz="1000">
                <a:solidFill>
                  <a:schemeClr val="lt1"/>
                </a:solidFill>
                <a:latin typeface="Bai Jamjuree"/>
                <a:ea typeface="Bai Jamjuree"/>
                <a:cs typeface="Bai Jamjuree"/>
                <a:sym typeface="Bai Jamjuree"/>
              </a:rPr>
              <a:t> |  </a:t>
            </a:r>
            <a:r>
              <a:rPr lang="en" sz="1000" b="1">
                <a:solidFill>
                  <a:schemeClr val="lt1"/>
                </a:solidFill>
                <a:uFill>
                  <a:noFill/>
                </a:uFill>
                <a:latin typeface="Bai Jamjuree"/>
                <a:ea typeface="Bai Jamjuree"/>
                <a:cs typeface="Bai Jamjuree"/>
                <a:sym typeface="Bai Jamjuree"/>
                <a:hlinkClick r:id="rId8">
                  <a:extLst>
                    <a:ext uri="{A12FA001-AC4F-418D-AE19-62706E023703}">
                      <ahyp:hlinkClr xmlns:ahyp="http://schemas.microsoft.com/office/drawing/2018/hyperlinkcolor" val="tx"/>
                    </a:ext>
                  </a:extLst>
                </a:hlinkClick>
              </a:rPr>
              <a:t>FAQ</a:t>
            </a:r>
            <a:r>
              <a:rPr lang="en" sz="1000" b="1">
                <a:solidFill>
                  <a:schemeClr val="lt1"/>
                </a:solidFill>
                <a:latin typeface="Bai Jamjuree"/>
                <a:ea typeface="Bai Jamjuree"/>
                <a:cs typeface="Bai Jamjuree"/>
                <a:sym typeface="Bai Jamjuree"/>
              </a:rPr>
              <a:t>s</a:t>
            </a:r>
            <a:endParaRPr sz="1000" b="1">
              <a:solidFill>
                <a:schemeClr val="lt1"/>
              </a:solidFill>
              <a:latin typeface="Bai Jamjuree"/>
              <a:ea typeface="Bai Jamjuree"/>
              <a:cs typeface="Bai Jamjuree"/>
              <a:sym typeface="Bai Jamjuree"/>
            </a:endParaRPr>
          </a:p>
        </p:txBody>
      </p:sp>
      <p:sp>
        <p:nvSpPr>
          <p:cNvPr id="2603" name="Google Shape;2603;p59"/>
          <p:cNvSpPr txBox="1"/>
          <p:nvPr/>
        </p:nvSpPr>
        <p:spPr>
          <a:xfrm>
            <a:off x="4743437" y="4147800"/>
            <a:ext cx="31443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lt1"/>
                </a:solidFill>
                <a:latin typeface="Bai Jamjuree"/>
                <a:ea typeface="Bai Jamjuree"/>
                <a:cs typeface="Bai Jamjuree"/>
                <a:sym typeface="Bai Jamjuree"/>
              </a:rPr>
              <a:t>You can visit our sister projects:</a:t>
            </a:r>
            <a:br>
              <a:rPr lang="en" sz="800">
                <a:solidFill>
                  <a:schemeClr val="lt1"/>
                </a:solidFill>
                <a:latin typeface="Bai Jamjuree"/>
                <a:ea typeface="Bai Jamjuree"/>
                <a:cs typeface="Bai Jamjuree"/>
                <a:sym typeface="Bai Jamjuree"/>
              </a:rPr>
            </a:br>
            <a:r>
              <a:rPr lang="en" sz="1000" b="1">
                <a:solidFill>
                  <a:schemeClr val="lt1"/>
                </a:solidFill>
                <a:uFill>
                  <a:noFill/>
                </a:uFill>
                <a:latin typeface="Bai Jamjuree"/>
                <a:ea typeface="Bai Jamjuree"/>
                <a:cs typeface="Bai Jamjuree"/>
                <a:sym typeface="Bai Jamjuree"/>
                <a:hlinkClick r:id="rId9">
                  <a:extLst>
                    <a:ext uri="{A12FA001-AC4F-418D-AE19-62706E023703}">
                      <ahyp:hlinkClr xmlns:ahyp="http://schemas.microsoft.com/office/drawing/2018/hyperlinkcolor" val="tx"/>
                    </a:ext>
                  </a:extLst>
                </a:hlinkClick>
              </a:rPr>
              <a:t>FREEPIK</a:t>
            </a:r>
            <a:r>
              <a:rPr lang="en" sz="1000" b="1">
                <a:solidFill>
                  <a:schemeClr val="lt1"/>
                </a:solidFill>
                <a:latin typeface="Bai Jamjuree"/>
                <a:ea typeface="Bai Jamjuree"/>
                <a:cs typeface="Bai Jamjuree"/>
                <a:sym typeface="Bai Jamjuree"/>
              </a:rPr>
              <a:t> </a:t>
            </a:r>
            <a:r>
              <a:rPr lang="en" sz="1000">
                <a:solidFill>
                  <a:schemeClr val="lt1"/>
                </a:solidFill>
                <a:latin typeface="Bai Jamjuree"/>
                <a:ea typeface="Bai Jamjuree"/>
                <a:cs typeface="Bai Jamjuree"/>
                <a:sym typeface="Bai Jamjuree"/>
              </a:rPr>
              <a:t>| </a:t>
            </a:r>
            <a:r>
              <a:rPr lang="en" sz="1000" b="1">
                <a:solidFill>
                  <a:schemeClr val="lt1"/>
                </a:solidFill>
                <a:uFill>
                  <a:noFill/>
                </a:uFill>
                <a:latin typeface="Bai Jamjuree"/>
                <a:ea typeface="Bai Jamjuree"/>
                <a:cs typeface="Bai Jamjuree"/>
                <a:sym typeface="Bai Jamjuree"/>
                <a:hlinkClick r:id="rId10">
                  <a:extLst>
                    <a:ext uri="{A12FA001-AC4F-418D-AE19-62706E023703}">
                      <ahyp:hlinkClr xmlns:ahyp="http://schemas.microsoft.com/office/drawing/2018/hyperlinkcolor" val="tx"/>
                    </a:ext>
                  </a:extLst>
                </a:hlinkClick>
              </a:rPr>
              <a:t>FLATICON</a:t>
            </a:r>
            <a:r>
              <a:rPr lang="en" sz="1000">
                <a:solidFill>
                  <a:schemeClr val="lt1"/>
                </a:solidFill>
                <a:latin typeface="Bai Jamjuree"/>
                <a:ea typeface="Bai Jamjuree"/>
                <a:cs typeface="Bai Jamjuree"/>
                <a:sym typeface="Bai Jamjuree"/>
              </a:rPr>
              <a:t> | </a:t>
            </a:r>
            <a:r>
              <a:rPr lang="en" sz="1000" b="1">
                <a:solidFill>
                  <a:schemeClr val="lt1"/>
                </a:solidFill>
                <a:uFill>
                  <a:noFill/>
                </a:uFill>
                <a:latin typeface="Bai Jamjuree"/>
                <a:ea typeface="Bai Jamjuree"/>
                <a:cs typeface="Bai Jamjuree"/>
                <a:sym typeface="Bai Jamjuree"/>
                <a:hlinkClick r:id="rId11">
                  <a:extLst>
                    <a:ext uri="{A12FA001-AC4F-418D-AE19-62706E023703}">
                      <ahyp:hlinkClr xmlns:ahyp="http://schemas.microsoft.com/office/drawing/2018/hyperlinkcolor" val="tx"/>
                    </a:ext>
                  </a:extLst>
                </a:hlinkClick>
              </a:rPr>
              <a:t>STORYSET</a:t>
            </a:r>
            <a:r>
              <a:rPr lang="en" sz="1000" b="1">
                <a:solidFill>
                  <a:schemeClr val="lt1"/>
                </a:solidFill>
                <a:latin typeface="Bai Jamjuree"/>
                <a:ea typeface="Bai Jamjuree"/>
                <a:cs typeface="Bai Jamjuree"/>
                <a:sym typeface="Bai Jamjuree"/>
              </a:rPr>
              <a:t> </a:t>
            </a:r>
            <a:r>
              <a:rPr lang="en" sz="1000">
                <a:solidFill>
                  <a:schemeClr val="lt1"/>
                </a:solidFill>
                <a:latin typeface="Bai Jamjuree"/>
                <a:ea typeface="Bai Jamjuree"/>
                <a:cs typeface="Bai Jamjuree"/>
                <a:sym typeface="Bai Jamjuree"/>
              </a:rPr>
              <a:t>| </a:t>
            </a:r>
            <a:r>
              <a:rPr lang="en" sz="1000" b="1">
                <a:solidFill>
                  <a:schemeClr val="lt1"/>
                </a:solidFill>
                <a:uFill>
                  <a:noFill/>
                </a:uFill>
                <a:latin typeface="Bai Jamjuree"/>
                <a:ea typeface="Bai Jamjuree"/>
                <a:cs typeface="Bai Jamjuree"/>
                <a:sym typeface="Bai Jamjuree"/>
                <a:hlinkClick r:id="rId12">
                  <a:extLst>
                    <a:ext uri="{A12FA001-AC4F-418D-AE19-62706E023703}">
                      <ahyp:hlinkClr xmlns:ahyp="http://schemas.microsoft.com/office/drawing/2018/hyperlinkcolor" val="tx"/>
                    </a:ext>
                  </a:extLst>
                </a:hlinkClick>
              </a:rPr>
              <a:t>WEPIK</a:t>
            </a:r>
            <a:r>
              <a:rPr lang="en" sz="1000">
                <a:solidFill>
                  <a:schemeClr val="lt1"/>
                </a:solidFill>
                <a:uFill>
                  <a:noFill/>
                </a:uFill>
                <a:latin typeface="Bai Jamjuree"/>
                <a:ea typeface="Bai Jamjuree"/>
                <a:cs typeface="Bai Jamjuree"/>
                <a:sym typeface="Bai Jamjuree"/>
                <a:hlinkClick r:id="rId12">
                  <a:extLst>
                    <a:ext uri="{A12FA001-AC4F-418D-AE19-62706E023703}">
                      <ahyp:hlinkClr xmlns:ahyp="http://schemas.microsoft.com/office/drawing/2018/hyperlinkcolor" val="tx"/>
                    </a:ext>
                  </a:extLst>
                </a:hlinkClick>
              </a:rPr>
              <a:t> </a:t>
            </a:r>
            <a:r>
              <a:rPr lang="en" sz="1000">
                <a:solidFill>
                  <a:schemeClr val="lt1"/>
                </a:solidFill>
                <a:latin typeface="Bai Jamjuree"/>
                <a:ea typeface="Bai Jamjuree"/>
                <a:cs typeface="Bai Jamjuree"/>
                <a:sym typeface="Bai Jamjuree"/>
              </a:rPr>
              <a:t>| </a:t>
            </a:r>
            <a:r>
              <a:rPr lang="en" sz="1000" b="1">
                <a:solidFill>
                  <a:schemeClr val="lt1"/>
                </a:solidFill>
                <a:uFill>
                  <a:noFill/>
                </a:uFill>
                <a:latin typeface="Bai Jamjuree"/>
                <a:ea typeface="Bai Jamjuree"/>
                <a:cs typeface="Bai Jamjuree"/>
                <a:sym typeface="Bai Jamjuree"/>
                <a:hlinkClick r:id="rId13">
                  <a:extLst>
                    <a:ext uri="{A12FA001-AC4F-418D-AE19-62706E023703}">
                      <ahyp:hlinkClr xmlns:ahyp="http://schemas.microsoft.com/office/drawing/2018/hyperlinkcolor" val="tx"/>
                    </a:ext>
                  </a:extLst>
                </a:hlinkClick>
              </a:rPr>
              <a:t>VIDFY</a:t>
            </a:r>
            <a:endParaRPr sz="600" b="1">
              <a:solidFill>
                <a:schemeClr val="lt1"/>
              </a:solidFill>
              <a:latin typeface="Bai Jamjuree"/>
              <a:ea typeface="Bai Jamjuree"/>
              <a:cs typeface="Bai Jamjuree"/>
              <a:sym typeface="Bai Jamjuree"/>
            </a:endParaRPr>
          </a:p>
        </p:txBody>
      </p:sp>
      <p:grpSp>
        <p:nvGrpSpPr>
          <p:cNvPr id="2604" name="Google Shape;2604;p59"/>
          <p:cNvGrpSpPr/>
          <p:nvPr/>
        </p:nvGrpSpPr>
        <p:grpSpPr>
          <a:xfrm>
            <a:off x="7225925" y="-1913179"/>
            <a:ext cx="4000413" cy="3175881"/>
            <a:chOff x="5207925" y="-1994879"/>
            <a:chExt cx="4000413" cy="3175881"/>
          </a:xfrm>
        </p:grpSpPr>
        <p:sp>
          <p:nvSpPr>
            <p:cNvPr id="2605" name="Google Shape;2605;p59"/>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9"/>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9"/>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00"/>
                                        </p:tgtEl>
                                        <p:attrNameLst>
                                          <p:attrName>style.visibility</p:attrName>
                                        </p:attrNameLst>
                                      </p:cBhvr>
                                      <p:to>
                                        <p:strVal val="visible"/>
                                      </p:to>
                                    </p:set>
                                    <p:animEffect transition="in" filter="fade">
                                      <p:cBhvr>
                                        <p:cTn id="7" dur="1000"/>
                                        <p:tgtEl>
                                          <p:spTgt spid="2600"/>
                                        </p:tgtEl>
                                      </p:cBhvr>
                                    </p:animEffect>
                                  </p:childTnLst>
                                </p:cTn>
                              </p:par>
                              <p:par>
                                <p:cTn id="8" presetID="10" presetClass="entr" presetSubtype="0" fill="hold" nodeType="withEffect">
                                  <p:stCondLst>
                                    <p:cond delay="0"/>
                                  </p:stCondLst>
                                  <p:childTnLst>
                                    <p:set>
                                      <p:cBhvr>
                                        <p:cTn id="9" dur="1" fill="hold">
                                          <p:stCondLst>
                                            <p:cond delay="0"/>
                                          </p:stCondLst>
                                        </p:cTn>
                                        <p:tgtEl>
                                          <p:spTgt spid="2602"/>
                                        </p:tgtEl>
                                        <p:attrNameLst>
                                          <p:attrName>style.visibility</p:attrName>
                                        </p:attrNameLst>
                                      </p:cBhvr>
                                      <p:to>
                                        <p:strVal val="visible"/>
                                      </p:to>
                                    </p:set>
                                    <p:animEffect transition="in" filter="fade">
                                      <p:cBhvr>
                                        <p:cTn id="10" dur="1000"/>
                                        <p:tgtEl>
                                          <p:spTgt spid="2602"/>
                                        </p:tgtEl>
                                      </p:cBhvr>
                                    </p:animEffect>
                                  </p:childTnLst>
                                </p:cTn>
                              </p:par>
                              <p:par>
                                <p:cTn id="11" presetID="10" presetClass="entr" presetSubtype="0" fill="hold" nodeType="withEffect">
                                  <p:stCondLst>
                                    <p:cond delay="0"/>
                                  </p:stCondLst>
                                  <p:childTnLst>
                                    <p:set>
                                      <p:cBhvr>
                                        <p:cTn id="12" dur="1" fill="hold">
                                          <p:stCondLst>
                                            <p:cond delay="0"/>
                                          </p:stCondLst>
                                        </p:cTn>
                                        <p:tgtEl>
                                          <p:spTgt spid="2603"/>
                                        </p:tgtEl>
                                        <p:attrNameLst>
                                          <p:attrName>style.visibility</p:attrName>
                                        </p:attrNameLst>
                                      </p:cBhvr>
                                      <p:to>
                                        <p:strVal val="visible"/>
                                      </p:to>
                                    </p:set>
                                    <p:animEffect transition="in" filter="fade">
                                      <p:cBhvr>
                                        <p:cTn id="13" dur="1000"/>
                                        <p:tgtEl>
                                          <p:spTgt spid="2603"/>
                                        </p:tgtEl>
                                      </p:cBhvr>
                                    </p:animEffect>
                                  </p:childTnLst>
                                </p:cTn>
                              </p:par>
                              <p:par>
                                <p:cTn id="14" presetID="10" presetClass="entr" presetSubtype="0" fill="hold" nodeType="withEffect">
                                  <p:stCondLst>
                                    <p:cond delay="0"/>
                                  </p:stCondLst>
                                  <p:childTnLst>
                                    <p:set>
                                      <p:cBhvr>
                                        <p:cTn id="15" dur="1" fill="hold">
                                          <p:stCondLst>
                                            <p:cond delay="0"/>
                                          </p:stCondLst>
                                        </p:cTn>
                                        <p:tgtEl>
                                          <p:spTgt spid="2601"/>
                                        </p:tgtEl>
                                        <p:attrNameLst>
                                          <p:attrName>style.visibility</p:attrName>
                                        </p:attrNameLst>
                                      </p:cBhvr>
                                      <p:to>
                                        <p:strVal val="visible"/>
                                      </p:to>
                                    </p:set>
                                    <p:animEffect transition="in" filter="fade">
                                      <p:cBhvr>
                                        <p:cTn id="16" dur="1000"/>
                                        <p:tgtEl>
                                          <p:spTgt spid="2601"/>
                                        </p:tgtEl>
                                      </p:cBhvr>
                                    </p:animEffect>
                                  </p:childTnLst>
                                </p:cTn>
                              </p:par>
                              <p:par>
                                <p:cTn id="17" presetID="2" presetClass="entr" presetSubtype="8" fill="hold" nodeType="withEffect">
                                  <p:stCondLst>
                                    <p:cond delay="0"/>
                                  </p:stCondLst>
                                  <p:childTnLst>
                                    <p:set>
                                      <p:cBhvr>
                                        <p:cTn id="18" dur="1" fill="hold">
                                          <p:stCondLst>
                                            <p:cond delay="0"/>
                                          </p:stCondLst>
                                        </p:cTn>
                                        <p:tgtEl>
                                          <p:spTgt spid="2599"/>
                                        </p:tgtEl>
                                        <p:attrNameLst>
                                          <p:attrName>style.visibility</p:attrName>
                                        </p:attrNameLst>
                                      </p:cBhvr>
                                      <p:to>
                                        <p:strVal val="visible"/>
                                      </p:to>
                                    </p:set>
                                    <p:anim calcmode="lin" valueType="num">
                                      <p:cBhvr additive="base">
                                        <p:cTn id="19" dur="1000"/>
                                        <p:tgtEl>
                                          <p:spTgt spid="2599"/>
                                        </p:tgtEl>
                                        <p:attrNameLst>
                                          <p:attrName>ppt_x</p:attrName>
                                        </p:attrNameLst>
                                      </p:cBhvr>
                                      <p:tavLst>
                                        <p:tav tm="0">
                                          <p:val>
                                            <p:strVal val="#ppt_x-1"/>
                                          </p:val>
                                        </p:tav>
                                        <p:tav tm="100000">
                                          <p:val>
                                            <p:strVal val="#ppt_x"/>
                                          </p:val>
                                        </p:tav>
                                      </p:tavLst>
                                    </p:anim>
                                  </p:childTnLst>
                                </p:cTn>
                              </p:par>
                              <p:par>
                                <p:cTn id="20" presetID="2" presetClass="entr" presetSubtype="1" fill="hold" nodeType="withEffect">
                                  <p:stCondLst>
                                    <p:cond delay="0"/>
                                  </p:stCondLst>
                                  <p:childTnLst>
                                    <p:set>
                                      <p:cBhvr>
                                        <p:cTn id="21" dur="1" fill="hold">
                                          <p:stCondLst>
                                            <p:cond delay="0"/>
                                          </p:stCondLst>
                                        </p:cTn>
                                        <p:tgtEl>
                                          <p:spTgt spid="2604"/>
                                        </p:tgtEl>
                                        <p:attrNameLst>
                                          <p:attrName>style.visibility</p:attrName>
                                        </p:attrNameLst>
                                      </p:cBhvr>
                                      <p:to>
                                        <p:strVal val="visible"/>
                                      </p:to>
                                    </p:set>
                                    <p:anim calcmode="lin" valueType="num">
                                      <p:cBhvr additive="base">
                                        <p:cTn id="22" dur="1000"/>
                                        <p:tgtEl>
                                          <p:spTgt spid="26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25"/>
        <p:cNvGrpSpPr/>
        <p:nvPr/>
      </p:nvGrpSpPr>
      <p:grpSpPr>
        <a:xfrm>
          <a:off x="0" y="0"/>
          <a:ext cx="0" cy="0"/>
          <a:chOff x="0" y="0"/>
          <a:chExt cx="0" cy="0"/>
        </a:xfrm>
      </p:grpSpPr>
      <p:sp>
        <p:nvSpPr>
          <p:cNvPr id="4126" name="Google Shape;4126;p97"/>
          <p:cNvSpPr txBox="1">
            <a:spLocks noGrp="1"/>
          </p:cNvSpPr>
          <p:nvPr>
            <p:ph type="subTitle" idx="1"/>
          </p:nvPr>
        </p:nvSpPr>
        <p:spPr>
          <a:xfrm>
            <a:off x="2365650" y="1194563"/>
            <a:ext cx="44127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Jupiter's rotation period</a:t>
            </a:r>
            <a:endParaRPr/>
          </a:p>
        </p:txBody>
      </p:sp>
      <p:sp>
        <p:nvSpPr>
          <p:cNvPr id="4127" name="Google Shape;4127;p97"/>
          <p:cNvSpPr txBox="1">
            <a:spLocks noGrp="1"/>
          </p:cNvSpPr>
          <p:nvPr>
            <p:ph type="subTitle" idx="2"/>
          </p:nvPr>
        </p:nvSpPr>
        <p:spPr>
          <a:xfrm>
            <a:off x="2365650" y="2610875"/>
            <a:ext cx="44127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Sun’s mass compared to Earth’s</a:t>
            </a:r>
            <a:endParaRPr/>
          </a:p>
        </p:txBody>
      </p:sp>
      <p:sp>
        <p:nvSpPr>
          <p:cNvPr id="4128" name="Google Shape;4128;p97"/>
          <p:cNvSpPr txBox="1">
            <a:spLocks noGrp="1"/>
          </p:cNvSpPr>
          <p:nvPr>
            <p:ph type="subTitle" idx="3"/>
          </p:nvPr>
        </p:nvSpPr>
        <p:spPr>
          <a:xfrm>
            <a:off x="2365650" y="4027188"/>
            <a:ext cx="4412700" cy="54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Distance between Earth and the Moon</a:t>
            </a:r>
            <a:endParaRPr/>
          </a:p>
        </p:txBody>
      </p:sp>
      <p:sp>
        <p:nvSpPr>
          <p:cNvPr id="4129" name="Google Shape;4129;p97"/>
          <p:cNvSpPr txBox="1">
            <a:spLocks noGrp="1"/>
          </p:cNvSpPr>
          <p:nvPr>
            <p:ph type="title"/>
          </p:nvPr>
        </p:nvSpPr>
        <p:spPr>
          <a:xfrm>
            <a:off x="2365650" y="570312"/>
            <a:ext cx="4412700" cy="624300"/>
          </a:xfrm>
          <a:prstGeom prst="rect">
            <a:avLst/>
          </a:prstGeom>
        </p:spPr>
        <p:txBody>
          <a:bodyPr spcFirstLastPara="1" wrap="square" lIns="91425" tIns="36575" rIns="91425" bIns="91425" anchor="t" anchorCtr="0">
            <a:noAutofit/>
          </a:bodyPr>
          <a:lstStyle/>
          <a:p>
            <a:pPr marL="0" lvl="0" indent="0" algn="ctr" rtl="0">
              <a:spcBef>
                <a:spcPts val="0"/>
              </a:spcBef>
              <a:spcAft>
                <a:spcPts val="0"/>
              </a:spcAft>
              <a:buNone/>
            </a:pPr>
            <a:r>
              <a:rPr lang="en"/>
              <a:t>9h 55m 23s</a:t>
            </a:r>
            <a:endParaRPr/>
          </a:p>
        </p:txBody>
      </p:sp>
      <p:sp>
        <p:nvSpPr>
          <p:cNvPr id="4130" name="Google Shape;4130;p97"/>
          <p:cNvSpPr txBox="1">
            <a:spLocks noGrp="1"/>
          </p:cNvSpPr>
          <p:nvPr>
            <p:ph type="title" idx="4"/>
          </p:nvPr>
        </p:nvSpPr>
        <p:spPr>
          <a:xfrm>
            <a:off x="2365650" y="1980037"/>
            <a:ext cx="4412700" cy="624300"/>
          </a:xfrm>
          <a:prstGeom prst="rect">
            <a:avLst/>
          </a:prstGeom>
        </p:spPr>
        <p:txBody>
          <a:bodyPr spcFirstLastPara="1" wrap="square" lIns="91425" tIns="36575" rIns="91425" bIns="91425" anchor="t" anchorCtr="0">
            <a:noAutofit/>
          </a:bodyPr>
          <a:lstStyle/>
          <a:p>
            <a:pPr marL="0" lvl="0" indent="0" algn="ctr" rtl="0">
              <a:spcBef>
                <a:spcPts val="0"/>
              </a:spcBef>
              <a:spcAft>
                <a:spcPts val="0"/>
              </a:spcAft>
              <a:buNone/>
            </a:pPr>
            <a:r>
              <a:rPr lang="en"/>
              <a:t>333,000</a:t>
            </a:r>
            <a:endParaRPr/>
          </a:p>
        </p:txBody>
      </p:sp>
      <p:sp>
        <p:nvSpPr>
          <p:cNvPr id="4131" name="Google Shape;4131;p97"/>
          <p:cNvSpPr txBox="1">
            <a:spLocks noGrp="1"/>
          </p:cNvSpPr>
          <p:nvPr>
            <p:ph type="title" idx="5"/>
          </p:nvPr>
        </p:nvSpPr>
        <p:spPr>
          <a:xfrm>
            <a:off x="2365650" y="3389812"/>
            <a:ext cx="4412700" cy="624300"/>
          </a:xfrm>
          <a:prstGeom prst="rect">
            <a:avLst/>
          </a:prstGeom>
        </p:spPr>
        <p:txBody>
          <a:bodyPr spcFirstLastPara="1" wrap="square" lIns="91425" tIns="36575" rIns="91425" bIns="91425" anchor="t" anchorCtr="0">
            <a:noAutofit/>
          </a:bodyPr>
          <a:lstStyle/>
          <a:p>
            <a:pPr marL="0" lvl="0" indent="0" algn="ctr" rtl="0">
              <a:spcBef>
                <a:spcPts val="0"/>
              </a:spcBef>
              <a:spcAft>
                <a:spcPts val="0"/>
              </a:spcAft>
              <a:buNone/>
            </a:pPr>
            <a:r>
              <a:rPr lang="en"/>
              <a:t>386,000 km</a:t>
            </a:r>
            <a:endParaRPr/>
          </a:p>
        </p:txBody>
      </p:sp>
      <p:grpSp>
        <p:nvGrpSpPr>
          <p:cNvPr id="4132" name="Google Shape;4132;p97"/>
          <p:cNvGrpSpPr/>
          <p:nvPr/>
        </p:nvGrpSpPr>
        <p:grpSpPr>
          <a:xfrm>
            <a:off x="1459208" y="3354108"/>
            <a:ext cx="793256" cy="182899"/>
            <a:chOff x="2685575" y="2835950"/>
            <a:chExt cx="433000" cy="99825"/>
          </a:xfrm>
        </p:grpSpPr>
        <p:sp>
          <p:nvSpPr>
            <p:cNvPr id="4133" name="Google Shape;4133;p97"/>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97"/>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97"/>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97"/>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7" name="Google Shape;4137;p97"/>
          <p:cNvSpPr/>
          <p:nvPr/>
        </p:nvSpPr>
        <p:spPr>
          <a:xfrm rot="-5400000">
            <a:off x="7314835" y="290255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97"/>
          <p:cNvSpPr/>
          <p:nvPr/>
        </p:nvSpPr>
        <p:spPr>
          <a:xfrm>
            <a:off x="1578083" y="83254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9" name="Google Shape;4139;p97"/>
          <p:cNvGrpSpPr/>
          <p:nvPr/>
        </p:nvGrpSpPr>
        <p:grpSpPr>
          <a:xfrm rot="-5400000">
            <a:off x="6841577" y="1742813"/>
            <a:ext cx="289170" cy="284718"/>
            <a:chOff x="426000" y="3302025"/>
            <a:chExt cx="220875" cy="217475"/>
          </a:xfrm>
        </p:grpSpPr>
        <p:sp>
          <p:nvSpPr>
            <p:cNvPr id="4140" name="Google Shape;4140;p97"/>
            <p:cNvSpPr/>
            <p:nvPr/>
          </p:nvSpPr>
          <p:spPr>
            <a:xfrm>
              <a:off x="426000"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9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2" name="Google Shape;4142;p97"/>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97"/>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97">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97">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97">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132"/>
                                        </p:tgtEl>
                                        <p:attrNameLst>
                                          <p:attrName>style.visibility</p:attrName>
                                        </p:attrNameLst>
                                      </p:cBhvr>
                                      <p:to>
                                        <p:strVal val="visible"/>
                                      </p:to>
                                    </p:set>
                                    <p:anim calcmode="lin" valueType="num">
                                      <p:cBhvr additive="base">
                                        <p:cTn id="7" dur="1000"/>
                                        <p:tgtEl>
                                          <p:spTgt spid="4132"/>
                                        </p:tgtEl>
                                        <p:attrNameLst>
                                          <p:attrName>ppt_x</p:attrName>
                                        </p:attrNameLst>
                                      </p:cBhvr>
                                      <p:tavLst>
                                        <p:tav tm="0">
                                          <p:val>
                                            <p:strVal val="#ppt_x+1"/>
                                          </p:val>
                                        </p:tav>
                                        <p:tav tm="100000">
                                          <p:val>
                                            <p:strVal val="#ppt_x"/>
                                          </p:val>
                                        </p:tav>
                                      </p:tavLst>
                                    </p:anim>
                                  </p:childTnLst>
                                </p:cTn>
                              </p:par>
                              <p:par>
                                <p:cTn id="8" presetID="8" presetClass="emph" presetSubtype="0" fill="hold" nodeType="withEffect">
                                  <p:stCondLst>
                                    <p:cond delay="0"/>
                                  </p:stCondLst>
                                  <p:childTnLst>
                                    <p:animRot by="-21600000">
                                      <p:cBhvr>
                                        <p:cTn id="9" dur="1000" fill="hold"/>
                                        <p:tgtEl>
                                          <p:spTgt spid="4137"/>
                                        </p:tgtEl>
                                        <p:attrNameLst>
                                          <p:attrName>r</p:attrName>
                                        </p:attrNameLst>
                                      </p:cBhvr>
                                    </p:animRot>
                                  </p:childTnLst>
                                </p:cTn>
                              </p:par>
                              <p:par>
                                <p:cTn id="10" presetID="2" presetClass="entr" presetSubtype="8" fill="hold" nodeType="withEffect">
                                  <p:stCondLst>
                                    <p:cond delay="0"/>
                                  </p:stCondLst>
                                  <p:childTnLst>
                                    <p:set>
                                      <p:cBhvr>
                                        <p:cTn id="11" dur="1" fill="hold">
                                          <p:stCondLst>
                                            <p:cond delay="0"/>
                                          </p:stCondLst>
                                        </p:cTn>
                                        <p:tgtEl>
                                          <p:spTgt spid="4139"/>
                                        </p:tgtEl>
                                        <p:attrNameLst>
                                          <p:attrName>style.visibility</p:attrName>
                                        </p:attrNameLst>
                                      </p:cBhvr>
                                      <p:to>
                                        <p:strVal val="visible"/>
                                      </p:to>
                                    </p:set>
                                    <p:anim calcmode="lin" valueType="num">
                                      <p:cBhvr additive="base">
                                        <p:cTn id="12" dur="1000"/>
                                        <p:tgtEl>
                                          <p:spTgt spid="4139"/>
                                        </p:tgtEl>
                                        <p:attrNameLst>
                                          <p:attrName>ppt_x</p:attrName>
                                        </p:attrNameLst>
                                      </p:cBhvr>
                                      <p:tavLst>
                                        <p:tav tm="0">
                                          <p:val>
                                            <p:strVal val="#ppt_x-1"/>
                                          </p:val>
                                        </p:tav>
                                        <p:tav tm="100000">
                                          <p:val>
                                            <p:strVal val="#ppt_x"/>
                                          </p:val>
                                        </p:tav>
                                      </p:tavLst>
                                    </p:anim>
                                  </p:childTnLst>
                                </p:cTn>
                              </p:par>
                              <p:par>
                                <p:cTn id="13" presetID="23" presetClass="entr" presetSubtype="16" fill="hold" nodeType="withEffect">
                                  <p:stCondLst>
                                    <p:cond delay="0"/>
                                  </p:stCondLst>
                                  <p:childTnLst>
                                    <p:set>
                                      <p:cBhvr>
                                        <p:cTn id="14" dur="1" fill="hold">
                                          <p:stCondLst>
                                            <p:cond delay="0"/>
                                          </p:stCondLst>
                                        </p:cTn>
                                        <p:tgtEl>
                                          <p:spTgt spid="4138"/>
                                        </p:tgtEl>
                                        <p:attrNameLst>
                                          <p:attrName>style.visibility</p:attrName>
                                        </p:attrNameLst>
                                      </p:cBhvr>
                                      <p:to>
                                        <p:strVal val="visible"/>
                                      </p:to>
                                    </p:set>
                                    <p:anim calcmode="lin" valueType="num">
                                      <p:cBhvr additive="base">
                                        <p:cTn id="15" dur="1000"/>
                                        <p:tgtEl>
                                          <p:spTgt spid="4138"/>
                                        </p:tgtEl>
                                        <p:attrNameLst>
                                          <p:attrName>ppt_w</p:attrName>
                                        </p:attrNameLst>
                                      </p:cBhvr>
                                      <p:tavLst>
                                        <p:tav tm="0">
                                          <p:val>
                                            <p:strVal val="0"/>
                                          </p:val>
                                        </p:tav>
                                        <p:tav tm="100000">
                                          <p:val>
                                            <p:strVal val="#ppt_w"/>
                                          </p:val>
                                        </p:tav>
                                      </p:tavLst>
                                    </p:anim>
                                    <p:anim calcmode="lin" valueType="num">
                                      <p:cBhvr additive="base">
                                        <p:cTn id="16" dur="1000"/>
                                        <p:tgtEl>
                                          <p:spTgt spid="4138"/>
                                        </p:tgtEl>
                                        <p:attrNameLst>
                                          <p:attrName>ppt_h</p:attrName>
                                        </p:attrNameLst>
                                      </p:cBhvr>
                                      <p:tavLst>
                                        <p:tav tm="0">
                                          <p:val>
                                            <p:strVal val="0"/>
                                          </p:val>
                                        </p:tav>
                                        <p:tav tm="100000">
                                          <p:val>
                                            <p:strVal val="#ppt_h"/>
                                          </p:val>
                                        </p:tav>
                                      </p:tavLst>
                                    </p:anim>
                                  </p:childTnLst>
                                </p:cTn>
                              </p:par>
                              <p:par>
                                <p:cTn id="17" presetID="2" presetClass="entr" presetSubtype="1" fill="hold" nodeType="withEffect">
                                  <p:stCondLst>
                                    <p:cond delay="0"/>
                                  </p:stCondLst>
                                  <p:childTnLst>
                                    <p:set>
                                      <p:cBhvr>
                                        <p:cTn id="18" dur="1" fill="hold">
                                          <p:stCondLst>
                                            <p:cond delay="0"/>
                                          </p:stCondLst>
                                        </p:cTn>
                                        <p:tgtEl>
                                          <p:spTgt spid="4130"/>
                                        </p:tgtEl>
                                        <p:attrNameLst>
                                          <p:attrName>style.visibility</p:attrName>
                                        </p:attrNameLst>
                                      </p:cBhvr>
                                      <p:to>
                                        <p:strVal val="visible"/>
                                      </p:to>
                                    </p:set>
                                    <p:anim calcmode="lin" valueType="num">
                                      <p:cBhvr additive="base">
                                        <p:cTn id="19" dur="1000"/>
                                        <p:tgtEl>
                                          <p:spTgt spid="4130"/>
                                        </p:tgtEl>
                                        <p:attrNameLst>
                                          <p:attrName>ppt_y</p:attrName>
                                        </p:attrNameLst>
                                      </p:cBhvr>
                                      <p:tavLst>
                                        <p:tav tm="0">
                                          <p:val>
                                            <p:strVal val="#ppt_y-1"/>
                                          </p:val>
                                        </p:tav>
                                        <p:tav tm="100000">
                                          <p:val>
                                            <p:strVal val="#ppt_y"/>
                                          </p:val>
                                        </p:tav>
                                      </p:tavLst>
                                    </p:anim>
                                  </p:childTnLst>
                                </p:cTn>
                              </p:par>
                              <p:par>
                                <p:cTn id="20" presetID="2" presetClass="entr" presetSubtype="1" fill="hold" nodeType="withEffect">
                                  <p:stCondLst>
                                    <p:cond delay="0"/>
                                  </p:stCondLst>
                                  <p:childTnLst>
                                    <p:set>
                                      <p:cBhvr>
                                        <p:cTn id="21" dur="1" fill="hold">
                                          <p:stCondLst>
                                            <p:cond delay="0"/>
                                          </p:stCondLst>
                                        </p:cTn>
                                        <p:tgtEl>
                                          <p:spTgt spid="4131"/>
                                        </p:tgtEl>
                                        <p:attrNameLst>
                                          <p:attrName>style.visibility</p:attrName>
                                        </p:attrNameLst>
                                      </p:cBhvr>
                                      <p:to>
                                        <p:strVal val="visible"/>
                                      </p:to>
                                    </p:set>
                                    <p:anim calcmode="lin" valueType="num">
                                      <p:cBhvr additive="base">
                                        <p:cTn id="22" dur="1000"/>
                                        <p:tgtEl>
                                          <p:spTgt spid="4131"/>
                                        </p:tgtEl>
                                        <p:attrNameLst>
                                          <p:attrName>ppt_y</p:attrName>
                                        </p:attrNameLst>
                                      </p:cBhvr>
                                      <p:tavLst>
                                        <p:tav tm="0">
                                          <p:val>
                                            <p:strVal val="#ppt_y-1"/>
                                          </p:val>
                                        </p:tav>
                                        <p:tav tm="100000">
                                          <p:val>
                                            <p:strVal val="#ppt_y"/>
                                          </p:val>
                                        </p:tav>
                                      </p:tavLst>
                                    </p:anim>
                                  </p:childTnLst>
                                </p:cTn>
                              </p:par>
                              <p:par>
                                <p:cTn id="23" presetID="2" presetClass="entr" presetSubtype="1" fill="hold" nodeType="withEffect">
                                  <p:stCondLst>
                                    <p:cond delay="0"/>
                                  </p:stCondLst>
                                  <p:childTnLst>
                                    <p:set>
                                      <p:cBhvr>
                                        <p:cTn id="24" dur="1" fill="hold">
                                          <p:stCondLst>
                                            <p:cond delay="0"/>
                                          </p:stCondLst>
                                        </p:cTn>
                                        <p:tgtEl>
                                          <p:spTgt spid="4129"/>
                                        </p:tgtEl>
                                        <p:attrNameLst>
                                          <p:attrName>style.visibility</p:attrName>
                                        </p:attrNameLst>
                                      </p:cBhvr>
                                      <p:to>
                                        <p:strVal val="visible"/>
                                      </p:to>
                                    </p:set>
                                    <p:anim calcmode="lin" valueType="num">
                                      <p:cBhvr additive="base">
                                        <p:cTn id="25" dur="1000"/>
                                        <p:tgtEl>
                                          <p:spTgt spid="4129"/>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4126"/>
                                        </p:tgtEl>
                                        <p:attrNameLst>
                                          <p:attrName>style.visibility</p:attrName>
                                        </p:attrNameLst>
                                      </p:cBhvr>
                                      <p:to>
                                        <p:strVal val="visible"/>
                                      </p:to>
                                    </p:set>
                                    <p:animEffect transition="in" filter="fade">
                                      <p:cBhvr>
                                        <p:cTn id="28" dur="1000"/>
                                        <p:tgtEl>
                                          <p:spTgt spid="4126"/>
                                        </p:tgtEl>
                                      </p:cBhvr>
                                    </p:animEffect>
                                  </p:childTnLst>
                                </p:cTn>
                              </p:par>
                              <p:par>
                                <p:cTn id="29" presetID="10" presetClass="entr" presetSubtype="0" fill="hold" nodeType="withEffect">
                                  <p:stCondLst>
                                    <p:cond delay="0"/>
                                  </p:stCondLst>
                                  <p:childTnLst>
                                    <p:set>
                                      <p:cBhvr>
                                        <p:cTn id="30" dur="1" fill="hold">
                                          <p:stCondLst>
                                            <p:cond delay="0"/>
                                          </p:stCondLst>
                                        </p:cTn>
                                        <p:tgtEl>
                                          <p:spTgt spid="4127"/>
                                        </p:tgtEl>
                                        <p:attrNameLst>
                                          <p:attrName>style.visibility</p:attrName>
                                        </p:attrNameLst>
                                      </p:cBhvr>
                                      <p:to>
                                        <p:strVal val="visible"/>
                                      </p:to>
                                    </p:set>
                                    <p:animEffect transition="in" filter="fade">
                                      <p:cBhvr>
                                        <p:cTn id="31" dur="1000"/>
                                        <p:tgtEl>
                                          <p:spTgt spid="4127"/>
                                        </p:tgtEl>
                                      </p:cBhvr>
                                    </p:animEffect>
                                  </p:childTnLst>
                                </p:cTn>
                              </p:par>
                              <p:par>
                                <p:cTn id="32" presetID="10" presetClass="entr" presetSubtype="0" fill="hold" nodeType="withEffect">
                                  <p:stCondLst>
                                    <p:cond delay="0"/>
                                  </p:stCondLst>
                                  <p:childTnLst>
                                    <p:set>
                                      <p:cBhvr>
                                        <p:cTn id="33" dur="1" fill="hold">
                                          <p:stCondLst>
                                            <p:cond delay="0"/>
                                          </p:stCondLst>
                                        </p:cTn>
                                        <p:tgtEl>
                                          <p:spTgt spid="4128"/>
                                        </p:tgtEl>
                                        <p:attrNameLst>
                                          <p:attrName>style.visibility</p:attrName>
                                        </p:attrNameLst>
                                      </p:cBhvr>
                                      <p:to>
                                        <p:strVal val="visible"/>
                                      </p:to>
                                    </p:set>
                                    <p:animEffect transition="in" filter="fade">
                                      <p:cBhvr>
                                        <p:cTn id="34" dur="1000"/>
                                        <p:tgtEl>
                                          <p:spTgt spid="4128"/>
                                        </p:tgtEl>
                                      </p:cBhvr>
                                    </p:animEffect>
                                  </p:childTnLst>
                                </p:cTn>
                              </p:par>
                              <p:par>
                                <p:cTn id="35" presetID="10" presetClass="entr" presetSubtype="0" fill="hold" nodeType="withEffect">
                                  <p:stCondLst>
                                    <p:cond delay="0"/>
                                  </p:stCondLst>
                                  <p:childTnLst>
                                    <p:set>
                                      <p:cBhvr>
                                        <p:cTn id="36" dur="1" fill="hold">
                                          <p:stCondLst>
                                            <p:cond delay="0"/>
                                          </p:stCondLst>
                                        </p:cTn>
                                        <p:tgtEl>
                                          <p:spTgt spid="4144"/>
                                        </p:tgtEl>
                                        <p:attrNameLst>
                                          <p:attrName>style.visibility</p:attrName>
                                        </p:attrNameLst>
                                      </p:cBhvr>
                                      <p:to>
                                        <p:strVal val="visible"/>
                                      </p:to>
                                    </p:set>
                                    <p:animEffect transition="in" filter="fade">
                                      <p:cBhvr>
                                        <p:cTn id="37" dur="1000"/>
                                        <p:tgtEl>
                                          <p:spTgt spid="4144"/>
                                        </p:tgtEl>
                                      </p:cBhvr>
                                    </p:animEffect>
                                  </p:childTnLst>
                                </p:cTn>
                              </p:par>
                              <p:par>
                                <p:cTn id="38" presetID="10" presetClass="entr" presetSubtype="0" fill="hold" nodeType="withEffect">
                                  <p:stCondLst>
                                    <p:cond delay="0"/>
                                  </p:stCondLst>
                                  <p:childTnLst>
                                    <p:set>
                                      <p:cBhvr>
                                        <p:cTn id="39" dur="1" fill="hold">
                                          <p:stCondLst>
                                            <p:cond delay="0"/>
                                          </p:stCondLst>
                                        </p:cTn>
                                        <p:tgtEl>
                                          <p:spTgt spid="4142"/>
                                        </p:tgtEl>
                                        <p:attrNameLst>
                                          <p:attrName>style.visibility</p:attrName>
                                        </p:attrNameLst>
                                      </p:cBhvr>
                                      <p:to>
                                        <p:strVal val="visible"/>
                                      </p:to>
                                    </p:set>
                                    <p:animEffect transition="in" filter="fade">
                                      <p:cBhvr>
                                        <p:cTn id="40" dur="1000"/>
                                        <p:tgtEl>
                                          <p:spTgt spid="4142"/>
                                        </p:tgtEl>
                                      </p:cBhvr>
                                    </p:animEffect>
                                  </p:childTnLst>
                                </p:cTn>
                              </p:par>
                              <p:par>
                                <p:cTn id="41" presetID="10" presetClass="entr" presetSubtype="0" fill="hold" nodeType="withEffect">
                                  <p:stCondLst>
                                    <p:cond delay="0"/>
                                  </p:stCondLst>
                                  <p:childTnLst>
                                    <p:set>
                                      <p:cBhvr>
                                        <p:cTn id="42" dur="1" fill="hold">
                                          <p:stCondLst>
                                            <p:cond delay="0"/>
                                          </p:stCondLst>
                                        </p:cTn>
                                        <p:tgtEl>
                                          <p:spTgt spid="4143"/>
                                        </p:tgtEl>
                                        <p:attrNameLst>
                                          <p:attrName>style.visibility</p:attrName>
                                        </p:attrNameLst>
                                      </p:cBhvr>
                                      <p:to>
                                        <p:strVal val="visible"/>
                                      </p:to>
                                    </p:set>
                                    <p:animEffect transition="in" filter="fade">
                                      <p:cBhvr>
                                        <p:cTn id="43" dur="1000"/>
                                        <p:tgtEl>
                                          <p:spTgt spid="4143"/>
                                        </p:tgtEl>
                                      </p:cBhvr>
                                    </p:animEffect>
                                  </p:childTnLst>
                                </p:cTn>
                              </p:par>
                              <p:par>
                                <p:cTn id="44" presetID="10" presetClass="entr" presetSubtype="0" fill="hold" nodeType="withEffect">
                                  <p:stCondLst>
                                    <p:cond delay="0"/>
                                  </p:stCondLst>
                                  <p:childTnLst>
                                    <p:set>
                                      <p:cBhvr>
                                        <p:cTn id="45" dur="1" fill="hold">
                                          <p:stCondLst>
                                            <p:cond delay="0"/>
                                          </p:stCondLst>
                                        </p:cTn>
                                        <p:tgtEl>
                                          <p:spTgt spid="4144"/>
                                        </p:tgtEl>
                                        <p:attrNameLst>
                                          <p:attrName>style.visibility</p:attrName>
                                        </p:attrNameLst>
                                      </p:cBhvr>
                                      <p:to>
                                        <p:strVal val="visible"/>
                                      </p:to>
                                    </p:set>
                                    <p:animEffect transition="in" filter="fade">
                                      <p:cBhvr>
                                        <p:cTn id="46" dur="1000"/>
                                        <p:tgtEl>
                                          <p:spTgt spid="4144"/>
                                        </p:tgtEl>
                                      </p:cBhvr>
                                    </p:animEffect>
                                  </p:childTnLst>
                                </p:cTn>
                              </p:par>
                              <p:par>
                                <p:cTn id="47" presetID="10" presetClass="entr" presetSubtype="0" fill="hold" nodeType="withEffect">
                                  <p:stCondLst>
                                    <p:cond delay="0"/>
                                  </p:stCondLst>
                                  <p:childTnLst>
                                    <p:set>
                                      <p:cBhvr>
                                        <p:cTn id="48" dur="1" fill="hold">
                                          <p:stCondLst>
                                            <p:cond delay="0"/>
                                          </p:stCondLst>
                                        </p:cTn>
                                        <p:tgtEl>
                                          <p:spTgt spid="4145"/>
                                        </p:tgtEl>
                                        <p:attrNameLst>
                                          <p:attrName>style.visibility</p:attrName>
                                        </p:attrNameLst>
                                      </p:cBhvr>
                                      <p:to>
                                        <p:strVal val="visible"/>
                                      </p:to>
                                    </p:set>
                                    <p:animEffect transition="in" filter="fade">
                                      <p:cBhvr>
                                        <p:cTn id="49" dur="1000"/>
                                        <p:tgtEl>
                                          <p:spTgt spid="4145"/>
                                        </p:tgtEl>
                                      </p:cBhvr>
                                    </p:animEffect>
                                  </p:childTnLst>
                                </p:cTn>
                              </p:par>
                              <p:par>
                                <p:cTn id="50" presetID="10" presetClass="entr" presetSubtype="0" fill="hold" nodeType="withEffect">
                                  <p:stCondLst>
                                    <p:cond delay="0"/>
                                  </p:stCondLst>
                                  <p:childTnLst>
                                    <p:set>
                                      <p:cBhvr>
                                        <p:cTn id="51" dur="1" fill="hold">
                                          <p:stCondLst>
                                            <p:cond delay="0"/>
                                          </p:stCondLst>
                                        </p:cTn>
                                        <p:tgtEl>
                                          <p:spTgt spid="4146"/>
                                        </p:tgtEl>
                                        <p:attrNameLst>
                                          <p:attrName>style.visibility</p:attrName>
                                        </p:attrNameLst>
                                      </p:cBhvr>
                                      <p:to>
                                        <p:strVal val="visible"/>
                                      </p:to>
                                    </p:set>
                                    <p:animEffect transition="in" filter="fade">
                                      <p:cBhvr>
                                        <p:cTn id="52" dur="1000"/>
                                        <p:tgtEl>
                                          <p:spTgt spid="4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50"/>
        <p:cNvGrpSpPr/>
        <p:nvPr/>
      </p:nvGrpSpPr>
      <p:grpSpPr>
        <a:xfrm>
          <a:off x="0" y="0"/>
          <a:ext cx="0" cy="0"/>
          <a:chOff x="0" y="0"/>
          <a:chExt cx="0" cy="0"/>
        </a:xfrm>
      </p:grpSpPr>
      <p:sp>
        <p:nvSpPr>
          <p:cNvPr id="4151" name="Google Shape;4151;p9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KEY NUMBERS</a:t>
            </a:r>
            <a:endParaRPr/>
          </a:p>
        </p:txBody>
      </p:sp>
      <p:grpSp>
        <p:nvGrpSpPr>
          <p:cNvPr id="4152" name="Google Shape;4152;p98"/>
          <p:cNvGrpSpPr/>
          <p:nvPr/>
        </p:nvGrpSpPr>
        <p:grpSpPr>
          <a:xfrm flipH="1">
            <a:off x="6692888" y="-911128"/>
            <a:ext cx="2019176" cy="2019176"/>
            <a:chOff x="1943325" y="-220375"/>
            <a:chExt cx="1298672" cy="1298672"/>
          </a:xfrm>
        </p:grpSpPr>
        <p:sp>
          <p:nvSpPr>
            <p:cNvPr id="4153" name="Google Shape;4153;p98"/>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98"/>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98"/>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98"/>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98"/>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98"/>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98"/>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98"/>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98"/>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98"/>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98"/>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98"/>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98"/>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98"/>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98"/>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98"/>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98"/>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98"/>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98"/>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98"/>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98"/>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98"/>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98"/>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98"/>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98"/>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98"/>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98"/>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98"/>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98"/>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98"/>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98"/>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98"/>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98"/>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98"/>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98"/>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98"/>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98"/>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98"/>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98"/>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98"/>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98"/>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98"/>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98"/>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98"/>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98"/>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98"/>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98"/>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98"/>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1" name="Google Shape;4201;p98"/>
          <p:cNvSpPr txBox="1">
            <a:spLocks noGrp="1"/>
          </p:cNvSpPr>
          <p:nvPr>
            <p:ph type="subTitle" idx="2"/>
          </p:nvPr>
        </p:nvSpPr>
        <p:spPr>
          <a:xfrm>
            <a:off x="3431088" y="2871906"/>
            <a:ext cx="2281800" cy="77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4202" name="Google Shape;4202;p98"/>
          <p:cNvSpPr txBox="1">
            <a:spLocks noGrp="1"/>
          </p:cNvSpPr>
          <p:nvPr>
            <p:ph type="subTitle" idx="4"/>
          </p:nvPr>
        </p:nvSpPr>
        <p:spPr>
          <a:xfrm>
            <a:off x="5846625" y="2871906"/>
            <a:ext cx="2281800" cy="77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sp>
        <p:nvSpPr>
          <p:cNvPr id="4203" name="Google Shape;4203;p98"/>
          <p:cNvSpPr txBox="1">
            <a:spLocks noGrp="1"/>
          </p:cNvSpPr>
          <p:nvPr>
            <p:ph type="subTitle" idx="6"/>
          </p:nvPr>
        </p:nvSpPr>
        <p:spPr>
          <a:xfrm>
            <a:off x="1015550" y="2871906"/>
            <a:ext cx="2281800" cy="77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4204" name="Google Shape;4204;p98"/>
          <p:cNvSpPr txBox="1">
            <a:spLocks noGrp="1"/>
          </p:cNvSpPr>
          <p:nvPr>
            <p:ph type="title" idx="7"/>
          </p:nvPr>
        </p:nvSpPr>
        <p:spPr>
          <a:xfrm>
            <a:off x="1015550" y="1731675"/>
            <a:ext cx="2281800" cy="516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1,200</a:t>
            </a:r>
            <a:endParaRPr/>
          </a:p>
        </p:txBody>
      </p:sp>
      <p:sp>
        <p:nvSpPr>
          <p:cNvPr id="4205" name="Google Shape;4205;p98"/>
          <p:cNvSpPr txBox="1">
            <a:spLocks noGrp="1"/>
          </p:cNvSpPr>
          <p:nvPr>
            <p:ph type="title" idx="8"/>
          </p:nvPr>
        </p:nvSpPr>
        <p:spPr>
          <a:xfrm>
            <a:off x="3431100" y="1735500"/>
            <a:ext cx="2281800" cy="516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892</a:t>
            </a:r>
            <a:endParaRPr/>
          </a:p>
        </p:txBody>
      </p:sp>
      <p:sp>
        <p:nvSpPr>
          <p:cNvPr id="4206" name="Google Shape;4206;p98"/>
          <p:cNvSpPr txBox="1">
            <a:spLocks noGrp="1"/>
          </p:cNvSpPr>
          <p:nvPr>
            <p:ph type="title" idx="9"/>
          </p:nvPr>
        </p:nvSpPr>
        <p:spPr>
          <a:xfrm>
            <a:off x="5846650" y="1731513"/>
            <a:ext cx="2281800" cy="516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63</a:t>
            </a:r>
            <a:endParaRPr/>
          </a:p>
        </p:txBody>
      </p:sp>
      <p:sp>
        <p:nvSpPr>
          <p:cNvPr id="4207" name="Google Shape;4207;p98"/>
          <p:cNvSpPr txBox="1">
            <a:spLocks noGrp="1"/>
          </p:cNvSpPr>
          <p:nvPr>
            <p:ph type="subTitle" idx="1"/>
          </p:nvPr>
        </p:nvSpPr>
        <p:spPr>
          <a:xfrm flipH="1">
            <a:off x="1015575" y="2384693"/>
            <a:ext cx="2281800" cy="35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Planned hours</a:t>
            </a:r>
            <a:endParaRPr/>
          </a:p>
        </p:txBody>
      </p:sp>
      <p:sp>
        <p:nvSpPr>
          <p:cNvPr id="4208" name="Google Shape;4208;p98"/>
          <p:cNvSpPr txBox="1">
            <a:spLocks noGrp="1"/>
          </p:cNvSpPr>
          <p:nvPr>
            <p:ph type="subTitle" idx="3"/>
          </p:nvPr>
        </p:nvSpPr>
        <p:spPr>
          <a:xfrm>
            <a:off x="5846652" y="2384693"/>
            <a:ext cx="2281800" cy="35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Adjustments</a:t>
            </a:r>
            <a:endParaRPr/>
          </a:p>
        </p:txBody>
      </p:sp>
      <p:sp>
        <p:nvSpPr>
          <p:cNvPr id="4209" name="Google Shape;4209;p98"/>
          <p:cNvSpPr txBox="1">
            <a:spLocks noGrp="1"/>
          </p:cNvSpPr>
          <p:nvPr>
            <p:ph type="subTitle" idx="5"/>
          </p:nvPr>
        </p:nvSpPr>
        <p:spPr>
          <a:xfrm flipH="1">
            <a:off x="3431114" y="2384693"/>
            <a:ext cx="2281800" cy="35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Hours spent</a:t>
            </a:r>
            <a:endParaRPr/>
          </a:p>
        </p:txBody>
      </p:sp>
      <p:grpSp>
        <p:nvGrpSpPr>
          <p:cNvPr id="4210" name="Google Shape;4210;p98"/>
          <p:cNvGrpSpPr/>
          <p:nvPr/>
        </p:nvGrpSpPr>
        <p:grpSpPr>
          <a:xfrm rot="5400000" flipH="1">
            <a:off x="5773311" y="606199"/>
            <a:ext cx="282927" cy="284718"/>
            <a:chOff x="430768" y="3302025"/>
            <a:chExt cx="216107" cy="217475"/>
          </a:xfrm>
        </p:grpSpPr>
        <p:sp>
          <p:nvSpPr>
            <p:cNvPr id="4211" name="Google Shape;4211;p98"/>
            <p:cNvSpPr/>
            <p:nvPr/>
          </p:nvSpPr>
          <p:spPr>
            <a:xfrm>
              <a:off x="430768"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98"/>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98"/>
          <p:cNvGrpSpPr/>
          <p:nvPr/>
        </p:nvGrpSpPr>
        <p:grpSpPr>
          <a:xfrm rot="5400000">
            <a:off x="4393288" y="270400"/>
            <a:ext cx="357454" cy="956304"/>
            <a:chOff x="357713" y="600975"/>
            <a:chExt cx="357454" cy="956304"/>
          </a:xfrm>
        </p:grpSpPr>
        <p:sp>
          <p:nvSpPr>
            <p:cNvPr id="4214" name="Google Shape;4214;p98"/>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98"/>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98"/>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98"/>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8" name="Google Shape;4218;p98"/>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98"/>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98">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98">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98">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01"/>
                                        </p:tgtEl>
                                        <p:attrNameLst>
                                          <p:attrName>style.visibility</p:attrName>
                                        </p:attrNameLst>
                                      </p:cBhvr>
                                      <p:to>
                                        <p:strVal val="visible"/>
                                      </p:to>
                                    </p:set>
                                    <p:animEffect transition="in" filter="fade">
                                      <p:cBhvr>
                                        <p:cTn id="7" dur="1000"/>
                                        <p:tgtEl>
                                          <p:spTgt spid="4201"/>
                                        </p:tgtEl>
                                      </p:cBhvr>
                                    </p:animEffect>
                                  </p:childTnLst>
                                </p:cTn>
                              </p:par>
                              <p:par>
                                <p:cTn id="8" presetID="10" presetClass="entr" presetSubtype="0" fill="hold" nodeType="withEffect">
                                  <p:stCondLst>
                                    <p:cond delay="0"/>
                                  </p:stCondLst>
                                  <p:childTnLst>
                                    <p:set>
                                      <p:cBhvr>
                                        <p:cTn id="9" dur="1" fill="hold">
                                          <p:stCondLst>
                                            <p:cond delay="0"/>
                                          </p:stCondLst>
                                        </p:cTn>
                                        <p:tgtEl>
                                          <p:spTgt spid="4202"/>
                                        </p:tgtEl>
                                        <p:attrNameLst>
                                          <p:attrName>style.visibility</p:attrName>
                                        </p:attrNameLst>
                                      </p:cBhvr>
                                      <p:to>
                                        <p:strVal val="visible"/>
                                      </p:to>
                                    </p:set>
                                    <p:animEffect transition="in" filter="fade">
                                      <p:cBhvr>
                                        <p:cTn id="10" dur="1000"/>
                                        <p:tgtEl>
                                          <p:spTgt spid="4202"/>
                                        </p:tgtEl>
                                      </p:cBhvr>
                                    </p:animEffect>
                                  </p:childTnLst>
                                </p:cTn>
                              </p:par>
                              <p:par>
                                <p:cTn id="11" presetID="10" presetClass="entr" presetSubtype="0" fill="hold" nodeType="withEffect">
                                  <p:stCondLst>
                                    <p:cond delay="0"/>
                                  </p:stCondLst>
                                  <p:childTnLst>
                                    <p:set>
                                      <p:cBhvr>
                                        <p:cTn id="12" dur="1" fill="hold">
                                          <p:stCondLst>
                                            <p:cond delay="0"/>
                                          </p:stCondLst>
                                        </p:cTn>
                                        <p:tgtEl>
                                          <p:spTgt spid="4203"/>
                                        </p:tgtEl>
                                        <p:attrNameLst>
                                          <p:attrName>style.visibility</p:attrName>
                                        </p:attrNameLst>
                                      </p:cBhvr>
                                      <p:to>
                                        <p:strVal val="visible"/>
                                      </p:to>
                                    </p:set>
                                    <p:animEffect transition="in" filter="fade">
                                      <p:cBhvr>
                                        <p:cTn id="13" dur="1000"/>
                                        <p:tgtEl>
                                          <p:spTgt spid="4203"/>
                                        </p:tgtEl>
                                      </p:cBhvr>
                                    </p:animEffect>
                                  </p:childTnLst>
                                </p:cTn>
                              </p:par>
                              <p:par>
                                <p:cTn id="14" presetID="10" presetClass="entr" presetSubtype="0" fill="hold" nodeType="withEffect">
                                  <p:stCondLst>
                                    <p:cond delay="0"/>
                                  </p:stCondLst>
                                  <p:childTnLst>
                                    <p:set>
                                      <p:cBhvr>
                                        <p:cTn id="15" dur="1" fill="hold">
                                          <p:stCondLst>
                                            <p:cond delay="0"/>
                                          </p:stCondLst>
                                        </p:cTn>
                                        <p:tgtEl>
                                          <p:spTgt spid="4208"/>
                                        </p:tgtEl>
                                        <p:attrNameLst>
                                          <p:attrName>style.visibility</p:attrName>
                                        </p:attrNameLst>
                                      </p:cBhvr>
                                      <p:to>
                                        <p:strVal val="visible"/>
                                      </p:to>
                                    </p:set>
                                    <p:animEffect transition="in" filter="fade">
                                      <p:cBhvr>
                                        <p:cTn id="16" dur="1000"/>
                                        <p:tgtEl>
                                          <p:spTgt spid="4208"/>
                                        </p:tgtEl>
                                      </p:cBhvr>
                                    </p:animEffect>
                                  </p:childTnLst>
                                </p:cTn>
                              </p:par>
                              <p:par>
                                <p:cTn id="17" presetID="10" presetClass="entr" presetSubtype="0" fill="hold" nodeType="withEffect">
                                  <p:stCondLst>
                                    <p:cond delay="0"/>
                                  </p:stCondLst>
                                  <p:childTnLst>
                                    <p:set>
                                      <p:cBhvr>
                                        <p:cTn id="18" dur="1" fill="hold">
                                          <p:stCondLst>
                                            <p:cond delay="0"/>
                                          </p:stCondLst>
                                        </p:cTn>
                                        <p:tgtEl>
                                          <p:spTgt spid="4209"/>
                                        </p:tgtEl>
                                        <p:attrNameLst>
                                          <p:attrName>style.visibility</p:attrName>
                                        </p:attrNameLst>
                                      </p:cBhvr>
                                      <p:to>
                                        <p:strVal val="visible"/>
                                      </p:to>
                                    </p:set>
                                    <p:animEffect transition="in" filter="fade">
                                      <p:cBhvr>
                                        <p:cTn id="19" dur="1000"/>
                                        <p:tgtEl>
                                          <p:spTgt spid="4209"/>
                                        </p:tgtEl>
                                      </p:cBhvr>
                                    </p:animEffect>
                                  </p:childTnLst>
                                </p:cTn>
                              </p:par>
                              <p:par>
                                <p:cTn id="20" presetID="10" presetClass="entr" presetSubtype="0" fill="hold" nodeType="withEffect">
                                  <p:stCondLst>
                                    <p:cond delay="0"/>
                                  </p:stCondLst>
                                  <p:childTnLst>
                                    <p:set>
                                      <p:cBhvr>
                                        <p:cTn id="21" dur="1" fill="hold">
                                          <p:stCondLst>
                                            <p:cond delay="0"/>
                                          </p:stCondLst>
                                        </p:cTn>
                                        <p:tgtEl>
                                          <p:spTgt spid="4207"/>
                                        </p:tgtEl>
                                        <p:attrNameLst>
                                          <p:attrName>style.visibility</p:attrName>
                                        </p:attrNameLst>
                                      </p:cBhvr>
                                      <p:to>
                                        <p:strVal val="visible"/>
                                      </p:to>
                                    </p:set>
                                    <p:animEffect transition="in" filter="fade">
                                      <p:cBhvr>
                                        <p:cTn id="22" dur="1000"/>
                                        <p:tgtEl>
                                          <p:spTgt spid="4207"/>
                                        </p:tgtEl>
                                      </p:cBhvr>
                                    </p:animEffect>
                                  </p:childTnLst>
                                </p:cTn>
                              </p:par>
                              <p:par>
                                <p:cTn id="23" presetID="2" presetClass="entr" presetSubtype="1" fill="hold" nodeType="withEffect">
                                  <p:stCondLst>
                                    <p:cond delay="0"/>
                                  </p:stCondLst>
                                  <p:childTnLst>
                                    <p:set>
                                      <p:cBhvr>
                                        <p:cTn id="24" dur="1" fill="hold">
                                          <p:stCondLst>
                                            <p:cond delay="0"/>
                                          </p:stCondLst>
                                        </p:cTn>
                                        <p:tgtEl>
                                          <p:spTgt spid="4204"/>
                                        </p:tgtEl>
                                        <p:attrNameLst>
                                          <p:attrName>style.visibility</p:attrName>
                                        </p:attrNameLst>
                                      </p:cBhvr>
                                      <p:to>
                                        <p:strVal val="visible"/>
                                      </p:to>
                                    </p:set>
                                    <p:anim calcmode="lin" valueType="num">
                                      <p:cBhvr additive="base">
                                        <p:cTn id="25" dur="1000"/>
                                        <p:tgtEl>
                                          <p:spTgt spid="4204"/>
                                        </p:tgtEl>
                                        <p:attrNameLst>
                                          <p:attrName>ppt_y</p:attrName>
                                        </p:attrNameLst>
                                      </p:cBhvr>
                                      <p:tavLst>
                                        <p:tav tm="0">
                                          <p:val>
                                            <p:strVal val="#ppt_y-1"/>
                                          </p:val>
                                        </p:tav>
                                        <p:tav tm="100000">
                                          <p:val>
                                            <p:strVal val="#ppt_y"/>
                                          </p:val>
                                        </p:tav>
                                      </p:tavLst>
                                    </p:anim>
                                  </p:childTnLst>
                                </p:cTn>
                              </p:par>
                              <p:par>
                                <p:cTn id="26" presetID="2" presetClass="entr" presetSubtype="1" fill="hold" nodeType="withEffect">
                                  <p:stCondLst>
                                    <p:cond delay="0"/>
                                  </p:stCondLst>
                                  <p:childTnLst>
                                    <p:set>
                                      <p:cBhvr>
                                        <p:cTn id="27" dur="1" fill="hold">
                                          <p:stCondLst>
                                            <p:cond delay="0"/>
                                          </p:stCondLst>
                                        </p:cTn>
                                        <p:tgtEl>
                                          <p:spTgt spid="4205"/>
                                        </p:tgtEl>
                                        <p:attrNameLst>
                                          <p:attrName>style.visibility</p:attrName>
                                        </p:attrNameLst>
                                      </p:cBhvr>
                                      <p:to>
                                        <p:strVal val="visible"/>
                                      </p:to>
                                    </p:set>
                                    <p:anim calcmode="lin" valueType="num">
                                      <p:cBhvr additive="base">
                                        <p:cTn id="28" dur="1000"/>
                                        <p:tgtEl>
                                          <p:spTgt spid="4205"/>
                                        </p:tgtEl>
                                        <p:attrNameLst>
                                          <p:attrName>ppt_y</p:attrName>
                                        </p:attrNameLst>
                                      </p:cBhvr>
                                      <p:tavLst>
                                        <p:tav tm="0">
                                          <p:val>
                                            <p:strVal val="#ppt_y-1"/>
                                          </p:val>
                                        </p:tav>
                                        <p:tav tm="100000">
                                          <p:val>
                                            <p:strVal val="#ppt_y"/>
                                          </p:val>
                                        </p:tav>
                                      </p:tavLst>
                                    </p:anim>
                                  </p:childTnLst>
                                </p:cTn>
                              </p:par>
                              <p:par>
                                <p:cTn id="29" presetID="2" presetClass="entr" presetSubtype="1" fill="hold" nodeType="withEffect">
                                  <p:stCondLst>
                                    <p:cond delay="0"/>
                                  </p:stCondLst>
                                  <p:childTnLst>
                                    <p:set>
                                      <p:cBhvr>
                                        <p:cTn id="30" dur="1" fill="hold">
                                          <p:stCondLst>
                                            <p:cond delay="0"/>
                                          </p:stCondLst>
                                        </p:cTn>
                                        <p:tgtEl>
                                          <p:spTgt spid="4206"/>
                                        </p:tgtEl>
                                        <p:attrNameLst>
                                          <p:attrName>style.visibility</p:attrName>
                                        </p:attrNameLst>
                                      </p:cBhvr>
                                      <p:to>
                                        <p:strVal val="visible"/>
                                      </p:to>
                                    </p:set>
                                    <p:anim calcmode="lin" valueType="num">
                                      <p:cBhvr additive="base">
                                        <p:cTn id="31" dur="1000"/>
                                        <p:tgtEl>
                                          <p:spTgt spid="4206"/>
                                        </p:tgtEl>
                                        <p:attrNameLst>
                                          <p:attrName>ppt_y</p:attrName>
                                        </p:attrNameLst>
                                      </p:cBhvr>
                                      <p:tavLst>
                                        <p:tav tm="0">
                                          <p:val>
                                            <p:strVal val="#ppt_y-1"/>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4151"/>
                                        </p:tgtEl>
                                        <p:attrNameLst>
                                          <p:attrName>style.visibility</p:attrName>
                                        </p:attrNameLst>
                                      </p:cBhvr>
                                      <p:to>
                                        <p:strVal val="visible"/>
                                      </p:to>
                                    </p:set>
                                    <p:anim calcmode="lin" valueType="num">
                                      <p:cBhvr additive="base">
                                        <p:cTn id="34" dur="1000"/>
                                        <p:tgtEl>
                                          <p:spTgt spid="4151"/>
                                        </p:tgtEl>
                                        <p:attrNameLst>
                                          <p:attrName>ppt_x</p:attrName>
                                        </p:attrNameLst>
                                      </p:cBhvr>
                                      <p:tavLst>
                                        <p:tav tm="0">
                                          <p:val>
                                            <p:strVal val="#ppt_x-1"/>
                                          </p:val>
                                        </p:tav>
                                        <p:tav tm="100000">
                                          <p:val>
                                            <p:strVal val="#ppt_x"/>
                                          </p:val>
                                        </p:tav>
                                      </p:tavLst>
                                    </p:anim>
                                  </p:childTnLst>
                                </p:cTn>
                              </p:par>
                              <p:par>
                                <p:cTn id="35" presetID="8" presetClass="emph" presetSubtype="0" fill="hold" nodeType="withEffect">
                                  <p:stCondLst>
                                    <p:cond delay="0"/>
                                  </p:stCondLst>
                                  <p:childTnLst>
                                    <p:animRot by="-21600000">
                                      <p:cBhvr>
                                        <p:cTn id="36" dur="1000" fill="hold"/>
                                        <p:tgtEl>
                                          <p:spTgt spid="4152"/>
                                        </p:tgtEl>
                                        <p:attrNameLst>
                                          <p:attrName>r</p:attrName>
                                        </p:attrNameLst>
                                      </p:cBhvr>
                                    </p:animRot>
                                  </p:childTnLst>
                                </p:cTn>
                              </p:par>
                              <p:par>
                                <p:cTn id="37" presetID="2" presetClass="entr" presetSubtype="2" fill="hold" nodeType="withEffect">
                                  <p:stCondLst>
                                    <p:cond delay="0"/>
                                  </p:stCondLst>
                                  <p:childTnLst>
                                    <p:set>
                                      <p:cBhvr>
                                        <p:cTn id="38" dur="1" fill="hold">
                                          <p:stCondLst>
                                            <p:cond delay="0"/>
                                          </p:stCondLst>
                                        </p:cTn>
                                        <p:tgtEl>
                                          <p:spTgt spid="4210"/>
                                        </p:tgtEl>
                                        <p:attrNameLst>
                                          <p:attrName>style.visibility</p:attrName>
                                        </p:attrNameLst>
                                      </p:cBhvr>
                                      <p:to>
                                        <p:strVal val="visible"/>
                                      </p:to>
                                    </p:set>
                                    <p:anim calcmode="lin" valueType="num">
                                      <p:cBhvr additive="base">
                                        <p:cTn id="39" dur="1000"/>
                                        <p:tgtEl>
                                          <p:spTgt spid="4210"/>
                                        </p:tgtEl>
                                        <p:attrNameLst>
                                          <p:attrName>ppt_x</p:attrName>
                                        </p:attrNameLst>
                                      </p:cBhvr>
                                      <p:tavLst>
                                        <p:tav tm="0">
                                          <p:val>
                                            <p:strVal val="#ppt_x+1"/>
                                          </p:val>
                                        </p:tav>
                                        <p:tav tm="100000">
                                          <p:val>
                                            <p:strVal val="#ppt_x"/>
                                          </p:val>
                                        </p:tav>
                                      </p:tavLst>
                                    </p:anim>
                                  </p:childTnLst>
                                </p:cTn>
                              </p:par>
                              <p:par>
                                <p:cTn id="40" presetID="2" presetClass="entr" presetSubtype="2" fill="hold" nodeType="withEffect">
                                  <p:stCondLst>
                                    <p:cond delay="0"/>
                                  </p:stCondLst>
                                  <p:childTnLst>
                                    <p:set>
                                      <p:cBhvr>
                                        <p:cTn id="41" dur="1" fill="hold">
                                          <p:stCondLst>
                                            <p:cond delay="0"/>
                                          </p:stCondLst>
                                        </p:cTn>
                                        <p:tgtEl>
                                          <p:spTgt spid="4213"/>
                                        </p:tgtEl>
                                        <p:attrNameLst>
                                          <p:attrName>style.visibility</p:attrName>
                                        </p:attrNameLst>
                                      </p:cBhvr>
                                      <p:to>
                                        <p:strVal val="visible"/>
                                      </p:to>
                                    </p:set>
                                    <p:anim calcmode="lin" valueType="num">
                                      <p:cBhvr additive="base">
                                        <p:cTn id="42" dur="1000"/>
                                        <p:tgtEl>
                                          <p:spTgt spid="4213"/>
                                        </p:tgtEl>
                                        <p:attrNameLst>
                                          <p:attrName>ppt_x</p:attrName>
                                        </p:attrNameLst>
                                      </p:cBhvr>
                                      <p:tavLst>
                                        <p:tav tm="0">
                                          <p:val>
                                            <p:strVal val="#ppt_x+1"/>
                                          </p:val>
                                        </p:tav>
                                        <p:tav tm="100000">
                                          <p:val>
                                            <p:strVal val="#ppt_x"/>
                                          </p:val>
                                        </p:tav>
                                      </p:tavLst>
                                    </p:anim>
                                  </p:childTnLst>
                                </p:cTn>
                              </p:par>
                              <p:par>
                                <p:cTn id="43" presetID="10" presetClass="entr" presetSubtype="0" fill="hold" nodeType="withEffect">
                                  <p:stCondLst>
                                    <p:cond delay="0"/>
                                  </p:stCondLst>
                                  <p:childTnLst>
                                    <p:set>
                                      <p:cBhvr>
                                        <p:cTn id="44" dur="1" fill="hold">
                                          <p:stCondLst>
                                            <p:cond delay="0"/>
                                          </p:stCondLst>
                                        </p:cTn>
                                        <p:tgtEl>
                                          <p:spTgt spid="4218"/>
                                        </p:tgtEl>
                                        <p:attrNameLst>
                                          <p:attrName>style.visibility</p:attrName>
                                        </p:attrNameLst>
                                      </p:cBhvr>
                                      <p:to>
                                        <p:strVal val="visible"/>
                                      </p:to>
                                    </p:set>
                                    <p:animEffect transition="in" filter="fade">
                                      <p:cBhvr>
                                        <p:cTn id="45" dur="1000"/>
                                        <p:tgtEl>
                                          <p:spTgt spid="4218"/>
                                        </p:tgtEl>
                                      </p:cBhvr>
                                    </p:animEffect>
                                  </p:childTnLst>
                                </p:cTn>
                              </p:par>
                              <p:par>
                                <p:cTn id="46" presetID="10" presetClass="entr" presetSubtype="0" fill="hold" nodeType="withEffect">
                                  <p:stCondLst>
                                    <p:cond delay="0"/>
                                  </p:stCondLst>
                                  <p:childTnLst>
                                    <p:set>
                                      <p:cBhvr>
                                        <p:cTn id="47" dur="1" fill="hold">
                                          <p:stCondLst>
                                            <p:cond delay="0"/>
                                          </p:stCondLst>
                                        </p:cTn>
                                        <p:tgtEl>
                                          <p:spTgt spid="4219"/>
                                        </p:tgtEl>
                                        <p:attrNameLst>
                                          <p:attrName>style.visibility</p:attrName>
                                        </p:attrNameLst>
                                      </p:cBhvr>
                                      <p:to>
                                        <p:strVal val="visible"/>
                                      </p:to>
                                    </p:set>
                                    <p:animEffect transition="in" filter="fade">
                                      <p:cBhvr>
                                        <p:cTn id="48" dur="1000"/>
                                        <p:tgtEl>
                                          <p:spTgt spid="4219"/>
                                        </p:tgtEl>
                                      </p:cBhvr>
                                    </p:animEffect>
                                  </p:childTnLst>
                                </p:cTn>
                              </p:par>
                              <p:par>
                                <p:cTn id="49" presetID="10" presetClass="entr" presetSubtype="0" fill="hold" nodeType="withEffect">
                                  <p:stCondLst>
                                    <p:cond delay="0"/>
                                  </p:stCondLst>
                                  <p:childTnLst>
                                    <p:set>
                                      <p:cBhvr>
                                        <p:cTn id="50" dur="1" fill="hold">
                                          <p:stCondLst>
                                            <p:cond delay="0"/>
                                          </p:stCondLst>
                                        </p:cTn>
                                        <p:tgtEl>
                                          <p:spTgt spid="4220"/>
                                        </p:tgtEl>
                                        <p:attrNameLst>
                                          <p:attrName>style.visibility</p:attrName>
                                        </p:attrNameLst>
                                      </p:cBhvr>
                                      <p:to>
                                        <p:strVal val="visible"/>
                                      </p:to>
                                    </p:set>
                                    <p:animEffect transition="in" filter="fade">
                                      <p:cBhvr>
                                        <p:cTn id="51" dur="1000"/>
                                        <p:tgtEl>
                                          <p:spTgt spid="4220"/>
                                        </p:tgtEl>
                                      </p:cBhvr>
                                    </p:animEffect>
                                  </p:childTnLst>
                                </p:cTn>
                              </p:par>
                              <p:par>
                                <p:cTn id="52" presetID="10" presetClass="entr" presetSubtype="0" fill="hold" nodeType="withEffect">
                                  <p:stCondLst>
                                    <p:cond delay="0"/>
                                  </p:stCondLst>
                                  <p:childTnLst>
                                    <p:set>
                                      <p:cBhvr>
                                        <p:cTn id="53" dur="1" fill="hold">
                                          <p:stCondLst>
                                            <p:cond delay="0"/>
                                          </p:stCondLst>
                                        </p:cTn>
                                        <p:tgtEl>
                                          <p:spTgt spid="4221"/>
                                        </p:tgtEl>
                                        <p:attrNameLst>
                                          <p:attrName>style.visibility</p:attrName>
                                        </p:attrNameLst>
                                      </p:cBhvr>
                                      <p:to>
                                        <p:strVal val="visible"/>
                                      </p:to>
                                    </p:set>
                                    <p:animEffect transition="in" filter="fade">
                                      <p:cBhvr>
                                        <p:cTn id="54" dur="1000"/>
                                        <p:tgtEl>
                                          <p:spTgt spid="4221"/>
                                        </p:tgtEl>
                                      </p:cBhvr>
                                    </p:animEffect>
                                  </p:childTnLst>
                                </p:cTn>
                              </p:par>
                              <p:par>
                                <p:cTn id="55" presetID="10" presetClass="entr" presetSubtype="0" fill="hold" nodeType="withEffect">
                                  <p:stCondLst>
                                    <p:cond delay="0"/>
                                  </p:stCondLst>
                                  <p:childTnLst>
                                    <p:set>
                                      <p:cBhvr>
                                        <p:cTn id="56" dur="1" fill="hold">
                                          <p:stCondLst>
                                            <p:cond delay="0"/>
                                          </p:stCondLst>
                                        </p:cTn>
                                        <p:tgtEl>
                                          <p:spTgt spid="4222"/>
                                        </p:tgtEl>
                                        <p:attrNameLst>
                                          <p:attrName>style.visibility</p:attrName>
                                        </p:attrNameLst>
                                      </p:cBhvr>
                                      <p:to>
                                        <p:strVal val="visible"/>
                                      </p:to>
                                    </p:set>
                                    <p:animEffect transition="in" filter="fade">
                                      <p:cBhvr>
                                        <p:cTn id="57" dur="1000"/>
                                        <p:tgtEl>
                                          <p:spTgt spid="4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26"/>
        <p:cNvGrpSpPr/>
        <p:nvPr/>
      </p:nvGrpSpPr>
      <p:grpSpPr>
        <a:xfrm>
          <a:off x="0" y="0"/>
          <a:ext cx="0" cy="0"/>
          <a:chOff x="0" y="0"/>
          <a:chExt cx="0" cy="0"/>
        </a:xfrm>
      </p:grpSpPr>
      <p:sp>
        <p:nvSpPr>
          <p:cNvPr id="4227" name="Google Shape;4227;p9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PREDICTED RESULTS</a:t>
            </a:r>
            <a:endParaRPr/>
          </a:p>
        </p:txBody>
      </p:sp>
      <p:sp>
        <p:nvSpPr>
          <p:cNvPr id="4228" name="Google Shape;4228;p99"/>
          <p:cNvSpPr txBox="1"/>
          <p:nvPr/>
        </p:nvSpPr>
        <p:spPr>
          <a:xfrm flipH="1">
            <a:off x="715500" y="4252400"/>
            <a:ext cx="7713000" cy="163500"/>
          </a:xfrm>
          <a:prstGeom prst="rect">
            <a:avLst/>
          </a:prstGeom>
          <a:noFill/>
          <a:ln>
            <a:noFill/>
          </a:ln>
        </p:spPr>
        <p:txBody>
          <a:bodyPr spcFirstLastPara="1" wrap="square" lIns="91425" tIns="0" rIns="91425" bIns="91425" anchor="t" anchorCtr="0">
            <a:noAutofit/>
          </a:bodyPr>
          <a:lstStyle/>
          <a:p>
            <a:pPr marL="0" lvl="0" indent="0" algn="ctr" rtl="0">
              <a:lnSpc>
                <a:spcPct val="100000"/>
              </a:lnSpc>
              <a:spcBef>
                <a:spcPts val="0"/>
              </a:spcBef>
              <a:spcAft>
                <a:spcPts val="1600"/>
              </a:spcAft>
              <a:buNone/>
            </a:pPr>
            <a:r>
              <a:rPr lang="en" sz="1200">
                <a:solidFill>
                  <a:schemeClr val="lt1"/>
                </a:solidFill>
                <a:latin typeface="Bai Jamjuree"/>
                <a:ea typeface="Bai Jamjuree"/>
                <a:cs typeface="Bai Jamjuree"/>
                <a:sym typeface="Bai Jamjuree"/>
              </a:rPr>
              <a:t>Follow the link in the graph to modify its data and then paste the new one here. </a:t>
            </a:r>
            <a:r>
              <a:rPr lang="en" sz="1200" b="1">
                <a:solidFill>
                  <a:schemeClr val="lt1"/>
                </a:solidFill>
                <a:uFill>
                  <a:noFill/>
                </a:uFill>
                <a:latin typeface="Bai Jamjuree"/>
                <a:ea typeface="Bai Jamjuree"/>
                <a:cs typeface="Bai Jamjuree"/>
                <a:sym typeface="Bai Jamjuree"/>
                <a:hlinkClick r:id="rId3">
                  <a:extLst>
                    <a:ext uri="{A12FA001-AC4F-418D-AE19-62706E023703}">
                      <ahyp:hlinkClr xmlns:ahyp="http://schemas.microsoft.com/office/drawing/2018/hyperlinkcolor" val="tx"/>
                    </a:ext>
                  </a:extLst>
                </a:hlinkClick>
              </a:rPr>
              <a:t>For more info, click here</a:t>
            </a:r>
            <a:endParaRPr sz="1200" b="1">
              <a:solidFill>
                <a:schemeClr val="lt1"/>
              </a:solidFill>
              <a:latin typeface="Bai Jamjuree"/>
              <a:ea typeface="Bai Jamjuree"/>
              <a:cs typeface="Bai Jamjuree"/>
              <a:sym typeface="Bai Jamjuree"/>
            </a:endParaRPr>
          </a:p>
        </p:txBody>
      </p:sp>
      <p:sp>
        <p:nvSpPr>
          <p:cNvPr id="4229" name="Google Shape;4229;p99"/>
          <p:cNvSpPr txBox="1"/>
          <p:nvPr/>
        </p:nvSpPr>
        <p:spPr>
          <a:xfrm flipH="1">
            <a:off x="5738175" y="2168374"/>
            <a:ext cx="2157300" cy="4152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Saturn is composed of hydrogen and helium</a:t>
            </a:r>
            <a:endParaRPr>
              <a:solidFill>
                <a:schemeClr val="lt1"/>
              </a:solidFill>
              <a:latin typeface="Bai Jamjuree"/>
              <a:ea typeface="Bai Jamjuree"/>
              <a:cs typeface="Bai Jamjuree"/>
              <a:sym typeface="Bai Jamjuree"/>
            </a:endParaRPr>
          </a:p>
        </p:txBody>
      </p:sp>
      <p:sp>
        <p:nvSpPr>
          <p:cNvPr id="4230" name="Google Shape;4230;p99"/>
          <p:cNvSpPr txBox="1"/>
          <p:nvPr/>
        </p:nvSpPr>
        <p:spPr>
          <a:xfrm flipH="1">
            <a:off x="5745375" y="1785325"/>
            <a:ext cx="2150100" cy="2871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None/>
            </a:pPr>
            <a:r>
              <a:rPr lang="en" sz="2100">
                <a:solidFill>
                  <a:schemeClr val="dk2"/>
                </a:solidFill>
                <a:latin typeface="Aldrich"/>
                <a:ea typeface="Aldrich"/>
                <a:cs typeface="Aldrich"/>
                <a:sym typeface="Aldrich"/>
              </a:rPr>
              <a:t>Project A</a:t>
            </a:r>
            <a:endParaRPr>
              <a:solidFill>
                <a:schemeClr val="dk2"/>
              </a:solidFill>
              <a:latin typeface="Bai Jamjuree"/>
              <a:ea typeface="Bai Jamjuree"/>
              <a:cs typeface="Bai Jamjuree"/>
              <a:sym typeface="Bai Jamjuree"/>
            </a:endParaRPr>
          </a:p>
        </p:txBody>
      </p:sp>
      <p:sp>
        <p:nvSpPr>
          <p:cNvPr id="4231" name="Google Shape;4231;p99"/>
          <p:cNvSpPr txBox="1"/>
          <p:nvPr/>
        </p:nvSpPr>
        <p:spPr>
          <a:xfrm flipH="1">
            <a:off x="5738175" y="3337775"/>
            <a:ext cx="2157300" cy="4152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Jupiter is the biggest planet in the Solar System</a:t>
            </a:r>
            <a:endParaRPr>
              <a:solidFill>
                <a:schemeClr val="lt1"/>
              </a:solidFill>
              <a:latin typeface="Bai Jamjuree"/>
              <a:ea typeface="Bai Jamjuree"/>
              <a:cs typeface="Bai Jamjuree"/>
              <a:sym typeface="Bai Jamjuree"/>
            </a:endParaRPr>
          </a:p>
        </p:txBody>
      </p:sp>
      <p:sp>
        <p:nvSpPr>
          <p:cNvPr id="4232" name="Google Shape;4232;p99"/>
          <p:cNvSpPr txBox="1"/>
          <p:nvPr/>
        </p:nvSpPr>
        <p:spPr>
          <a:xfrm flipH="1">
            <a:off x="5745375" y="2954675"/>
            <a:ext cx="2150100" cy="2871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None/>
            </a:pPr>
            <a:r>
              <a:rPr lang="en" sz="2100">
                <a:solidFill>
                  <a:schemeClr val="lt2"/>
                </a:solidFill>
                <a:latin typeface="Aldrich"/>
                <a:ea typeface="Aldrich"/>
                <a:cs typeface="Aldrich"/>
                <a:sym typeface="Aldrich"/>
              </a:rPr>
              <a:t>Project B</a:t>
            </a:r>
            <a:endParaRPr sz="2100">
              <a:solidFill>
                <a:schemeClr val="lt2"/>
              </a:solidFill>
              <a:latin typeface="Aldrich"/>
              <a:ea typeface="Aldrich"/>
              <a:cs typeface="Aldrich"/>
              <a:sym typeface="Aldrich"/>
            </a:endParaRPr>
          </a:p>
        </p:txBody>
      </p:sp>
      <p:grpSp>
        <p:nvGrpSpPr>
          <p:cNvPr id="4233" name="Google Shape;4233;p99"/>
          <p:cNvGrpSpPr/>
          <p:nvPr/>
        </p:nvGrpSpPr>
        <p:grpSpPr>
          <a:xfrm>
            <a:off x="5639308" y="722871"/>
            <a:ext cx="793256" cy="182899"/>
            <a:chOff x="2685575" y="2835950"/>
            <a:chExt cx="433000" cy="99825"/>
          </a:xfrm>
        </p:grpSpPr>
        <p:sp>
          <p:nvSpPr>
            <p:cNvPr id="4234" name="Google Shape;4234;p99"/>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99"/>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99"/>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99"/>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8" name="Google Shape;4238;p99"/>
          <p:cNvSpPr/>
          <p:nvPr/>
        </p:nvSpPr>
        <p:spPr>
          <a:xfrm>
            <a:off x="8150738" y="24427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39" name="Google Shape;4239;p99" title="Chart">
            <a:hlinkClick r:id="rId4"/>
          </p:cNvPr>
          <p:cNvPicPr preferRelativeResize="0"/>
          <p:nvPr/>
        </p:nvPicPr>
        <p:blipFill>
          <a:blip r:embed="rId5">
            <a:alphaModFix/>
          </a:blip>
          <a:stretch>
            <a:fillRect/>
          </a:stretch>
        </p:blipFill>
        <p:spPr>
          <a:xfrm>
            <a:off x="1129850" y="1533900"/>
            <a:ext cx="4085115" cy="2525950"/>
          </a:xfrm>
          <a:prstGeom prst="rect">
            <a:avLst/>
          </a:prstGeom>
          <a:noFill/>
          <a:ln>
            <a:noFill/>
          </a:ln>
        </p:spPr>
      </p:pic>
      <p:sp>
        <p:nvSpPr>
          <p:cNvPr id="4240" name="Google Shape;4240;p99"/>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99"/>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99">
            <a:hlinkClick r:id="rId6"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99">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99">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228"/>
                                        </p:tgtEl>
                                        <p:attrNameLst>
                                          <p:attrName>style.visibility</p:attrName>
                                        </p:attrNameLst>
                                      </p:cBhvr>
                                      <p:to>
                                        <p:strVal val="visible"/>
                                      </p:to>
                                    </p:set>
                                    <p:anim calcmode="lin" valueType="num">
                                      <p:cBhvr additive="base">
                                        <p:cTn id="7" dur="1000"/>
                                        <p:tgtEl>
                                          <p:spTgt spid="4228"/>
                                        </p:tgtEl>
                                        <p:attrNameLst>
                                          <p:attrName>ppt_x</p:attrName>
                                        </p:attrNameLst>
                                      </p:cBhvr>
                                      <p:tavLst>
                                        <p:tav tm="0">
                                          <p:val>
                                            <p:strVal val="#ppt_x+1"/>
                                          </p:val>
                                        </p:tav>
                                        <p:tav tm="100000">
                                          <p:val>
                                            <p:strVal val="#ppt_x"/>
                                          </p:val>
                                        </p:tav>
                                      </p:tavLst>
                                    </p:anim>
                                  </p:childTnLst>
                                </p:cTn>
                              </p:par>
                              <p:par>
                                <p:cTn id="8" presetID="23" presetClass="entr" presetSubtype="16" fill="hold" nodeType="withEffect">
                                  <p:stCondLst>
                                    <p:cond delay="0"/>
                                  </p:stCondLst>
                                  <p:childTnLst>
                                    <p:set>
                                      <p:cBhvr>
                                        <p:cTn id="9" dur="1" fill="hold">
                                          <p:stCondLst>
                                            <p:cond delay="0"/>
                                          </p:stCondLst>
                                        </p:cTn>
                                        <p:tgtEl>
                                          <p:spTgt spid="4238"/>
                                        </p:tgtEl>
                                        <p:attrNameLst>
                                          <p:attrName>style.visibility</p:attrName>
                                        </p:attrNameLst>
                                      </p:cBhvr>
                                      <p:to>
                                        <p:strVal val="visible"/>
                                      </p:to>
                                    </p:set>
                                    <p:anim calcmode="lin" valueType="num">
                                      <p:cBhvr additive="base">
                                        <p:cTn id="10" dur="1100"/>
                                        <p:tgtEl>
                                          <p:spTgt spid="4238"/>
                                        </p:tgtEl>
                                        <p:attrNameLst>
                                          <p:attrName>ppt_w</p:attrName>
                                        </p:attrNameLst>
                                      </p:cBhvr>
                                      <p:tavLst>
                                        <p:tav tm="0">
                                          <p:val>
                                            <p:strVal val="0"/>
                                          </p:val>
                                        </p:tav>
                                        <p:tav tm="100000">
                                          <p:val>
                                            <p:strVal val="#ppt_w"/>
                                          </p:val>
                                        </p:tav>
                                      </p:tavLst>
                                    </p:anim>
                                    <p:anim calcmode="lin" valueType="num">
                                      <p:cBhvr additive="base">
                                        <p:cTn id="11" dur="1100"/>
                                        <p:tgtEl>
                                          <p:spTgt spid="4238"/>
                                        </p:tgtEl>
                                        <p:attrNameLst>
                                          <p:attrName>ppt_h</p:attrName>
                                        </p:attrNameLst>
                                      </p:cBhvr>
                                      <p:tavLst>
                                        <p:tav tm="0">
                                          <p:val>
                                            <p:strVal val="0"/>
                                          </p:val>
                                        </p:tav>
                                        <p:tav tm="100000">
                                          <p:val>
                                            <p:strVal val="#ppt_h"/>
                                          </p:val>
                                        </p:tav>
                                      </p:tavLst>
                                    </p:anim>
                                  </p:childTnLst>
                                </p:cTn>
                              </p:par>
                              <p:par>
                                <p:cTn id="12" presetID="10" presetClass="entr" presetSubtype="0" fill="hold" nodeType="withEffect">
                                  <p:stCondLst>
                                    <p:cond delay="0"/>
                                  </p:stCondLst>
                                  <p:childTnLst>
                                    <p:set>
                                      <p:cBhvr>
                                        <p:cTn id="13" dur="1" fill="hold">
                                          <p:stCondLst>
                                            <p:cond delay="0"/>
                                          </p:stCondLst>
                                        </p:cTn>
                                        <p:tgtEl>
                                          <p:spTgt spid="4229"/>
                                        </p:tgtEl>
                                        <p:attrNameLst>
                                          <p:attrName>style.visibility</p:attrName>
                                        </p:attrNameLst>
                                      </p:cBhvr>
                                      <p:to>
                                        <p:strVal val="visible"/>
                                      </p:to>
                                    </p:set>
                                    <p:animEffect transition="in" filter="fade">
                                      <p:cBhvr>
                                        <p:cTn id="14" dur="1000"/>
                                        <p:tgtEl>
                                          <p:spTgt spid="4229"/>
                                        </p:tgtEl>
                                      </p:cBhvr>
                                    </p:animEffect>
                                  </p:childTnLst>
                                </p:cTn>
                              </p:par>
                              <p:par>
                                <p:cTn id="15" presetID="10" presetClass="entr" presetSubtype="0" fill="hold" nodeType="withEffect">
                                  <p:stCondLst>
                                    <p:cond delay="0"/>
                                  </p:stCondLst>
                                  <p:childTnLst>
                                    <p:set>
                                      <p:cBhvr>
                                        <p:cTn id="16" dur="1" fill="hold">
                                          <p:stCondLst>
                                            <p:cond delay="0"/>
                                          </p:stCondLst>
                                        </p:cTn>
                                        <p:tgtEl>
                                          <p:spTgt spid="4230"/>
                                        </p:tgtEl>
                                        <p:attrNameLst>
                                          <p:attrName>style.visibility</p:attrName>
                                        </p:attrNameLst>
                                      </p:cBhvr>
                                      <p:to>
                                        <p:strVal val="visible"/>
                                      </p:to>
                                    </p:set>
                                    <p:animEffect transition="in" filter="fade">
                                      <p:cBhvr>
                                        <p:cTn id="17" dur="1000"/>
                                        <p:tgtEl>
                                          <p:spTgt spid="4230"/>
                                        </p:tgtEl>
                                      </p:cBhvr>
                                    </p:animEffect>
                                  </p:childTnLst>
                                </p:cTn>
                              </p:par>
                              <p:par>
                                <p:cTn id="18" presetID="10" presetClass="entr" presetSubtype="0" fill="hold" nodeType="withEffect">
                                  <p:stCondLst>
                                    <p:cond delay="0"/>
                                  </p:stCondLst>
                                  <p:childTnLst>
                                    <p:set>
                                      <p:cBhvr>
                                        <p:cTn id="19" dur="1" fill="hold">
                                          <p:stCondLst>
                                            <p:cond delay="0"/>
                                          </p:stCondLst>
                                        </p:cTn>
                                        <p:tgtEl>
                                          <p:spTgt spid="4231"/>
                                        </p:tgtEl>
                                        <p:attrNameLst>
                                          <p:attrName>style.visibility</p:attrName>
                                        </p:attrNameLst>
                                      </p:cBhvr>
                                      <p:to>
                                        <p:strVal val="visible"/>
                                      </p:to>
                                    </p:set>
                                    <p:animEffect transition="in" filter="fade">
                                      <p:cBhvr>
                                        <p:cTn id="20" dur="1000"/>
                                        <p:tgtEl>
                                          <p:spTgt spid="4231"/>
                                        </p:tgtEl>
                                      </p:cBhvr>
                                    </p:animEffect>
                                  </p:childTnLst>
                                </p:cTn>
                              </p:par>
                              <p:par>
                                <p:cTn id="21" presetID="10" presetClass="entr" presetSubtype="0" fill="hold" nodeType="withEffect">
                                  <p:stCondLst>
                                    <p:cond delay="0"/>
                                  </p:stCondLst>
                                  <p:childTnLst>
                                    <p:set>
                                      <p:cBhvr>
                                        <p:cTn id="22" dur="1" fill="hold">
                                          <p:stCondLst>
                                            <p:cond delay="0"/>
                                          </p:stCondLst>
                                        </p:cTn>
                                        <p:tgtEl>
                                          <p:spTgt spid="4232"/>
                                        </p:tgtEl>
                                        <p:attrNameLst>
                                          <p:attrName>style.visibility</p:attrName>
                                        </p:attrNameLst>
                                      </p:cBhvr>
                                      <p:to>
                                        <p:strVal val="visible"/>
                                      </p:to>
                                    </p:set>
                                    <p:animEffect transition="in" filter="fade">
                                      <p:cBhvr>
                                        <p:cTn id="23" dur="1000"/>
                                        <p:tgtEl>
                                          <p:spTgt spid="4232"/>
                                        </p:tgtEl>
                                      </p:cBhvr>
                                    </p:animEffect>
                                  </p:childTnLst>
                                </p:cTn>
                              </p:par>
                              <p:par>
                                <p:cTn id="24" presetID="2" presetClass="entr" presetSubtype="2" fill="hold" nodeType="withEffect">
                                  <p:stCondLst>
                                    <p:cond delay="0"/>
                                  </p:stCondLst>
                                  <p:childTnLst>
                                    <p:set>
                                      <p:cBhvr>
                                        <p:cTn id="25" dur="1" fill="hold">
                                          <p:stCondLst>
                                            <p:cond delay="0"/>
                                          </p:stCondLst>
                                        </p:cTn>
                                        <p:tgtEl>
                                          <p:spTgt spid="4233"/>
                                        </p:tgtEl>
                                        <p:attrNameLst>
                                          <p:attrName>style.visibility</p:attrName>
                                        </p:attrNameLst>
                                      </p:cBhvr>
                                      <p:to>
                                        <p:strVal val="visible"/>
                                      </p:to>
                                    </p:set>
                                    <p:anim calcmode="lin" valueType="num">
                                      <p:cBhvr additive="base">
                                        <p:cTn id="26" dur="1000"/>
                                        <p:tgtEl>
                                          <p:spTgt spid="4233"/>
                                        </p:tgtEl>
                                        <p:attrNameLst>
                                          <p:attrName>ppt_x</p:attrName>
                                        </p:attrNameLst>
                                      </p:cBhvr>
                                      <p:tavLst>
                                        <p:tav tm="0">
                                          <p:val>
                                            <p:strVal val="#ppt_x+1"/>
                                          </p:val>
                                        </p:tav>
                                        <p:tav tm="100000">
                                          <p:val>
                                            <p:strVal val="#ppt_x"/>
                                          </p:val>
                                        </p:tav>
                                      </p:tavLst>
                                    </p:anim>
                                  </p:childTnLst>
                                </p:cTn>
                              </p:par>
                              <p:par>
                                <p:cTn id="27" presetID="10" presetClass="entr" presetSubtype="0" fill="hold" nodeType="withEffect">
                                  <p:stCondLst>
                                    <p:cond delay="0"/>
                                  </p:stCondLst>
                                  <p:childTnLst>
                                    <p:set>
                                      <p:cBhvr>
                                        <p:cTn id="28" dur="1" fill="hold">
                                          <p:stCondLst>
                                            <p:cond delay="0"/>
                                          </p:stCondLst>
                                        </p:cTn>
                                        <p:tgtEl>
                                          <p:spTgt spid="4239"/>
                                        </p:tgtEl>
                                        <p:attrNameLst>
                                          <p:attrName>style.visibility</p:attrName>
                                        </p:attrNameLst>
                                      </p:cBhvr>
                                      <p:to>
                                        <p:strVal val="visible"/>
                                      </p:to>
                                    </p:set>
                                    <p:animEffect transition="in" filter="fade">
                                      <p:cBhvr>
                                        <p:cTn id="29" dur="1000"/>
                                        <p:tgtEl>
                                          <p:spTgt spid="4239"/>
                                        </p:tgtEl>
                                      </p:cBhvr>
                                    </p:animEffect>
                                  </p:childTnLst>
                                </p:cTn>
                              </p:par>
                              <p:par>
                                <p:cTn id="30" presetID="2" presetClass="entr" presetSubtype="8" fill="hold" nodeType="withEffect">
                                  <p:stCondLst>
                                    <p:cond delay="0"/>
                                  </p:stCondLst>
                                  <p:childTnLst>
                                    <p:set>
                                      <p:cBhvr>
                                        <p:cTn id="31" dur="1" fill="hold">
                                          <p:stCondLst>
                                            <p:cond delay="0"/>
                                          </p:stCondLst>
                                        </p:cTn>
                                        <p:tgtEl>
                                          <p:spTgt spid="4227"/>
                                        </p:tgtEl>
                                        <p:attrNameLst>
                                          <p:attrName>style.visibility</p:attrName>
                                        </p:attrNameLst>
                                      </p:cBhvr>
                                      <p:to>
                                        <p:strVal val="visible"/>
                                      </p:to>
                                    </p:set>
                                    <p:anim calcmode="lin" valueType="num">
                                      <p:cBhvr additive="base">
                                        <p:cTn id="32" dur="1000"/>
                                        <p:tgtEl>
                                          <p:spTgt spid="4227"/>
                                        </p:tgtEl>
                                        <p:attrNameLst>
                                          <p:attrName>ppt_x</p:attrName>
                                        </p:attrNameLst>
                                      </p:cBhvr>
                                      <p:tavLst>
                                        <p:tav tm="0">
                                          <p:val>
                                            <p:strVal val="#ppt_x-1"/>
                                          </p:val>
                                        </p:tav>
                                        <p:tav tm="100000">
                                          <p:val>
                                            <p:strVal val="#ppt_x"/>
                                          </p:val>
                                        </p:tav>
                                      </p:tavLst>
                                    </p:anim>
                                  </p:childTnLst>
                                </p:cTn>
                              </p:par>
                              <p:par>
                                <p:cTn id="33" presetID="10" presetClass="entr" presetSubtype="0" fill="hold" nodeType="withEffect">
                                  <p:stCondLst>
                                    <p:cond delay="0"/>
                                  </p:stCondLst>
                                  <p:childTnLst>
                                    <p:set>
                                      <p:cBhvr>
                                        <p:cTn id="34" dur="1" fill="hold">
                                          <p:stCondLst>
                                            <p:cond delay="0"/>
                                          </p:stCondLst>
                                        </p:cTn>
                                        <p:tgtEl>
                                          <p:spTgt spid="4240"/>
                                        </p:tgtEl>
                                        <p:attrNameLst>
                                          <p:attrName>style.visibility</p:attrName>
                                        </p:attrNameLst>
                                      </p:cBhvr>
                                      <p:to>
                                        <p:strVal val="visible"/>
                                      </p:to>
                                    </p:set>
                                    <p:animEffect transition="in" filter="fade">
                                      <p:cBhvr>
                                        <p:cTn id="35" dur="1000"/>
                                        <p:tgtEl>
                                          <p:spTgt spid="4240"/>
                                        </p:tgtEl>
                                      </p:cBhvr>
                                    </p:animEffect>
                                  </p:childTnLst>
                                </p:cTn>
                              </p:par>
                              <p:par>
                                <p:cTn id="36" presetID="10" presetClass="entr" presetSubtype="0" fill="hold" nodeType="withEffect">
                                  <p:stCondLst>
                                    <p:cond delay="0"/>
                                  </p:stCondLst>
                                  <p:childTnLst>
                                    <p:set>
                                      <p:cBhvr>
                                        <p:cTn id="37" dur="1" fill="hold">
                                          <p:stCondLst>
                                            <p:cond delay="0"/>
                                          </p:stCondLst>
                                        </p:cTn>
                                        <p:tgtEl>
                                          <p:spTgt spid="4241"/>
                                        </p:tgtEl>
                                        <p:attrNameLst>
                                          <p:attrName>style.visibility</p:attrName>
                                        </p:attrNameLst>
                                      </p:cBhvr>
                                      <p:to>
                                        <p:strVal val="visible"/>
                                      </p:to>
                                    </p:set>
                                    <p:animEffect transition="in" filter="fade">
                                      <p:cBhvr>
                                        <p:cTn id="38" dur="1000"/>
                                        <p:tgtEl>
                                          <p:spTgt spid="4241"/>
                                        </p:tgtEl>
                                      </p:cBhvr>
                                    </p:animEffect>
                                  </p:childTnLst>
                                </p:cTn>
                              </p:par>
                              <p:par>
                                <p:cTn id="39" presetID="10" presetClass="entr" presetSubtype="0" fill="hold" nodeType="withEffect">
                                  <p:stCondLst>
                                    <p:cond delay="0"/>
                                  </p:stCondLst>
                                  <p:childTnLst>
                                    <p:set>
                                      <p:cBhvr>
                                        <p:cTn id="40" dur="1" fill="hold">
                                          <p:stCondLst>
                                            <p:cond delay="0"/>
                                          </p:stCondLst>
                                        </p:cTn>
                                        <p:tgtEl>
                                          <p:spTgt spid="4242"/>
                                        </p:tgtEl>
                                        <p:attrNameLst>
                                          <p:attrName>style.visibility</p:attrName>
                                        </p:attrNameLst>
                                      </p:cBhvr>
                                      <p:to>
                                        <p:strVal val="visible"/>
                                      </p:to>
                                    </p:set>
                                    <p:animEffect transition="in" filter="fade">
                                      <p:cBhvr>
                                        <p:cTn id="41" dur="1000"/>
                                        <p:tgtEl>
                                          <p:spTgt spid="4242"/>
                                        </p:tgtEl>
                                      </p:cBhvr>
                                    </p:animEffect>
                                  </p:childTnLst>
                                </p:cTn>
                              </p:par>
                              <p:par>
                                <p:cTn id="42" presetID="10" presetClass="entr" presetSubtype="0" fill="hold" nodeType="withEffect">
                                  <p:stCondLst>
                                    <p:cond delay="0"/>
                                  </p:stCondLst>
                                  <p:childTnLst>
                                    <p:set>
                                      <p:cBhvr>
                                        <p:cTn id="43" dur="1" fill="hold">
                                          <p:stCondLst>
                                            <p:cond delay="0"/>
                                          </p:stCondLst>
                                        </p:cTn>
                                        <p:tgtEl>
                                          <p:spTgt spid="4243"/>
                                        </p:tgtEl>
                                        <p:attrNameLst>
                                          <p:attrName>style.visibility</p:attrName>
                                        </p:attrNameLst>
                                      </p:cBhvr>
                                      <p:to>
                                        <p:strVal val="visible"/>
                                      </p:to>
                                    </p:set>
                                    <p:animEffect transition="in" filter="fade">
                                      <p:cBhvr>
                                        <p:cTn id="44" dur="1000"/>
                                        <p:tgtEl>
                                          <p:spTgt spid="4243"/>
                                        </p:tgtEl>
                                      </p:cBhvr>
                                    </p:animEffect>
                                  </p:childTnLst>
                                </p:cTn>
                              </p:par>
                              <p:par>
                                <p:cTn id="45" presetID="10" presetClass="entr" presetSubtype="0" fill="hold" nodeType="withEffect">
                                  <p:stCondLst>
                                    <p:cond delay="0"/>
                                  </p:stCondLst>
                                  <p:childTnLst>
                                    <p:set>
                                      <p:cBhvr>
                                        <p:cTn id="46" dur="1" fill="hold">
                                          <p:stCondLst>
                                            <p:cond delay="0"/>
                                          </p:stCondLst>
                                        </p:cTn>
                                        <p:tgtEl>
                                          <p:spTgt spid="4244"/>
                                        </p:tgtEl>
                                        <p:attrNameLst>
                                          <p:attrName>style.visibility</p:attrName>
                                        </p:attrNameLst>
                                      </p:cBhvr>
                                      <p:to>
                                        <p:strVal val="visible"/>
                                      </p:to>
                                    </p:set>
                                    <p:animEffect transition="in" filter="fade">
                                      <p:cBhvr>
                                        <p:cTn id="47" dur="1000"/>
                                        <p:tgtEl>
                                          <p:spTgt spid="4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48"/>
        <p:cNvGrpSpPr/>
        <p:nvPr/>
      </p:nvGrpSpPr>
      <p:grpSpPr>
        <a:xfrm>
          <a:off x="0" y="0"/>
          <a:ext cx="0" cy="0"/>
          <a:chOff x="0" y="0"/>
          <a:chExt cx="0" cy="0"/>
        </a:xfrm>
      </p:grpSpPr>
      <p:sp>
        <p:nvSpPr>
          <p:cNvPr id="4249" name="Google Shape;4249;p10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GANTT CHART</a:t>
            </a:r>
            <a:endParaRPr/>
          </a:p>
        </p:txBody>
      </p:sp>
      <p:sp>
        <p:nvSpPr>
          <p:cNvPr id="4250" name="Google Shape;4250;p100"/>
          <p:cNvSpPr txBox="1"/>
          <p:nvPr/>
        </p:nvSpPr>
        <p:spPr>
          <a:xfrm>
            <a:off x="2145970" y="4215300"/>
            <a:ext cx="836700" cy="22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Aldrich"/>
                <a:ea typeface="Aldrich"/>
                <a:cs typeface="Aldrich"/>
                <a:sym typeface="Aldrich"/>
              </a:rPr>
              <a:t>Aug 22</a:t>
            </a:r>
            <a:endParaRPr sz="1300">
              <a:solidFill>
                <a:schemeClr val="lt1"/>
              </a:solidFill>
              <a:latin typeface="Aldrich"/>
              <a:ea typeface="Aldrich"/>
              <a:cs typeface="Aldrich"/>
              <a:sym typeface="Aldrich"/>
            </a:endParaRPr>
          </a:p>
        </p:txBody>
      </p:sp>
      <p:sp>
        <p:nvSpPr>
          <p:cNvPr id="4251" name="Google Shape;4251;p100"/>
          <p:cNvSpPr txBox="1"/>
          <p:nvPr/>
        </p:nvSpPr>
        <p:spPr>
          <a:xfrm>
            <a:off x="3133772" y="4215300"/>
            <a:ext cx="836700" cy="22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Aldrich"/>
                <a:ea typeface="Aldrich"/>
                <a:cs typeface="Aldrich"/>
                <a:sym typeface="Aldrich"/>
              </a:rPr>
              <a:t>Sep 22</a:t>
            </a:r>
            <a:endParaRPr sz="1300">
              <a:solidFill>
                <a:schemeClr val="lt1"/>
              </a:solidFill>
              <a:latin typeface="Aldrich"/>
              <a:ea typeface="Aldrich"/>
              <a:cs typeface="Aldrich"/>
              <a:sym typeface="Aldrich"/>
            </a:endParaRPr>
          </a:p>
        </p:txBody>
      </p:sp>
      <p:sp>
        <p:nvSpPr>
          <p:cNvPr id="4252" name="Google Shape;4252;p100"/>
          <p:cNvSpPr txBox="1"/>
          <p:nvPr/>
        </p:nvSpPr>
        <p:spPr>
          <a:xfrm>
            <a:off x="4121553" y="4215300"/>
            <a:ext cx="836700" cy="22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Aldrich"/>
                <a:ea typeface="Aldrich"/>
                <a:cs typeface="Aldrich"/>
                <a:sym typeface="Aldrich"/>
              </a:rPr>
              <a:t>Oct 22</a:t>
            </a:r>
            <a:endParaRPr sz="1300">
              <a:solidFill>
                <a:schemeClr val="lt1"/>
              </a:solidFill>
              <a:latin typeface="Aldrich"/>
              <a:ea typeface="Aldrich"/>
              <a:cs typeface="Aldrich"/>
              <a:sym typeface="Aldrich"/>
            </a:endParaRPr>
          </a:p>
        </p:txBody>
      </p:sp>
      <p:sp>
        <p:nvSpPr>
          <p:cNvPr id="4253" name="Google Shape;4253;p100"/>
          <p:cNvSpPr txBox="1"/>
          <p:nvPr/>
        </p:nvSpPr>
        <p:spPr>
          <a:xfrm>
            <a:off x="5109335" y="4215300"/>
            <a:ext cx="836700" cy="22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Aldrich"/>
                <a:ea typeface="Aldrich"/>
                <a:cs typeface="Aldrich"/>
                <a:sym typeface="Aldrich"/>
              </a:rPr>
              <a:t>Nov 22</a:t>
            </a:r>
            <a:endParaRPr sz="1300">
              <a:solidFill>
                <a:schemeClr val="lt1"/>
              </a:solidFill>
              <a:latin typeface="Aldrich"/>
              <a:ea typeface="Aldrich"/>
              <a:cs typeface="Aldrich"/>
              <a:sym typeface="Aldrich"/>
            </a:endParaRPr>
          </a:p>
        </p:txBody>
      </p:sp>
      <p:sp>
        <p:nvSpPr>
          <p:cNvPr id="4254" name="Google Shape;4254;p100"/>
          <p:cNvSpPr txBox="1"/>
          <p:nvPr/>
        </p:nvSpPr>
        <p:spPr>
          <a:xfrm>
            <a:off x="6097116" y="4215300"/>
            <a:ext cx="836700" cy="22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lt1"/>
                </a:solidFill>
                <a:latin typeface="Aldrich"/>
                <a:ea typeface="Aldrich"/>
                <a:cs typeface="Aldrich"/>
                <a:sym typeface="Aldrich"/>
              </a:rPr>
              <a:t>Dec 22</a:t>
            </a:r>
            <a:endParaRPr sz="1300">
              <a:solidFill>
                <a:schemeClr val="lt1"/>
              </a:solidFill>
              <a:latin typeface="Aldrich"/>
              <a:ea typeface="Aldrich"/>
              <a:cs typeface="Aldrich"/>
              <a:sym typeface="Aldrich"/>
            </a:endParaRPr>
          </a:p>
        </p:txBody>
      </p:sp>
      <p:sp>
        <p:nvSpPr>
          <p:cNvPr id="4255" name="Google Shape;4255;p100"/>
          <p:cNvSpPr/>
          <p:nvPr/>
        </p:nvSpPr>
        <p:spPr>
          <a:xfrm>
            <a:off x="2110720" y="2059297"/>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00"/>
          <p:cNvSpPr/>
          <p:nvPr/>
        </p:nvSpPr>
        <p:spPr>
          <a:xfrm>
            <a:off x="2110720" y="2745796"/>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00"/>
          <p:cNvSpPr/>
          <p:nvPr/>
        </p:nvSpPr>
        <p:spPr>
          <a:xfrm>
            <a:off x="2110720" y="3432295"/>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00"/>
          <p:cNvSpPr/>
          <p:nvPr/>
        </p:nvSpPr>
        <p:spPr>
          <a:xfrm>
            <a:off x="2110720" y="1372798"/>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00"/>
          <p:cNvSpPr txBox="1"/>
          <p:nvPr/>
        </p:nvSpPr>
        <p:spPr>
          <a:xfrm>
            <a:off x="855890" y="1573600"/>
            <a:ext cx="1174200" cy="22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Bai Jamjuree"/>
                <a:ea typeface="Bai Jamjuree"/>
                <a:cs typeface="Bai Jamjuree"/>
                <a:sym typeface="Bai Jamjuree"/>
              </a:rPr>
              <a:t>Finish</a:t>
            </a:r>
            <a:endParaRPr>
              <a:solidFill>
                <a:schemeClr val="lt1"/>
              </a:solidFill>
              <a:latin typeface="Bai Jamjuree"/>
              <a:ea typeface="Bai Jamjuree"/>
              <a:cs typeface="Bai Jamjuree"/>
              <a:sym typeface="Bai Jamjuree"/>
            </a:endParaRPr>
          </a:p>
        </p:txBody>
      </p:sp>
      <p:sp>
        <p:nvSpPr>
          <p:cNvPr id="4260" name="Google Shape;4260;p100"/>
          <p:cNvSpPr txBox="1"/>
          <p:nvPr/>
        </p:nvSpPr>
        <p:spPr>
          <a:xfrm>
            <a:off x="855890" y="2260099"/>
            <a:ext cx="1174200" cy="22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Bai Jamjuree"/>
                <a:ea typeface="Bai Jamjuree"/>
                <a:cs typeface="Bai Jamjuree"/>
                <a:sym typeface="Bai Jamjuree"/>
              </a:rPr>
              <a:t>Last task</a:t>
            </a:r>
            <a:endParaRPr>
              <a:solidFill>
                <a:schemeClr val="lt1"/>
              </a:solidFill>
              <a:latin typeface="Bai Jamjuree"/>
              <a:ea typeface="Bai Jamjuree"/>
              <a:cs typeface="Bai Jamjuree"/>
              <a:sym typeface="Bai Jamjuree"/>
            </a:endParaRPr>
          </a:p>
        </p:txBody>
      </p:sp>
      <p:sp>
        <p:nvSpPr>
          <p:cNvPr id="4261" name="Google Shape;4261;p100"/>
          <p:cNvSpPr txBox="1"/>
          <p:nvPr/>
        </p:nvSpPr>
        <p:spPr>
          <a:xfrm>
            <a:off x="855890" y="2946598"/>
            <a:ext cx="1174200" cy="22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Bai Jamjuree"/>
                <a:ea typeface="Bai Jamjuree"/>
                <a:cs typeface="Bai Jamjuree"/>
                <a:sym typeface="Bai Jamjuree"/>
              </a:rPr>
              <a:t>Small task</a:t>
            </a:r>
            <a:endParaRPr>
              <a:solidFill>
                <a:schemeClr val="lt1"/>
              </a:solidFill>
              <a:latin typeface="Bai Jamjuree"/>
              <a:ea typeface="Bai Jamjuree"/>
              <a:cs typeface="Bai Jamjuree"/>
              <a:sym typeface="Bai Jamjuree"/>
            </a:endParaRPr>
          </a:p>
        </p:txBody>
      </p:sp>
      <p:sp>
        <p:nvSpPr>
          <p:cNvPr id="4262" name="Google Shape;4262;p100"/>
          <p:cNvSpPr txBox="1"/>
          <p:nvPr/>
        </p:nvSpPr>
        <p:spPr>
          <a:xfrm>
            <a:off x="855890" y="3633097"/>
            <a:ext cx="1174200" cy="222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lt1"/>
                </a:solidFill>
                <a:latin typeface="Bai Jamjuree"/>
                <a:ea typeface="Bai Jamjuree"/>
                <a:cs typeface="Bai Jamjuree"/>
                <a:sym typeface="Bai Jamjuree"/>
              </a:rPr>
              <a:t>Initial task</a:t>
            </a:r>
            <a:endParaRPr>
              <a:solidFill>
                <a:schemeClr val="lt1"/>
              </a:solidFill>
              <a:latin typeface="Bai Jamjuree"/>
              <a:ea typeface="Bai Jamjuree"/>
              <a:cs typeface="Bai Jamjuree"/>
              <a:sym typeface="Bai Jamjuree"/>
            </a:endParaRPr>
          </a:p>
        </p:txBody>
      </p:sp>
      <p:grpSp>
        <p:nvGrpSpPr>
          <p:cNvPr id="4263" name="Google Shape;4263;p100"/>
          <p:cNvGrpSpPr/>
          <p:nvPr/>
        </p:nvGrpSpPr>
        <p:grpSpPr>
          <a:xfrm>
            <a:off x="3589352" y="4805245"/>
            <a:ext cx="1965289" cy="517060"/>
            <a:chOff x="3539975" y="3523525"/>
            <a:chExt cx="745925" cy="196250"/>
          </a:xfrm>
        </p:grpSpPr>
        <p:sp>
          <p:nvSpPr>
            <p:cNvPr id="4264" name="Google Shape;4264;p100"/>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00"/>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00"/>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00"/>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00"/>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00"/>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00"/>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00"/>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00"/>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00"/>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00"/>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00"/>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00"/>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00"/>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00"/>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00"/>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80" name="Google Shape;4280;p100"/>
          <p:cNvPicPr preferRelativeResize="0"/>
          <p:nvPr/>
        </p:nvPicPr>
        <p:blipFill>
          <a:blip r:embed="rId3">
            <a:alphaModFix/>
          </a:blip>
          <a:stretch>
            <a:fillRect/>
          </a:stretch>
        </p:blipFill>
        <p:spPr>
          <a:xfrm>
            <a:off x="4149314" y="-1665175"/>
            <a:ext cx="2527512" cy="2681250"/>
          </a:xfrm>
          <a:prstGeom prst="rect">
            <a:avLst/>
          </a:prstGeom>
          <a:noFill/>
          <a:ln>
            <a:noFill/>
          </a:ln>
        </p:spPr>
      </p:pic>
      <p:sp>
        <p:nvSpPr>
          <p:cNvPr id="4281" name="Google Shape;4281;p100"/>
          <p:cNvSpPr/>
          <p:nvPr/>
        </p:nvSpPr>
        <p:spPr>
          <a:xfrm>
            <a:off x="3098522" y="1372750"/>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00"/>
          <p:cNvSpPr/>
          <p:nvPr/>
        </p:nvSpPr>
        <p:spPr>
          <a:xfrm>
            <a:off x="4086303" y="1372750"/>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00"/>
          <p:cNvSpPr/>
          <p:nvPr/>
        </p:nvSpPr>
        <p:spPr>
          <a:xfrm>
            <a:off x="5074085" y="1372750"/>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00"/>
          <p:cNvSpPr/>
          <p:nvPr/>
        </p:nvSpPr>
        <p:spPr>
          <a:xfrm>
            <a:off x="6061866" y="1372750"/>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00"/>
          <p:cNvSpPr/>
          <p:nvPr/>
        </p:nvSpPr>
        <p:spPr>
          <a:xfrm>
            <a:off x="3098522" y="2059249"/>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00"/>
          <p:cNvSpPr/>
          <p:nvPr/>
        </p:nvSpPr>
        <p:spPr>
          <a:xfrm>
            <a:off x="4086303" y="2059249"/>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00"/>
          <p:cNvSpPr/>
          <p:nvPr/>
        </p:nvSpPr>
        <p:spPr>
          <a:xfrm>
            <a:off x="5074085" y="2059249"/>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00"/>
          <p:cNvSpPr/>
          <p:nvPr/>
        </p:nvSpPr>
        <p:spPr>
          <a:xfrm>
            <a:off x="6061866" y="2059249"/>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00"/>
          <p:cNvSpPr/>
          <p:nvPr/>
        </p:nvSpPr>
        <p:spPr>
          <a:xfrm>
            <a:off x="3098522" y="2745748"/>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00"/>
          <p:cNvSpPr/>
          <p:nvPr/>
        </p:nvSpPr>
        <p:spPr>
          <a:xfrm>
            <a:off x="4086303" y="2745748"/>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00"/>
          <p:cNvSpPr/>
          <p:nvPr/>
        </p:nvSpPr>
        <p:spPr>
          <a:xfrm>
            <a:off x="5074085" y="2745748"/>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00"/>
          <p:cNvSpPr/>
          <p:nvPr/>
        </p:nvSpPr>
        <p:spPr>
          <a:xfrm>
            <a:off x="6061866" y="2745748"/>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00"/>
          <p:cNvSpPr/>
          <p:nvPr/>
        </p:nvSpPr>
        <p:spPr>
          <a:xfrm>
            <a:off x="3098522" y="3432247"/>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00"/>
          <p:cNvSpPr/>
          <p:nvPr/>
        </p:nvSpPr>
        <p:spPr>
          <a:xfrm>
            <a:off x="4086303" y="3432247"/>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00"/>
          <p:cNvSpPr/>
          <p:nvPr/>
        </p:nvSpPr>
        <p:spPr>
          <a:xfrm>
            <a:off x="5074085" y="3432247"/>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00"/>
          <p:cNvSpPr/>
          <p:nvPr/>
        </p:nvSpPr>
        <p:spPr>
          <a:xfrm>
            <a:off x="6061866" y="3432247"/>
            <a:ext cx="907200" cy="624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00"/>
          <p:cNvSpPr/>
          <p:nvPr/>
        </p:nvSpPr>
        <p:spPr>
          <a:xfrm>
            <a:off x="3554288" y="3531281"/>
            <a:ext cx="456300" cy="21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00"/>
          <p:cNvSpPr/>
          <p:nvPr/>
        </p:nvSpPr>
        <p:spPr>
          <a:xfrm>
            <a:off x="2110740" y="3739578"/>
            <a:ext cx="1439100" cy="216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00"/>
          <p:cNvSpPr/>
          <p:nvPr/>
        </p:nvSpPr>
        <p:spPr>
          <a:xfrm>
            <a:off x="7125031" y="2433533"/>
            <a:ext cx="246300" cy="21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00"/>
          <p:cNvSpPr txBox="1"/>
          <p:nvPr/>
        </p:nvSpPr>
        <p:spPr>
          <a:xfrm>
            <a:off x="7372756" y="2433533"/>
            <a:ext cx="1174200" cy="22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Critical</a:t>
            </a:r>
            <a:endParaRPr>
              <a:solidFill>
                <a:schemeClr val="lt1"/>
              </a:solidFill>
              <a:latin typeface="Bai Jamjuree"/>
              <a:ea typeface="Bai Jamjuree"/>
              <a:cs typeface="Bai Jamjuree"/>
              <a:sym typeface="Bai Jamjuree"/>
            </a:endParaRPr>
          </a:p>
        </p:txBody>
      </p:sp>
      <p:sp>
        <p:nvSpPr>
          <p:cNvPr id="4301" name="Google Shape;4301;p100"/>
          <p:cNvSpPr/>
          <p:nvPr/>
        </p:nvSpPr>
        <p:spPr>
          <a:xfrm>
            <a:off x="7125031" y="2784083"/>
            <a:ext cx="246300" cy="216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00"/>
          <p:cNvSpPr txBox="1"/>
          <p:nvPr/>
        </p:nvSpPr>
        <p:spPr>
          <a:xfrm>
            <a:off x="7372756" y="2784083"/>
            <a:ext cx="1174200" cy="22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Not critical</a:t>
            </a:r>
            <a:endParaRPr>
              <a:solidFill>
                <a:schemeClr val="lt1"/>
              </a:solidFill>
              <a:latin typeface="Bai Jamjuree"/>
              <a:ea typeface="Bai Jamjuree"/>
              <a:cs typeface="Bai Jamjuree"/>
              <a:sym typeface="Bai Jamjuree"/>
            </a:endParaRPr>
          </a:p>
        </p:txBody>
      </p:sp>
      <p:sp>
        <p:nvSpPr>
          <p:cNvPr id="4303" name="Google Shape;4303;p100"/>
          <p:cNvSpPr/>
          <p:nvPr/>
        </p:nvSpPr>
        <p:spPr>
          <a:xfrm>
            <a:off x="4087415" y="3060488"/>
            <a:ext cx="456300" cy="216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00"/>
          <p:cNvSpPr/>
          <p:nvPr/>
        </p:nvSpPr>
        <p:spPr>
          <a:xfrm>
            <a:off x="4538263" y="2844190"/>
            <a:ext cx="456300" cy="21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00"/>
          <p:cNvSpPr/>
          <p:nvPr/>
        </p:nvSpPr>
        <p:spPr>
          <a:xfrm>
            <a:off x="5075715" y="2371250"/>
            <a:ext cx="907200" cy="216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00"/>
          <p:cNvSpPr/>
          <p:nvPr/>
        </p:nvSpPr>
        <p:spPr>
          <a:xfrm>
            <a:off x="5526563" y="2154953"/>
            <a:ext cx="456300" cy="21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00"/>
          <p:cNvSpPr/>
          <p:nvPr/>
        </p:nvSpPr>
        <p:spPr>
          <a:xfrm>
            <a:off x="6064015" y="1683900"/>
            <a:ext cx="678600" cy="216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00"/>
          <p:cNvSpPr/>
          <p:nvPr/>
        </p:nvSpPr>
        <p:spPr>
          <a:xfrm>
            <a:off x="6340017" y="1467600"/>
            <a:ext cx="631200" cy="216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00"/>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00"/>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00">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00">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00">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55"/>
                                        </p:tgtEl>
                                        <p:attrNameLst>
                                          <p:attrName>style.visibility</p:attrName>
                                        </p:attrNameLst>
                                      </p:cBhvr>
                                      <p:to>
                                        <p:strVal val="visible"/>
                                      </p:to>
                                    </p:set>
                                    <p:animEffect transition="in" filter="fade">
                                      <p:cBhvr>
                                        <p:cTn id="7" dur="1000"/>
                                        <p:tgtEl>
                                          <p:spTgt spid="4255"/>
                                        </p:tgtEl>
                                      </p:cBhvr>
                                    </p:animEffect>
                                  </p:childTnLst>
                                </p:cTn>
                              </p:par>
                              <p:par>
                                <p:cTn id="8" presetID="10" presetClass="entr" presetSubtype="0" fill="hold" nodeType="withEffect">
                                  <p:stCondLst>
                                    <p:cond delay="0"/>
                                  </p:stCondLst>
                                  <p:childTnLst>
                                    <p:set>
                                      <p:cBhvr>
                                        <p:cTn id="9" dur="1" fill="hold">
                                          <p:stCondLst>
                                            <p:cond delay="0"/>
                                          </p:stCondLst>
                                        </p:cTn>
                                        <p:tgtEl>
                                          <p:spTgt spid="4256"/>
                                        </p:tgtEl>
                                        <p:attrNameLst>
                                          <p:attrName>style.visibility</p:attrName>
                                        </p:attrNameLst>
                                      </p:cBhvr>
                                      <p:to>
                                        <p:strVal val="visible"/>
                                      </p:to>
                                    </p:set>
                                    <p:animEffect transition="in" filter="fade">
                                      <p:cBhvr>
                                        <p:cTn id="10" dur="1000"/>
                                        <p:tgtEl>
                                          <p:spTgt spid="4256"/>
                                        </p:tgtEl>
                                      </p:cBhvr>
                                    </p:animEffect>
                                  </p:childTnLst>
                                </p:cTn>
                              </p:par>
                              <p:par>
                                <p:cTn id="11" presetID="10" presetClass="entr" presetSubtype="0" fill="hold" nodeType="withEffect">
                                  <p:stCondLst>
                                    <p:cond delay="0"/>
                                  </p:stCondLst>
                                  <p:childTnLst>
                                    <p:set>
                                      <p:cBhvr>
                                        <p:cTn id="12" dur="1" fill="hold">
                                          <p:stCondLst>
                                            <p:cond delay="0"/>
                                          </p:stCondLst>
                                        </p:cTn>
                                        <p:tgtEl>
                                          <p:spTgt spid="4257"/>
                                        </p:tgtEl>
                                        <p:attrNameLst>
                                          <p:attrName>style.visibility</p:attrName>
                                        </p:attrNameLst>
                                      </p:cBhvr>
                                      <p:to>
                                        <p:strVal val="visible"/>
                                      </p:to>
                                    </p:set>
                                    <p:animEffect transition="in" filter="fade">
                                      <p:cBhvr>
                                        <p:cTn id="13" dur="1000"/>
                                        <p:tgtEl>
                                          <p:spTgt spid="4257"/>
                                        </p:tgtEl>
                                      </p:cBhvr>
                                    </p:animEffect>
                                  </p:childTnLst>
                                </p:cTn>
                              </p:par>
                              <p:par>
                                <p:cTn id="14" presetID="10" presetClass="entr" presetSubtype="0" fill="hold" nodeType="withEffect">
                                  <p:stCondLst>
                                    <p:cond delay="0"/>
                                  </p:stCondLst>
                                  <p:childTnLst>
                                    <p:set>
                                      <p:cBhvr>
                                        <p:cTn id="15" dur="1" fill="hold">
                                          <p:stCondLst>
                                            <p:cond delay="0"/>
                                          </p:stCondLst>
                                        </p:cTn>
                                        <p:tgtEl>
                                          <p:spTgt spid="4258"/>
                                        </p:tgtEl>
                                        <p:attrNameLst>
                                          <p:attrName>style.visibility</p:attrName>
                                        </p:attrNameLst>
                                      </p:cBhvr>
                                      <p:to>
                                        <p:strVal val="visible"/>
                                      </p:to>
                                    </p:set>
                                    <p:animEffect transition="in" filter="fade">
                                      <p:cBhvr>
                                        <p:cTn id="16" dur="1000"/>
                                        <p:tgtEl>
                                          <p:spTgt spid="4258"/>
                                        </p:tgtEl>
                                      </p:cBhvr>
                                    </p:animEffect>
                                  </p:childTnLst>
                                </p:cTn>
                              </p:par>
                              <p:par>
                                <p:cTn id="17" presetID="10" presetClass="entr" presetSubtype="0" fill="hold" nodeType="withEffect">
                                  <p:stCondLst>
                                    <p:cond delay="0"/>
                                  </p:stCondLst>
                                  <p:childTnLst>
                                    <p:set>
                                      <p:cBhvr>
                                        <p:cTn id="18" dur="1" fill="hold">
                                          <p:stCondLst>
                                            <p:cond delay="0"/>
                                          </p:stCondLst>
                                        </p:cTn>
                                        <p:tgtEl>
                                          <p:spTgt spid="4281"/>
                                        </p:tgtEl>
                                        <p:attrNameLst>
                                          <p:attrName>style.visibility</p:attrName>
                                        </p:attrNameLst>
                                      </p:cBhvr>
                                      <p:to>
                                        <p:strVal val="visible"/>
                                      </p:to>
                                    </p:set>
                                    <p:animEffect transition="in" filter="fade">
                                      <p:cBhvr>
                                        <p:cTn id="19" dur="1000"/>
                                        <p:tgtEl>
                                          <p:spTgt spid="4281"/>
                                        </p:tgtEl>
                                      </p:cBhvr>
                                    </p:animEffect>
                                  </p:childTnLst>
                                </p:cTn>
                              </p:par>
                              <p:par>
                                <p:cTn id="20" presetID="10" presetClass="entr" presetSubtype="0" fill="hold" nodeType="withEffect">
                                  <p:stCondLst>
                                    <p:cond delay="0"/>
                                  </p:stCondLst>
                                  <p:childTnLst>
                                    <p:set>
                                      <p:cBhvr>
                                        <p:cTn id="21" dur="1" fill="hold">
                                          <p:stCondLst>
                                            <p:cond delay="0"/>
                                          </p:stCondLst>
                                        </p:cTn>
                                        <p:tgtEl>
                                          <p:spTgt spid="4282"/>
                                        </p:tgtEl>
                                        <p:attrNameLst>
                                          <p:attrName>style.visibility</p:attrName>
                                        </p:attrNameLst>
                                      </p:cBhvr>
                                      <p:to>
                                        <p:strVal val="visible"/>
                                      </p:to>
                                    </p:set>
                                    <p:animEffect transition="in" filter="fade">
                                      <p:cBhvr>
                                        <p:cTn id="22" dur="1000"/>
                                        <p:tgtEl>
                                          <p:spTgt spid="4282"/>
                                        </p:tgtEl>
                                      </p:cBhvr>
                                    </p:animEffect>
                                  </p:childTnLst>
                                </p:cTn>
                              </p:par>
                              <p:par>
                                <p:cTn id="23" presetID="10" presetClass="entr" presetSubtype="0" fill="hold" nodeType="withEffect">
                                  <p:stCondLst>
                                    <p:cond delay="0"/>
                                  </p:stCondLst>
                                  <p:childTnLst>
                                    <p:set>
                                      <p:cBhvr>
                                        <p:cTn id="24" dur="1" fill="hold">
                                          <p:stCondLst>
                                            <p:cond delay="0"/>
                                          </p:stCondLst>
                                        </p:cTn>
                                        <p:tgtEl>
                                          <p:spTgt spid="4283"/>
                                        </p:tgtEl>
                                        <p:attrNameLst>
                                          <p:attrName>style.visibility</p:attrName>
                                        </p:attrNameLst>
                                      </p:cBhvr>
                                      <p:to>
                                        <p:strVal val="visible"/>
                                      </p:to>
                                    </p:set>
                                    <p:animEffect transition="in" filter="fade">
                                      <p:cBhvr>
                                        <p:cTn id="25" dur="1000"/>
                                        <p:tgtEl>
                                          <p:spTgt spid="4283"/>
                                        </p:tgtEl>
                                      </p:cBhvr>
                                    </p:animEffect>
                                  </p:childTnLst>
                                </p:cTn>
                              </p:par>
                              <p:par>
                                <p:cTn id="26" presetID="10" presetClass="entr" presetSubtype="0" fill="hold" nodeType="withEffect">
                                  <p:stCondLst>
                                    <p:cond delay="0"/>
                                  </p:stCondLst>
                                  <p:childTnLst>
                                    <p:set>
                                      <p:cBhvr>
                                        <p:cTn id="27" dur="1" fill="hold">
                                          <p:stCondLst>
                                            <p:cond delay="0"/>
                                          </p:stCondLst>
                                        </p:cTn>
                                        <p:tgtEl>
                                          <p:spTgt spid="4284"/>
                                        </p:tgtEl>
                                        <p:attrNameLst>
                                          <p:attrName>style.visibility</p:attrName>
                                        </p:attrNameLst>
                                      </p:cBhvr>
                                      <p:to>
                                        <p:strVal val="visible"/>
                                      </p:to>
                                    </p:set>
                                    <p:animEffect transition="in" filter="fade">
                                      <p:cBhvr>
                                        <p:cTn id="28" dur="1000"/>
                                        <p:tgtEl>
                                          <p:spTgt spid="4284"/>
                                        </p:tgtEl>
                                      </p:cBhvr>
                                    </p:animEffect>
                                  </p:childTnLst>
                                </p:cTn>
                              </p:par>
                              <p:par>
                                <p:cTn id="29" presetID="10" presetClass="entr" presetSubtype="0" fill="hold" nodeType="withEffect">
                                  <p:stCondLst>
                                    <p:cond delay="0"/>
                                  </p:stCondLst>
                                  <p:childTnLst>
                                    <p:set>
                                      <p:cBhvr>
                                        <p:cTn id="30" dur="1" fill="hold">
                                          <p:stCondLst>
                                            <p:cond delay="0"/>
                                          </p:stCondLst>
                                        </p:cTn>
                                        <p:tgtEl>
                                          <p:spTgt spid="4285"/>
                                        </p:tgtEl>
                                        <p:attrNameLst>
                                          <p:attrName>style.visibility</p:attrName>
                                        </p:attrNameLst>
                                      </p:cBhvr>
                                      <p:to>
                                        <p:strVal val="visible"/>
                                      </p:to>
                                    </p:set>
                                    <p:animEffect transition="in" filter="fade">
                                      <p:cBhvr>
                                        <p:cTn id="31" dur="1000"/>
                                        <p:tgtEl>
                                          <p:spTgt spid="4285"/>
                                        </p:tgtEl>
                                      </p:cBhvr>
                                    </p:animEffect>
                                  </p:childTnLst>
                                </p:cTn>
                              </p:par>
                              <p:par>
                                <p:cTn id="32" presetID="10" presetClass="entr" presetSubtype="0" fill="hold" nodeType="withEffect">
                                  <p:stCondLst>
                                    <p:cond delay="0"/>
                                  </p:stCondLst>
                                  <p:childTnLst>
                                    <p:set>
                                      <p:cBhvr>
                                        <p:cTn id="33" dur="1" fill="hold">
                                          <p:stCondLst>
                                            <p:cond delay="0"/>
                                          </p:stCondLst>
                                        </p:cTn>
                                        <p:tgtEl>
                                          <p:spTgt spid="4286"/>
                                        </p:tgtEl>
                                        <p:attrNameLst>
                                          <p:attrName>style.visibility</p:attrName>
                                        </p:attrNameLst>
                                      </p:cBhvr>
                                      <p:to>
                                        <p:strVal val="visible"/>
                                      </p:to>
                                    </p:set>
                                    <p:animEffect transition="in" filter="fade">
                                      <p:cBhvr>
                                        <p:cTn id="34" dur="1000"/>
                                        <p:tgtEl>
                                          <p:spTgt spid="4286"/>
                                        </p:tgtEl>
                                      </p:cBhvr>
                                    </p:animEffect>
                                  </p:childTnLst>
                                </p:cTn>
                              </p:par>
                              <p:par>
                                <p:cTn id="35" presetID="10" presetClass="entr" presetSubtype="0" fill="hold" nodeType="withEffect">
                                  <p:stCondLst>
                                    <p:cond delay="0"/>
                                  </p:stCondLst>
                                  <p:childTnLst>
                                    <p:set>
                                      <p:cBhvr>
                                        <p:cTn id="36" dur="1" fill="hold">
                                          <p:stCondLst>
                                            <p:cond delay="0"/>
                                          </p:stCondLst>
                                        </p:cTn>
                                        <p:tgtEl>
                                          <p:spTgt spid="4287"/>
                                        </p:tgtEl>
                                        <p:attrNameLst>
                                          <p:attrName>style.visibility</p:attrName>
                                        </p:attrNameLst>
                                      </p:cBhvr>
                                      <p:to>
                                        <p:strVal val="visible"/>
                                      </p:to>
                                    </p:set>
                                    <p:animEffect transition="in" filter="fade">
                                      <p:cBhvr>
                                        <p:cTn id="37" dur="1000"/>
                                        <p:tgtEl>
                                          <p:spTgt spid="4287"/>
                                        </p:tgtEl>
                                      </p:cBhvr>
                                    </p:animEffect>
                                  </p:childTnLst>
                                </p:cTn>
                              </p:par>
                              <p:par>
                                <p:cTn id="38" presetID="10" presetClass="entr" presetSubtype="0" fill="hold" nodeType="withEffect">
                                  <p:stCondLst>
                                    <p:cond delay="0"/>
                                  </p:stCondLst>
                                  <p:childTnLst>
                                    <p:set>
                                      <p:cBhvr>
                                        <p:cTn id="39" dur="1" fill="hold">
                                          <p:stCondLst>
                                            <p:cond delay="0"/>
                                          </p:stCondLst>
                                        </p:cTn>
                                        <p:tgtEl>
                                          <p:spTgt spid="4288"/>
                                        </p:tgtEl>
                                        <p:attrNameLst>
                                          <p:attrName>style.visibility</p:attrName>
                                        </p:attrNameLst>
                                      </p:cBhvr>
                                      <p:to>
                                        <p:strVal val="visible"/>
                                      </p:to>
                                    </p:set>
                                    <p:animEffect transition="in" filter="fade">
                                      <p:cBhvr>
                                        <p:cTn id="40" dur="1000"/>
                                        <p:tgtEl>
                                          <p:spTgt spid="4288"/>
                                        </p:tgtEl>
                                      </p:cBhvr>
                                    </p:animEffect>
                                  </p:childTnLst>
                                </p:cTn>
                              </p:par>
                              <p:par>
                                <p:cTn id="41" presetID="10" presetClass="entr" presetSubtype="0" fill="hold" nodeType="withEffect">
                                  <p:stCondLst>
                                    <p:cond delay="0"/>
                                  </p:stCondLst>
                                  <p:childTnLst>
                                    <p:set>
                                      <p:cBhvr>
                                        <p:cTn id="42" dur="1" fill="hold">
                                          <p:stCondLst>
                                            <p:cond delay="0"/>
                                          </p:stCondLst>
                                        </p:cTn>
                                        <p:tgtEl>
                                          <p:spTgt spid="4289"/>
                                        </p:tgtEl>
                                        <p:attrNameLst>
                                          <p:attrName>style.visibility</p:attrName>
                                        </p:attrNameLst>
                                      </p:cBhvr>
                                      <p:to>
                                        <p:strVal val="visible"/>
                                      </p:to>
                                    </p:set>
                                    <p:animEffect transition="in" filter="fade">
                                      <p:cBhvr>
                                        <p:cTn id="43" dur="1000"/>
                                        <p:tgtEl>
                                          <p:spTgt spid="4289"/>
                                        </p:tgtEl>
                                      </p:cBhvr>
                                    </p:animEffect>
                                  </p:childTnLst>
                                </p:cTn>
                              </p:par>
                              <p:par>
                                <p:cTn id="44" presetID="10" presetClass="entr" presetSubtype="0" fill="hold" nodeType="withEffect">
                                  <p:stCondLst>
                                    <p:cond delay="0"/>
                                  </p:stCondLst>
                                  <p:childTnLst>
                                    <p:set>
                                      <p:cBhvr>
                                        <p:cTn id="45" dur="1" fill="hold">
                                          <p:stCondLst>
                                            <p:cond delay="0"/>
                                          </p:stCondLst>
                                        </p:cTn>
                                        <p:tgtEl>
                                          <p:spTgt spid="4290"/>
                                        </p:tgtEl>
                                        <p:attrNameLst>
                                          <p:attrName>style.visibility</p:attrName>
                                        </p:attrNameLst>
                                      </p:cBhvr>
                                      <p:to>
                                        <p:strVal val="visible"/>
                                      </p:to>
                                    </p:set>
                                    <p:animEffect transition="in" filter="fade">
                                      <p:cBhvr>
                                        <p:cTn id="46" dur="1000"/>
                                        <p:tgtEl>
                                          <p:spTgt spid="4290"/>
                                        </p:tgtEl>
                                      </p:cBhvr>
                                    </p:animEffect>
                                  </p:childTnLst>
                                </p:cTn>
                              </p:par>
                              <p:par>
                                <p:cTn id="47" presetID="10" presetClass="entr" presetSubtype="0" fill="hold" nodeType="withEffect">
                                  <p:stCondLst>
                                    <p:cond delay="0"/>
                                  </p:stCondLst>
                                  <p:childTnLst>
                                    <p:set>
                                      <p:cBhvr>
                                        <p:cTn id="48" dur="1" fill="hold">
                                          <p:stCondLst>
                                            <p:cond delay="0"/>
                                          </p:stCondLst>
                                        </p:cTn>
                                        <p:tgtEl>
                                          <p:spTgt spid="4291"/>
                                        </p:tgtEl>
                                        <p:attrNameLst>
                                          <p:attrName>style.visibility</p:attrName>
                                        </p:attrNameLst>
                                      </p:cBhvr>
                                      <p:to>
                                        <p:strVal val="visible"/>
                                      </p:to>
                                    </p:set>
                                    <p:animEffect transition="in" filter="fade">
                                      <p:cBhvr>
                                        <p:cTn id="49" dur="1000"/>
                                        <p:tgtEl>
                                          <p:spTgt spid="4291"/>
                                        </p:tgtEl>
                                      </p:cBhvr>
                                    </p:animEffect>
                                  </p:childTnLst>
                                </p:cTn>
                              </p:par>
                              <p:par>
                                <p:cTn id="50" presetID="10" presetClass="entr" presetSubtype="0" fill="hold" nodeType="withEffect">
                                  <p:stCondLst>
                                    <p:cond delay="0"/>
                                  </p:stCondLst>
                                  <p:childTnLst>
                                    <p:set>
                                      <p:cBhvr>
                                        <p:cTn id="51" dur="1" fill="hold">
                                          <p:stCondLst>
                                            <p:cond delay="0"/>
                                          </p:stCondLst>
                                        </p:cTn>
                                        <p:tgtEl>
                                          <p:spTgt spid="4292"/>
                                        </p:tgtEl>
                                        <p:attrNameLst>
                                          <p:attrName>style.visibility</p:attrName>
                                        </p:attrNameLst>
                                      </p:cBhvr>
                                      <p:to>
                                        <p:strVal val="visible"/>
                                      </p:to>
                                    </p:set>
                                    <p:animEffect transition="in" filter="fade">
                                      <p:cBhvr>
                                        <p:cTn id="52" dur="1000"/>
                                        <p:tgtEl>
                                          <p:spTgt spid="4292"/>
                                        </p:tgtEl>
                                      </p:cBhvr>
                                    </p:animEffect>
                                  </p:childTnLst>
                                </p:cTn>
                              </p:par>
                              <p:par>
                                <p:cTn id="53" presetID="10" presetClass="entr" presetSubtype="0" fill="hold" nodeType="withEffect">
                                  <p:stCondLst>
                                    <p:cond delay="0"/>
                                  </p:stCondLst>
                                  <p:childTnLst>
                                    <p:set>
                                      <p:cBhvr>
                                        <p:cTn id="54" dur="1" fill="hold">
                                          <p:stCondLst>
                                            <p:cond delay="0"/>
                                          </p:stCondLst>
                                        </p:cTn>
                                        <p:tgtEl>
                                          <p:spTgt spid="4293"/>
                                        </p:tgtEl>
                                        <p:attrNameLst>
                                          <p:attrName>style.visibility</p:attrName>
                                        </p:attrNameLst>
                                      </p:cBhvr>
                                      <p:to>
                                        <p:strVal val="visible"/>
                                      </p:to>
                                    </p:set>
                                    <p:animEffect transition="in" filter="fade">
                                      <p:cBhvr>
                                        <p:cTn id="55" dur="1000"/>
                                        <p:tgtEl>
                                          <p:spTgt spid="4293"/>
                                        </p:tgtEl>
                                      </p:cBhvr>
                                    </p:animEffect>
                                  </p:childTnLst>
                                </p:cTn>
                              </p:par>
                              <p:par>
                                <p:cTn id="56" presetID="10" presetClass="entr" presetSubtype="0" fill="hold" nodeType="withEffect">
                                  <p:stCondLst>
                                    <p:cond delay="0"/>
                                  </p:stCondLst>
                                  <p:childTnLst>
                                    <p:set>
                                      <p:cBhvr>
                                        <p:cTn id="57" dur="1" fill="hold">
                                          <p:stCondLst>
                                            <p:cond delay="0"/>
                                          </p:stCondLst>
                                        </p:cTn>
                                        <p:tgtEl>
                                          <p:spTgt spid="4294"/>
                                        </p:tgtEl>
                                        <p:attrNameLst>
                                          <p:attrName>style.visibility</p:attrName>
                                        </p:attrNameLst>
                                      </p:cBhvr>
                                      <p:to>
                                        <p:strVal val="visible"/>
                                      </p:to>
                                    </p:set>
                                    <p:animEffect transition="in" filter="fade">
                                      <p:cBhvr>
                                        <p:cTn id="58" dur="1000"/>
                                        <p:tgtEl>
                                          <p:spTgt spid="4294"/>
                                        </p:tgtEl>
                                      </p:cBhvr>
                                    </p:animEffect>
                                  </p:childTnLst>
                                </p:cTn>
                              </p:par>
                              <p:par>
                                <p:cTn id="59" presetID="10" presetClass="entr" presetSubtype="0" fill="hold" nodeType="withEffect">
                                  <p:stCondLst>
                                    <p:cond delay="0"/>
                                  </p:stCondLst>
                                  <p:childTnLst>
                                    <p:set>
                                      <p:cBhvr>
                                        <p:cTn id="60" dur="1" fill="hold">
                                          <p:stCondLst>
                                            <p:cond delay="0"/>
                                          </p:stCondLst>
                                        </p:cTn>
                                        <p:tgtEl>
                                          <p:spTgt spid="4295"/>
                                        </p:tgtEl>
                                        <p:attrNameLst>
                                          <p:attrName>style.visibility</p:attrName>
                                        </p:attrNameLst>
                                      </p:cBhvr>
                                      <p:to>
                                        <p:strVal val="visible"/>
                                      </p:to>
                                    </p:set>
                                    <p:animEffect transition="in" filter="fade">
                                      <p:cBhvr>
                                        <p:cTn id="61" dur="1000"/>
                                        <p:tgtEl>
                                          <p:spTgt spid="4295"/>
                                        </p:tgtEl>
                                      </p:cBhvr>
                                    </p:animEffect>
                                  </p:childTnLst>
                                </p:cTn>
                              </p:par>
                              <p:par>
                                <p:cTn id="62" presetID="10" presetClass="entr" presetSubtype="0" fill="hold" nodeType="withEffect">
                                  <p:stCondLst>
                                    <p:cond delay="0"/>
                                  </p:stCondLst>
                                  <p:childTnLst>
                                    <p:set>
                                      <p:cBhvr>
                                        <p:cTn id="63" dur="1" fill="hold">
                                          <p:stCondLst>
                                            <p:cond delay="0"/>
                                          </p:stCondLst>
                                        </p:cTn>
                                        <p:tgtEl>
                                          <p:spTgt spid="4296"/>
                                        </p:tgtEl>
                                        <p:attrNameLst>
                                          <p:attrName>style.visibility</p:attrName>
                                        </p:attrNameLst>
                                      </p:cBhvr>
                                      <p:to>
                                        <p:strVal val="visible"/>
                                      </p:to>
                                    </p:set>
                                    <p:animEffect transition="in" filter="fade">
                                      <p:cBhvr>
                                        <p:cTn id="64" dur="1000"/>
                                        <p:tgtEl>
                                          <p:spTgt spid="4296"/>
                                        </p:tgtEl>
                                      </p:cBhvr>
                                    </p:animEffect>
                                  </p:childTnLst>
                                </p:cTn>
                              </p:par>
                              <p:par>
                                <p:cTn id="65" presetID="10" presetClass="entr" presetSubtype="0" fill="hold" nodeType="withEffect">
                                  <p:stCondLst>
                                    <p:cond delay="0"/>
                                  </p:stCondLst>
                                  <p:childTnLst>
                                    <p:set>
                                      <p:cBhvr>
                                        <p:cTn id="66" dur="1" fill="hold">
                                          <p:stCondLst>
                                            <p:cond delay="0"/>
                                          </p:stCondLst>
                                        </p:cTn>
                                        <p:tgtEl>
                                          <p:spTgt spid="4250"/>
                                        </p:tgtEl>
                                        <p:attrNameLst>
                                          <p:attrName>style.visibility</p:attrName>
                                        </p:attrNameLst>
                                      </p:cBhvr>
                                      <p:to>
                                        <p:strVal val="visible"/>
                                      </p:to>
                                    </p:set>
                                    <p:animEffect transition="in" filter="fade">
                                      <p:cBhvr>
                                        <p:cTn id="67" dur="1000"/>
                                        <p:tgtEl>
                                          <p:spTgt spid="4250"/>
                                        </p:tgtEl>
                                      </p:cBhvr>
                                    </p:animEffect>
                                  </p:childTnLst>
                                </p:cTn>
                              </p:par>
                              <p:par>
                                <p:cTn id="68" presetID="10" presetClass="entr" presetSubtype="0" fill="hold" nodeType="withEffect">
                                  <p:stCondLst>
                                    <p:cond delay="0"/>
                                  </p:stCondLst>
                                  <p:childTnLst>
                                    <p:set>
                                      <p:cBhvr>
                                        <p:cTn id="69" dur="1" fill="hold">
                                          <p:stCondLst>
                                            <p:cond delay="0"/>
                                          </p:stCondLst>
                                        </p:cTn>
                                        <p:tgtEl>
                                          <p:spTgt spid="4251"/>
                                        </p:tgtEl>
                                        <p:attrNameLst>
                                          <p:attrName>style.visibility</p:attrName>
                                        </p:attrNameLst>
                                      </p:cBhvr>
                                      <p:to>
                                        <p:strVal val="visible"/>
                                      </p:to>
                                    </p:set>
                                    <p:animEffect transition="in" filter="fade">
                                      <p:cBhvr>
                                        <p:cTn id="70" dur="1000"/>
                                        <p:tgtEl>
                                          <p:spTgt spid="4251"/>
                                        </p:tgtEl>
                                      </p:cBhvr>
                                    </p:animEffect>
                                  </p:childTnLst>
                                </p:cTn>
                              </p:par>
                              <p:par>
                                <p:cTn id="71" presetID="10" presetClass="entr" presetSubtype="0" fill="hold" nodeType="withEffect">
                                  <p:stCondLst>
                                    <p:cond delay="0"/>
                                  </p:stCondLst>
                                  <p:childTnLst>
                                    <p:set>
                                      <p:cBhvr>
                                        <p:cTn id="72" dur="1" fill="hold">
                                          <p:stCondLst>
                                            <p:cond delay="0"/>
                                          </p:stCondLst>
                                        </p:cTn>
                                        <p:tgtEl>
                                          <p:spTgt spid="4252"/>
                                        </p:tgtEl>
                                        <p:attrNameLst>
                                          <p:attrName>style.visibility</p:attrName>
                                        </p:attrNameLst>
                                      </p:cBhvr>
                                      <p:to>
                                        <p:strVal val="visible"/>
                                      </p:to>
                                    </p:set>
                                    <p:animEffect transition="in" filter="fade">
                                      <p:cBhvr>
                                        <p:cTn id="73" dur="1000"/>
                                        <p:tgtEl>
                                          <p:spTgt spid="4252"/>
                                        </p:tgtEl>
                                      </p:cBhvr>
                                    </p:animEffect>
                                  </p:childTnLst>
                                </p:cTn>
                              </p:par>
                              <p:par>
                                <p:cTn id="74" presetID="10" presetClass="entr" presetSubtype="0" fill="hold" nodeType="withEffect">
                                  <p:stCondLst>
                                    <p:cond delay="0"/>
                                  </p:stCondLst>
                                  <p:childTnLst>
                                    <p:set>
                                      <p:cBhvr>
                                        <p:cTn id="75" dur="1" fill="hold">
                                          <p:stCondLst>
                                            <p:cond delay="0"/>
                                          </p:stCondLst>
                                        </p:cTn>
                                        <p:tgtEl>
                                          <p:spTgt spid="4253"/>
                                        </p:tgtEl>
                                        <p:attrNameLst>
                                          <p:attrName>style.visibility</p:attrName>
                                        </p:attrNameLst>
                                      </p:cBhvr>
                                      <p:to>
                                        <p:strVal val="visible"/>
                                      </p:to>
                                    </p:set>
                                    <p:animEffect transition="in" filter="fade">
                                      <p:cBhvr>
                                        <p:cTn id="76" dur="1000"/>
                                        <p:tgtEl>
                                          <p:spTgt spid="4253"/>
                                        </p:tgtEl>
                                      </p:cBhvr>
                                    </p:animEffect>
                                  </p:childTnLst>
                                </p:cTn>
                              </p:par>
                              <p:par>
                                <p:cTn id="77" presetID="10" presetClass="entr" presetSubtype="0" fill="hold" nodeType="withEffect">
                                  <p:stCondLst>
                                    <p:cond delay="0"/>
                                  </p:stCondLst>
                                  <p:childTnLst>
                                    <p:set>
                                      <p:cBhvr>
                                        <p:cTn id="78" dur="1" fill="hold">
                                          <p:stCondLst>
                                            <p:cond delay="0"/>
                                          </p:stCondLst>
                                        </p:cTn>
                                        <p:tgtEl>
                                          <p:spTgt spid="4254"/>
                                        </p:tgtEl>
                                        <p:attrNameLst>
                                          <p:attrName>style.visibility</p:attrName>
                                        </p:attrNameLst>
                                      </p:cBhvr>
                                      <p:to>
                                        <p:strVal val="visible"/>
                                      </p:to>
                                    </p:set>
                                    <p:animEffect transition="in" filter="fade">
                                      <p:cBhvr>
                                        <p:cTn id="79" dur="1000"/>
                                        <p:tgtEl>
                                          <p:spTgt spid="4254"/>
                                        </p:tgtEl>
                                      </p:cBhvr>
                                    </p:animEffect>
                                  </p:childTnLst>
                                </p:cTn>
                              </p:par>
                              <p:par>
                                <p:cTn id="80" presetID="10" presetClass="entr" presetSubtype="0" fill="hold" nodeType="withEffect">
                                  <p:stCondLst>
                                    <p:cond delay="0"/>
                                  </p:stCondLst>
                                  <p:childTnLst>
                                    <p:set>
                                      <p:cBhvr>
                                        <p:cTn id="81" dur="1" fill="hold">
                                          <p:stCondLst>
                                            <p:cond delay="0"/>
                                          </p:stCondLst>
                                        </p:cTn>
                                        <p:tgtEl>
                                          <p:spTgt spid="4259"/>
                                        </p:tgtEl>
                                        <p:attrNameLst>
                                          <p:attrName>style.visibility</p:attrName>
                                        </p:attrNameLst>
                                      </p:cBhvr>
                                      <p:to>
                                        <p:strVal val="visible"/>
                                      </p:to>
                                    </p:set>
                                    <p:animEffect transition="in" filter="fade">
                                      <p:cBhvr>
                                        <p:cTn id="82" dur="1000"/>
                                        <p:tgtEl>
                                          <p:spTgt spid="4259"/>
                                        </p:tgtEl>
                                      </p:cBhvr>
                                    </p:animEffect>
                                  </p:childTnLst>
                                </p:cTn>
                              </p:par>
                              <p:par>
                                <p:cTn id="83" presetID="10" presetClass="entr" presetSubtype="0" fill="hold" nodeType="withEffect">
                                  <p:stCondLst>
                                    <p:cond delay="0"/>
                                  </p:stCondLst>
                                  <p:childTnLst>
                                    <p:set>
                                      <p:cBhvr>
                                        <p:cTn id="84" dur="1" fill="hold">
                                          <p:stCondLst>
                                            <p:cond delay="0"/>
                                          </p:stCondLst>
                                        </p:cTn>
                                        <p:tgtEl>
                                          <p:spTgt spid="4260"/>
                                        </p:tgtEl>
                                        <p:attrNameLst>
                                          <p:attrName>style.visibility</p:attrName>
                                        </p:attrNameLst>
                                      </p:cBhvr>
                                      <p:to>
                                        <p:strVal val="visible"/>
                                      </p:to>
                                    </p:set>
                                    <p:animEffect transition="in" filter="fade">
                                      <p:cBhvr>
                                        <p:cTn id="85" dur="1000"/>
                                        <p:tgtEl>
                                          <p:spTgt spid="4260"/>
                                        </p:tgtEl>
                                      </p:cBhvr>
                                    </p:animEffect>
                                  </p:childTnLst>
                                </p:cTn>
                              </p:par>
                              <p:par>
                                <p:cTn id="86" presetID="10" presetClass="entr" presetSubtype="0" fill="hold" nodeType="withEffect">
                                  <p:stCondLst>
                                    <p:cond delay="0"/>
                                  </p:stCondLst>
                                  <p:childTnLst>
                                    <p:set>
                                      <p:cBhvr>
                                        <p:cTn id="87" dur="1" fill="hold">
                                          <p:stCondLst>
                                            <p:cond delay="0"/>
                                          </p:stCondLst>
                                        </p:cTn>
                                        <p:tgtEl>
                                          <p:spTgt spid="4261"/>
                                        </p:tgtEl>
                                        <p:attrNameLst>
                                          <p:attrName>style.visibility</p:attrName>
                                        </p:attrNameLst>
                                      </p:cBhvr>
                                      <p:to>
                                        <p:strVal val="visible"/>
                                      </p:to>
                                    </p:set>
                                    <p:animEffect transition="in" filter="fade">
                                      <p:cBhvr>
                                        <p:cTn id="88" dur="1000"/>
                                        <p:tgtEl>
                                          <p:spTgt spid="4261"/>
                                        </p:tgtEl>
                                      </p:cBhvr>
                                    </p:animEffect>
                                  </p:childTnLst>
                                </p:cTn>
                              </p:par>
                              <p:par>
                                <p:cTn id="89" presetID="10" presetClass="entr" presetSubtype="0" fill="hold" nodeType="withEffect">
                                  <p:stCondLst>
                                    <p:cond delay="0"/>
                                  </p:stCondLst>
                                  <p:childTnLst>
                                    <p:set>
                                      <p:cBhvr>
                                        <p:cTn id="90" dur="1" fill="hold">
                                          <p:stCondLst>
                                            <p:cond delay="0"/>
                                          </p:stCondLst>
                                        </p:cTn>
                                        <p:tgtEl>
                                          <p:spTgt spid="4262"/>
                                        </p:tgtEl>
                                        <p:attrNameLst>
                                          <p:attrName>style.visibility</p:attrName>
                                        </p:attrNameLst>
                                      </p:cBhvr>
                                      <p:to>
                                        <p:strVal val="visible"/>
                                      </p:to>
                                    </p:set>
                                    <p:animEffect transition="in" filter="fade">
                                      <p:cBhvr>
                                        <p:cTn id="91" dur="1000"/>
                                        <p:tgtEl>
                                          <p:spTgt spid="4262"/>
                                        </p:tgtEl>
                                      </p:cBhvr>
                                    </p:animEffect>
                                  </p:childTnLst>
                                </p:cTn>
                              </p:par>
                              <p:par>
                                <p:cTn id="92" presetID="10" presetClass="entr" presetSubtype="0" fill="hold" nodeType="withEffect">
                                  <p:stCondLst>
                                    <p:cond delay="0"/>
                                  </p:stCondLst>
                                  <p:childTnLst>
                                    <p:set>
                                      <p:cBhvr>
                                        <p:cTn id="93" dur="1" fill="hold">
                                          <p:stCondLst>
                                            <p:cond delay="0"/>
                                          </p:stCondLst>
                                        </p:cTn>
                                        <p:tgtEl>
                                          <p:spTgt spid="4302"/>
                                        </p:tgtEl>
                                        <p:attrNameLst>
                                          <p:attrName>style.visibility</p:attrName>
                                        </p:attrNameLst>
                                      </p:cBhvr>
                                      <p:to>
                                        <p:strVal val="visible"/>
                                      </p:to>
                                    </p:set>
                                    <p:animEffect transition="in" filter="fade">
                                      <p:cBhvr>
                                        <p:cTn id="94" dur="1000"/>
                                        <p:tgtEl>
                                          <p:spTgt spid="4302"/>
                                        </p:tgtEl>
                                      </p:cBhvr>
                                    </p:animEffect>
                                  </p:childTnLst>
                                </p:cTn>
                              </p:par>
                              <p:par>
                                <p:cTn id="95" presetID="10" presetClass="entr" presetSubtype="0" fill="hold" nodeType="withEffect">
                                  <p:stCondLst>
                                    <p:cond delay="0"/>
                                  </p:stCondLst>
                                  <p:childTnLst>
                                    <p:set>
                                      <p:cBhvr>
                                        <p:cTn id="96" dur="1" fill="hold">
                                          <p:stCondLst>
                                            <p:cond delay="0"/>
                                          </p:stCondLst>
                                        </p:cTn>
                                        <p:tgtEl>
                                          <p:spTgt spid="4300"/>
                                        </p:tgtEl>
                                        <p:attrNameLst>
                                          <p:attrName>style.visibility</p:attrName>
                                        </p:attrNameLst>
                                      </p:cBhvr>
                                      <p:to>
                                        <p:strVal val="visible"/>
                                      </p:to>
                                    </p:set>
                                    <p:animEffect transition="in" filter="fade">
                                      <p:cBhvr>
                                        <p:cTn id="97" dur="1000"/>
                                        <p:tgtEl>
                                          <p:spTgt spid="4300"/>
                                        </p:tgtEl>
                                      </p:cBhvr>
                                    </p:animEffect>
                                  </p:childTnLst>
                                </p:cTn>
                              </p:par>
                              <p:par>
                                <p:cTn id="98" presetID="23" presetClass="entr" presetSubtype="16" fill="hold" nodeType="withEffect">
                                  <p:stCondLst>
                                    <p:cond delay="0"/>
                                  </p:stCondLst>
                                  <p:childTnLst>
                                    <p:set>
                                      <p:cBhvr>
                                        <p:cTn id="99" dur="1" fill="hold">
                                          <p:stCondLst>
                                            <p:cond delay="0"/>
                                          </p:stCondLst>
                                        </p:cTn>
                                        <p:tgtEl>
                                          <p:spTgt spid="4297"/>
                                        </p:tgtEl>
                                        <p:attrNameLst>
                                          <p:attrName>style.visibility</p:attrName>
                                        </p:attrNameLst>
                                      </p:cBhvr>
                                      <p:to>
                                        <p:strVal val="visible"/>
                                      </p:to>
                                    </p:set>
                                    <p:anim calcmode="lin" valueType="num">
                                      <p:cBhvr additive="base">
                                        <p:cTn id="100" dur="1000"/>
                                        <p:tgtEl>
                                          <p:spTgt spid="4297"/>
                                        </p:tgtEl>
                                        <p:attrNameLst>
                                          <p:attrName>ppt_w</p:attrName>
                                        </p:attrNameLst>
                                      </p:cBhvr>
                                      <p:tavLst>
                                        <p:tav tm="0">
                                          <p:val>
                                            <p:strVal val="0"/>
                                          </p:val>
                                        </p:tav>
                                        <p:tav tm="100000">
                                          <p:val>
                                            <p:strVal val="#ppt_w"/>
                                          </p:val>
                                        </p:tav>
                                      </p:tavLst>
                                    </p:anim>
                                    <p:anim calcmode="lin" valueType="num">
                                      <p:cBhvr additive="base">
                                        <p:cTn id="101" dur="1000"/>
                                        <p:tgtEl>
                                          <p:spTgt spid="4297"/>
                                        </p:tgtEl>
                                        <p:attrNameLst>
                                          <p:attrName>ppt_h</p:attrName>
                                        </p:attrNameLst>
                                      </p:cBhvr>
                                      <p:tavLst>
                                        <p:tav tm="0">
                                          <p:val>
                                            <p:strVal val="0"/>
                                          </p:val>
                                        </p:tav>
                                        <p:tav tm="100000">
                                          <p:val>
                                            <p:strVal val="#ppt_h"/>
                                          </p:val>
                                        </p:tav>
                                      </p:tavLst>
                                    </p:anim>
                                  </p:childTnLst>
                                </p:cTn>
                              </p:par>
                              <p:par>
                                <p:cTn id="102" presetID="23" presetClass="entr" presetSubtype="16" fill="hold" nodeType="withEffect">
                                  <p:stCondLst>
                                    <p:cond delay="0"/>
                                  </p:stCondLst>
                                  <p:childTnLst>
                                    <p:set>
                                      <p:cBhvr>
                                        <p:cTn id="103" dur="1" fill="hold">
                                          <p:stCondLst>
                                            <p:cond delay="0"/>
                                          </p:stCondLst>
                                        </p:cTn>
                                        <p:tgtEl>
                                          <p:spTgt spid="4298"/>
                                        </p:tgtEl>
                                        <p:attrNameLst>
                                          <p:attrName>style.visibility</p:attrName>
                                        </p:attrNameLst>
                                      </p:cBhvr>
                                      <p:to>
                                        <p:strVal val="visible"/>
                                      </p:to>
                                    </p:set>
                                    <p:anim calcmode="lin" valueType="num">
                                      <p:cBhvr additive="base">
                                        <p:cTn id="104" dur="1000"/>
                                        <p:tgtEl>
                                          <p:spTgt spid="4298"/>
                                        </p:tgtEl>
                                        <p:attrNameLst>
                                          <p:attrName>ppt_w</p:attrName>
                                        </p:attrNameLst>
                                      </p:cBhvr>
                                      <p:tavLst>
                                        <p:tav tm="0">
                                          <p:val>
                                            <p:strVal val="0"/>
                                          </p:val>
                                        </p:tav>
                                        <p:tav tm="100000">
                                          <p:val>
                                            <p:strVal val="#ppt_w"/>
                                          </p:val>
                                        </p:tav>
                                      </p:tavLst>
                                    </p:anim>
                                    <p:anim calcmode="lin" valueType="num">
                                      <p:cBhvr additive="base">
                                        <p:cTn id="105" dur="1000"/>
                                        <p:tgtEl>
                                          <p:spTgt spid="4298"/>
                                        </p:tgtEl>
                                        <p:attrNameLst>
                                          <p:attrName>ppt_h</p:attrName>
                                        </p:attrNameLst>
                                      </p:cBhvr>
                                      <p:tavLst>
                                        <p:tav tm="0">
                                          <p:val>
                                            <p:strVal val="0"/>
                                          </p:val>
                                        </p:tav>
                                        <p:tav tm="100000">
                                          <p:val>
                                            <p:strVal val="#ppt_h"/>
                                          </p:val>
                                        </p:tav>
                                      </p:tavLst>
                                    </p:anim>
                                  </p:childTnLst>
                                </p:cTn>
                              </p:par>
                              <p:par>
                                <p:cTn id="106" presetID="23" presetClass="entr" presetSubtype="16" fill="hold" nodeType="withEffect">
                                  <p:stCondLst>
                                    <p:cond delay="0"/>
                                  </p:stCondLst>
                                  <p:childTnLst>
                                    <p:set>
                                      <p:cBhvr>
                                        <p:cTn id="107" dur="1" fill="hold">
                                          <p:stCondLst>
                                            <p:cond delay="0"/>
                                          </p:stCondLst>
                                        </p:cTn>
                                        <p:tgtEl>
                                          <p:spTgt spid="4299"/>
                                        </p:tgtEl>
                                        <p:attrNameLst>
                                          <p:attrName>style.visibility</p:attrName>
                                        </p:attrNameLst>
                                      </p:cBhvr>
                                      <p:to>
                                        <p:strVal val="visible"/>
                                      </p:to>
                                    </p:set>
                                    <p:anim calcmode="lin" valueType="num">
                                      <p:cBhvr additive="base">
                                        <p:cTn id="108" dur="1000"/>
                                        <p:tgtEl>
                                          <p:spTgt spid="4299"/>
                                        </p:tgtEl>
                                        <p:attrNameLst>
                                          <p:attrName>ppt_w</p:attrName>
                                        </p:attrNameLst>
                                      </p:cBhvr>
                                      <p:tavLst>
                                        <p:tav tm="0">
                                          <p:val>
                                            <p:strVal val="0"/>
                                          </p:val>
                                        </p:tav>
                                        <p:tav tm="100000">
                                          <p:val>
                                            <p:strVal val="#ppt_w"/>
                                          </p:val>
                                        </p:tav>
                                      </p:tavLst>
                                    </p:anim>
                                    <p:anim calcmode="lin" valueType="num">
                                      <p:cBhvr additive="base">
                                        <p:cTn id="109" dur="1000"/>
                                        <p:tgtEl>
                                          <p:spTgt spid="4299"/>
                                        </p:tgtEl>
                                        <p:attrNameLst>
                                          <p:attrName>ppt_h</p:attrName>
                                        </p:attrNameLst>
                                      </p:cBhvr>
                                      <p:tavLst>
                                        <p:tav tm="0">
                                          <p:val>
                                            <p:strVal val="0"/>
                                          </p:val>
                                        </p:tav>
                                        <p:tav tm="100000">
                                          <p:val>
                                            <p:strVal val="#ppt_h"/>
                                          </p:val>
                                        </p:tav>
                                      </p:tavLst>
                                    </p:anim>
                                  </p:childTnLst>
                                </p:cTn>
                              </p:par>
                              <p:par>
                                <p:cTn id="110" presetID="23" presetClass="entr" presetSubtype="16" fill="hold" nodeType="withEffect">
                                  <p:stCondLst>
                                    <p:cond delay="0"/>
                                  </p:stCondLst>
                                  <p:childTnLst>
                                    <p:set>
                                      <p:cBhvr>
                                        <p:cTn id="111" dur="1" fill="hold">
                                          <p:stCondLst>
                                            <p:cond delay="0"/>
                                          </p:stCondLst>
                                        </p:cTn>
                                        <p:tgtEl>
                                          <p:spTgt spid="4301"/>
                                        </p:tgtEl>
                                        <p:attrNameLst>
                                          <p:attrName>style.visibility</p:attrName>
                                        </p:attrNameLst>
                                      </p:cBhvr>
                                      <p:to>
                                        <p:strVal val="visible"/>
                                      </p:to>
                                    </p:set>
                                    <p:anim calcmode="lin" valueType="num">
                                      <p:cBhvr additive="base">
                                        <p:cTn id="112" dur="1000"/>
                                        <p:tgtEl>
                                          <p:spTgt spid="4301"/>
                                        </p:tgtEl>
                                        <p:attrNameLst>
                                          <p:attrName>ppt_w</p:attrName>
                                        </p:attrNameLst>
                                      </p:cBhvr>
                                      <p:tavLst>
                                        <p:tav tm="0">
                                          <p:val>
                                            <p:strVal val="0"/>
                                          </p:val>
                                        </p:tav>
                                        <p:tav tm="100000">
                                          <p:val>
                                            <p:strVal val="#ppt_w"/>
                                          </p:val>
                                        </p:tav>
                                      </p:tavLst>
                                    </p:anim>
                                    <p:anim calcmode="lin" valueType="num">
                                      <p:cBhvr additive="base">
                                        <p:cTn id="113" dur="1000"/>
                                        <p:tgtEl>
                                          <p:spTgt spid="4301"/>
                                        </p:tgtEl>
                                        <p:attrNameLst>
                                          <p:attrName>ppt_h</p:attrName>
                                        </p:attrNameLst>
                                      </p:cBhvr>
                                      <p:tavLst>
                                        <p:tav tm="0">
                                          <p:val>
                                            <p:strVal val="0"/>
                                          </p:val>
                                        </p:tav>
                                        <p:tav tm="100000">
                                          <p:val>
                                            <p:strVal val="#ppt_h"/>
                                          </p:val>
                                        </p:tav>
                                      </p:tavLst>
                                    </p:anim>
                                  </p:childTnLst>
                                </p:cTn>
                              </p:par>
                              <p:par>
                                <p:cTn id="114" presetID="23" presetClass="entr" presetSubtype="16" fill="hold" nodeType="withEffect">
                                  <p:stCondLst>
                                    <p:cond delay="0"/>
                                  </p:stCondLst>
                                  <p:childTnLst>
                                    <p:set>
                                      <p:cBhvr>
                                        <p:cTn id="115" dur="1" fill="hold">
                                          <p:stCondLst>
                                            <p:cond delay="0"/>
                                          </p:stCondLst>
                                        </p:cTn>
                                        <p:tgtEl>
                                          <p:spTgt spid="4303"/>
                                        </p:tgtEl>
                                        <p:attrNameLst>
                                          <p:attrName>style.visibility</p:attrName>
                                        </p:attrNameLst>
                                      </p:cBhvr>
                                      <p:to>
                                        <p:strVal val="visible"/>
                                      </p:to>
                                    </p:set>
                                    <p:anim calcmode="lin" valueType="num">
                                      <p:cBhvr additive="base">
                                        <p:cTn id="116" dur="1000"/>
                                        <p:tgtEl>
                                          <p:spTgt spid="4303"/>
                                        </p:tgtEl>
                                        <p:attrNameLst>
                                          <p:attrName>ppt_w</p:attrName>
                                        </p:attrNameLst>
                                      </p:cBhvr>
                                      <p:tavLst>
                                        <p:tav tm="0">
                                          <p:val>
                                            <p:strVal val="0"/>
                                          </p:val>
                                        </p:tav>
                                        <p:tav tm="100000">
                                          <p:val>
                                            <p:strVal val="#ppt_w"/>
                                          </p:val>
                                        </p:tav>
                                      </p:tavLst>
                                    </p:anim>
                                    <p:anim calcmode="lin" valueType="num">
                                      <p:cBhvr additive="base">
                                        <p:cTn id="117" dur="1000"/>
                                        <p:tgtEl>
                                          <p:spTgt spid="4303"/>
                                        </p:tgtEl>
                                        <p:attrNameLst>
                                          <p:attrName>ppt_h</p:attrName>
                                        </p:attrNameLst>
                                      </p:cBhvr>
                                      <p:tavLst>
                                        <p:tav tm="0">
                                          <p:val>
                                            <p:strVal val="0"/>
                                          </p:val>
                                        </p:tav>
                                        <p:tav tm="100000">
                                          <p:val>
                                            <p:strVal val="#ppt_h"/>
                                          </p:val>
                                        </p:tav>
                                      </p:tavLst>
                                    </p:anim>
                                  </p:childTnLst>
                                </p:cTn>
                              </p:par>
                              <p:par>
                                <p:cTn id="118" presetID="23" presetClass="entr" presetSubtype="16" fill="hold" nodeType="withEffect">
                                  <p:stCondLst>
                                    <p:cond delay="0"/>
                                  </p:stCondLst>
                                  <p:childTnLst>
                                    <p:set>
                                      <p:cBhvr>
                                        <p:cTn id="119" dur="1" fill="hold">
                                          <p:stCondLst>
                                            <p:cond delay="0"/>
                                          </p:stCondLst>
                                        </p:cTn>
                                        <p:tgtEl>
                                          <p:spTgt spid="4304"/>
                                        </p:tgtEl>
                                        <p:attrNameLst>
                                          <p:attrName>style.visibility</p:attrName>
                                        </p:attrNameLst>
                                      </p:cBhvr>
                                      <p:to>
                                        <p:strVal val="visible"/>
                                      </p:to>
                                    </p:set>
                                    <p:anim calcmode="lin" valueType="num">
                                      <p:cBhvr additive="base">
                                        <p:cTn id="120" dur="1000"/>
                                        <p:tgtEl>
                                          <p:spTgt spid="4304"/>
                                        </p:tgtEl>
                                        <p:attrNameLst>
                                          <p:attrName>ppt_w</p:attrName>
                                        </p:attrNameLst>
                                      </p:cBhvr>
                                      <p:tavLst>
                                        <p:tav tm="0">
                                          <p:val>
                                            <p:strVal val="0"/>
                                          </p:val>
                                        </p:tav>
                                        <p:tav tm="100000">
                                          <p:val>
                                            <p:strVal val="#ppt_w"/>
                                          </p:val>
                                        </p:tav>
                                      </p:tavLst>
                                    </p:anim>
                                    <p:anim calcmode="lin" valueType="num">
                                      <p:cBhvr additive="base">
                                        <p:cTn id="121" dur="1000"/>
                                        <p:tgtEl>
                                          <p:spTgt spid="4304"/>
                                        </p:tgtEl>
                                        <p:attrNameLst>
                                          <p:attrName>ppt_h</p:attrName>
                                        </p:attrNameLst>
                                      </p:cBhvr>
                                      <p:tavLst>
                                        <p:tav tm="0">
                                          <p:val>
                                            <p:strVal val="0"/>
                                          </p:val>
                                        </p:tav>
                                        <p:tav tm="100000">
                                          <p:val>
                                            <p:strVal val="#ppt_h"/>
                                          </p:val>
                                        </p:tav>
                                      </p:tavLst>
                                    </p:anim>
                                  </p:childTnLst>
                                </p:cTn>
                              </p:par>
                              <p:par>
                                <p:cTn id="122" presetID="23" presetClass="entr" presetSubtype="16" fill="hold" nodeType="withEffect">
                                  <p:stCondLst>
                                    <p:cond delay="0"/>
                                  </p:stCondLst>
                                  <p:childTnLst>
                                    <p:set>
                                      <p:cBhvr>
                                        <p:cTn id="123" dur="1" fill="hold">
                                          <p:stCondLst>
                                            <p:cond delay="0"/>
                                          </p:stCondLst>
                                        </p:cTn>
                                        <p:tgtEl>
                                          <p:spTgt spid="4305"/>
                                        </p:tgtEl>
                                        <p:attrNameLst>
                                          <p:attrName>style.visibility</p:attrName>
                                        </p:attrNameLst>
                                      </p:cBhvr>
                                      <p:to>
                                        <p:strVal val="visible"/>
                                      </p:to>
                                    </p:set>
                                    <p:anim calcmode="lin" valueType="num">
                                      <p:cBhvr additive="base">
                                        <p:cTn id="124" dur="1000"/>
                                        <p:tgtEl>
                                          <p:spTgt spid="4305"/>
                                        </p:tgtEl>
                                        <p:attrNameLst>
                                          <p:attrName>ppt_w</p:attrName>
                                        </p:attrNameLst>
                                      </p:cBhvr>
                                      <p:tavLst>
                                        <p:tav tm="0">
                                          <p:val>
                                            <p:strVal val="0"/>
                                          </p:val>
                                        </p:tav>
                                        <p:tav tm="100000">
                                          <p:val>
                                            <p:strVal val="#ppt_w"/>
                                          </p:val>
                                        </p:tav>
                                      </p:tavLst>
                                    </p:anim>
                                    <p:anim calcmode="lin" valueType="num">
                                      <p:cBhvr additive="base">
                                        <p:cTn id="125" dur="1000"/>
                                        <p:tgtEl>
                                          <p:spTgt spid="4305"/>
                                        </p:tgtEl>
                                        <p:attrNameLst>
                                          <p:attrName>ppt_h</p:attrName>
                                        </p:attrNameLst>
                                      </p:cBhvr>
                                      <p:tavLst>
                                        <p:tav tm="0">
                                          <p:val>
                                            <p:strVal val="0"/>
                                          </p:val>
                                        </p:tav>
                                        <p:tav tm="100000">
                                          <p:val>
                                            <p:strVal val="#ppt_h"/>
                                          </p:val>
                                        </p:tav>
                                      </p:tavLst>
                                    </p:anim>
                                  </p:childTnLst>
                                </p:cTn>
                              </p:par>
                              <p:par>
                                <p:cTn id="126" presetID="23" presetClass="entr" presetSubtype="16" fill="hold" nodeType="withEffect">
                                  <p:stCondLst>
                                    <p:cond delay="0"/>
                                  </p:stCondLst>
                                  <p:childTnLst>
                                    <p:set>
                                      <p:cBhvr>
                                        <p:cTn id="127" dur="1" fill="hold">
                                          <p:stCondLst>
                                            <p:cond delay="0"/>
                                          </p:stCondLst>
                                        </p:cTn>
                                        <p:tgtEl>
                                          <p:spTgt spid="4306"/>
                                        </p:tgtEl>
                                        <p:attrNameLst>
                                          <p:attrName>style.visibility</p:attrName>
                                        </p:attrNameLst>
                                      </p:cBhvr>
                                      <p:to>
                                        <p:strVal val="visible"/>
                                      </p:to>
                                    </p:set>
                                    <p:anim calcmode="lin" valueType="num">
                                      <p:cBhvr additive="base">
                                        <p:cTn id="128" dur="1000"/>
                                        <p:tgtEl>
                                          <p:spTgt spid="4306"/>
                                        </p:tgtEl>
                                        <p:attrNameLst>
                                          <p:attrName>ppt_w</p:attrName>
                                        </p:attrNameLst>
                                      </p:cBhvr>
                                      <p:tavLst>
                                        <p:tav tm="0">
                                          <p:val>
                                            <p:strVal val="0"/>
                                          </p:val>
                                        </p:tav>
                                        <p:tav tm="100000">
                                          <p:val>
                                            <p:strVal val="#ppt_w"/>
                                          </p:val>
                                        </p:tav>
                                      </p:tavLst>
                                    </p:anim>
                                    <p:anim calcmode="lin" valueType="num">
                                      <p:cBhvr additive="base">
                                        <p:cTn id="129" dur="1000"/>
                                        <p:tgtEl>
                                          <p:spTgt spid="4306"/>
                                        </p:tgtEl>
                                        <p:attrNameLst>
                                          <p:attrName>ppt_h</p:attrName>
                                        </p:attrNameLst>
                                      </p:cBhvr>
                                      <p:tavLst>
                                        <p:tav tm="0">
                                          <p:val>
                                            <p:strVal val="0"/>
                                          </p:val>
                                        </p:tav>
                                        <p:tav tm="100000">
                                          <p:val>
                                            <p:strVal val="#ppt_h"/>
                                          </p:val>
                                        </p:tav>
                                      </p:tavLst>
                                    </p:anim>
                                  </p:childTnLst>
                                </p:cTn>
                              </p:par>
                              <p:par>
                                <p:cTn id="130" presetID="23" presetClass="entr" presetSubtype="16" fill="hold" nodeType="withEffect">
                                  <p:stCondLst>
                                    <p:cond delay="0"/>
                                  </p:stCondLst>
                                  <p:childTnLst>
                                    <p:set>
                                      <p:cBhvr>
                                        <p:cTn id="131" dur="1" fill="hold">
                                          <p:stCondLst>
                                            <p:cond delay="0"/>
                                          </p:stCondLst>
                                        </p:cTn>
                                        <p:tgtEl>
                                          <p:spTgt spid="4307"/>
                                        </p:tgtEl>
                                        <p:attrNameLst>
                                          <p:attrName>style.visibility</p:attrName>
                                        </p:attrNameLst>
                                      </p:cBhvr>
                                      <p:to>
                                        <p:strVal val="visible"/>
                                      </p:to>
                                    </p:set>
                                    <p:anim calcmode="lin" valueType="num">
                                      <p:cBhvr additive="base">
                                        <p:cTn id="132" dur="1000"/>
                                        <p:tgtEl>
                                          <p:spTgt spid="4307"/>
                                        </p:tgtEl>
                                        <p:attrNameLst>
                                          <p:attrName>ppt_w</p:attrName>
                                        </p:attrNameLst>
                                      </p:cBhvr>
                                      <p:tavLst>
                                        <p:tav tm="0">
                                          <p:val>
                                            <p:strVal val="0"/>
                                          </p:val>
                                        </p:tav>
                                        <p:tav tm="100000">
                                          <p:val>
                                            <p:strVal val="#ppt_w"/>
                                          </p:val>
                                        </p:tav>
                                      </p:tavLst>
                                    </p:anim>
                                    <p:anim calcmode="lin" valueType="num">
                                      <p:cBhvr additive="base">
                                        <p:cTn id="133" dur="1000"/>
                                        <p:tgtEl>
                                          <p:spTgt spid="4307"/>
                                        </p:tgtEl>
                                        <p:attrNameLst>
                                          <p:attrName>ppt_h</p:attrName>
                                        </p:attrNameLst>
                                      </p:cBhvr>
                                      <p:tavLst>
                                        <p:tav tm="0">
                                          <p:val>
                                            <p:strVal val="0"/>
                                          </p:val>
                                        </p:tav>
                                        <p:tav tm="100000">
                                          <p:val>
                                            <p:strVal val="#ppt_h"/>
                                          </p:val>
                                        </p:tav>
                                      </p:tavLst>
                                    </p:anim>
                                  </p:childTnLst>
                                </p:cTn>
                              </p:par>
                              <p:par>
                                <p:cTn id="134" presetID="23" presetClass="entr" presetSubtype="16" fill="hold" nodeType="withEffect">
                                  <p:stCondLst>
                                    <p:cond delay="0"/>
                                  </p:stCondLst>
                                  <p:childTnLst>
                                    <p:set>
                                      <p:cBhvr>
                                        <p:cTn id="135" dur="1" fill="hold">
                                          <p:stCondLst>
                                            <p:cond delay="0"/>
                                          </p:stCondLst>
                                        </p:cTn>
                                        <p:tgtEl>
                                          <p:spTgt spid="4308"/>
                                        </p:tgtEl>
                                        <p:attrNameLst>
                                          <p:attrName>style.visibility</p:attrName>
                                        </p:attrNameLst>
                                      </p:cBhvr>
                                      <p:to>
                                        <p:strVal val="visible"/>
                                      </p:to>
                                    </p:set>
                                    <p:anim calcmode="lin" valueType="num">
                                      <p:cBhvr additive="base">
                                        <p:cTn id="136" dur="1000"/>
                                        <p:tgtEl>
                                          <p:spTgt spid="4308"/>
                                        </p:tgtEl>
                                        <p:attrNameLst>
                                          <p:attrName>ppt_w</p:attrName>
                                        </p:attrNameLst>
                                      </p:cBhvr>
                                      <p:tavLst>
                                        <p:tav tm="0">
                                          <p:val>
                                            <p:strVal val="0"/>
                                          </p:val>
                                        </p:tav>
                                        <p:tav tm="100000">
                                          <p:val>
                                            <p:strVal val="#ppt_w"/>
                                          </p:val>
                                        </p:tav>
                                      </p:tavLst>
                                    </p:anim>
                                    <p:anim calcmode="lin" valueType="num">
                                      <p:cBhvr additive="base">
                                        <p:cTn id="137" dur="1000"/>
                                        <p:tgtEl>
                                          <p:spTgt spid="4308"/>
                                        </p:tgtEl>
                                        <p:attrNameLst>
                                          <p:attrName>ppt_h</p:attrName>
                                        </p:attrNameLst>
                                      </p:cBhvr>
                                      <p:tavLst>
                                        <p:tav tm="0">
                                          <p:val>
                                            <p:strVal val="0"/>
                                          </p:val>
                                        </p:tav>
                                        <p:tav tm="100000">
                                          <p:val>
                                            <p:strVal val="#ppt_h"/>
                                          </p:val>
                                        </p:tav>
                                      </p:tavLst>
                                    </p:anim>
                                  </p:childTnLst>
                                </p:cTn>
                              </p:par>
                              <p:par>
                                <p:cTn id="138" presetID="2" presetClass="entr" presetSubtype="8" fill="hold" nodeType="withEffect">
                                  <p:stCondLst>
                                    <p:cond delay="0"/>
                                  </p:stCondLst>
                                  <p:childTnLst>
                                    <p:set>
                                      <p:cBhvr>
                                        <p:cTn id="139" dur="1" fill="hold">
                                          <p:stCondLst>
                                            <p:cond delay="0"/>
                                          </p:stCondLst>
                                        </p:cTn>
                                        <p:tgtEl>
                                          <p:spTgt spid="4249"/>
                                        </p:tgtEl>
                                        <p:attrNameLst>
                                          <p:attrName>style.visibility</p:attrName>
                                        </p:attrNameLst>
                                      </p:cBhvr>
                                      <p:to>
                                        <p:strVal val="visible"/>
                                      </p:to>
                                    </p:set>
                                    <p:anim calcmode="lin" valueType="num">
                                      <p:cBhvr additive="base">
                                        <p:cTn id="140" dur="1000"/>
                                        <p:tgtEl>
                                          <p:spTgt spid="4249"/>
                                        </p:tgtEl>
                                        <p:attrNameLst>
                                          <p:attrName>ppt_x</p:attrName>
                                        </p:attrNameLst>
                                      </p:cBhvr>
                                      <p:tavLst>
                                        <p:tav tm="0">
                                          <p:val>
                                            <p:strVal val="#ppt_x-1"/>
                                          </p:val>
                                        </p:tav>
                                        <p:tav tm="100000">
                                          <p:val>
                                            <p:strVal val="#ppt_x"/>
                                          </p:val>
                                        </p:tav>
                                      </p:tavLst>
                                    </p:anim>
                                  </p:childTnLst>
                                </p:cTn>
                              </p:par>
                              <p:par>
                                <p:cTn id="141" presetID="2" presetClass="entr" presetSubtype="1" fill="hold" nodeType="withEffect">
                                  <p:stCondLst>
                                    <p:cond delay="0"/>
                                  </p:stCondLst>
                                  <p:childTnLst>
                                    <p:set>
                                      <p:cBhvr>
                                        <p:cTn id="142" dur="1" fill="hold">
                                          <p:stCondLst>
                                            <p:cond delay="0"/>
                                          </p:stCondLst>
                                        </p:cTn>
                                        <p:tgtEl>
                                          <p:spTgt spid="4280"/>
                                        </p:tgtEl>
                                        <p:attrNameLst>
                                          <p:attrName>style.visibility</p:attrName>
                                        </p:attrNameLst>
                                      </p:cBhvr>
                                      <p:to>
                                        <p:strVal val="visible"/>
                                      </p:to>
                                    </p:set>
                                    <p:anim calcmode="lin" valueType="num">
                                      <p:cBhvr additive="base">
                                        <p:cTn id="143" dur="1000"/>
                                        <p:tgtEl>
                                          <p:spTgt spid="4280"/>
                                        </p:tgtEl>
                                        <p:attrNameLst>
                                          <p:attrName>ppt_y</p:attrName>
                                        </p:attrNameLst>
                                      </p:cBhvr>
                                      <p:tavLst>
                                        <p:tav tm="0">
                                          <p:val>
                                            <p:strVal val="#ppt_y-1"/>
                                          </p:val>
                                        </p:tav>
                                        <p:tav tm="100000">
                                          <p:val>
                                            <p:strVal val="#ppt_y"/>
                                          </p:val>
                                        </p:tav>
                                      </p:tavLst>
                                    </p:anim>
                                  </p:childTnLst>
                                </p:cTn>
                              </p:par>
                              <p:par>
                                <p:cTn id="144" presetID="10" presetClass="entr" presetSubtype="0" fill="hold" nodeType="withEffect">
                                  <p:stCondLst>
                                    <p:cond delay="0"/>
                                  </p:stCondLst>
                                  <p:childTnLst>
                                    <p:set>
                                      <p:cBhvr>
                                        <p:cTn id="145" dur="1" fill="hold">
                                          <p:stCondLst>
                                            <p:cond delay="0"/>
                                          </p:stCondLst>
                                        </p:cTn>
                                        <p:tgtEl>
                                          <p:spTgt spid="4309"/>
                                        </p:tgtEl>
                                        <p:attrNameLst>
                                          <p:attrName>style.visibility</p:attrName>
                                        </p:attrNameLst>
                                      </p:cBhvr>
                                      <p:to>
                                        <p:strVal val="visible"/>
                                      </p:to>
                                    </p:set>
                                    <p:animEffect transition="in" filter="fade">
                                      <p:cBhvr>
                                        <p:cTn id="146" dur="1000"/>
                                        <p:tgtEl>
                                          <p:spTgt spid="4309"/>
                                        </p:tgtEl>
                                      </p:cBhvr>
                                    </p:animEffect>
                                  </p:childTnLst>
                                </p:cTn>
                              </p:par>
                              <p:par>
                                <p:cTn id="147" presetID="10" presetClass="entr" presetSubtype="0" fill="hold" nodeType="withEffect">
                                  <p:stCondLst>
                                    <p:cond delay="0"/>
                                  </p:stCondLst>
                                  <p:childTnLst>
                                    <p:set>
                                      <p:cBhvr>
                                        <p:cTn id="148" dur="1" fill="hold">
                                          <p:stCondLst>
                                            <p:cond delay="0"/>
                                          </p:stCondLst>
                                        </p:cTn>
                                        <p:tgtEl>
                                          <p:spTgt spid="4310"/>
                                        </p:tgtEl>
                                        <p:attrNameLst>
                                          <p:attrName>style.visibility</p:attrName>
                                        </p:attrNameLst>
                                      </p:cBhvr>
                                      <p:to>
                                        <p:strVal val="visible"/>
                                      </p:to>
                                    </p:set>
                                    <p:animEffect transition="in" filter="fade">
                                      <p:cBhvr>
                                        <p:cTn id="149" dur="1000"/>
                                        <p:tgtEl>
                                          <p:spTgt spid="4310"/>
                                        </p:tgtEl>
                                      </p:cBhvr>
                                    </p:animEffect>
                                  </p:childTnLst>
                                </p:cTn>
                              </p:par>
                              <p:par>
                                <p:cTn id="150" presetID="10" presetClass="entr" presetSubtype="0" fill="hold" nodeType="withEffect">
                                  <p:stCondLst>
                                    <p:cond delay="0"/>
                                  </p:stCondLst>
                                  <p:childTnLst>
                                    <p:set>
                                      <p:cBhvr>
                                        <p:cTn id="151" dur="1" fill="hold">
                                          <p:stCondLst>
                                            <p:cond delay="0"/>
                                          </p:stCondLst>
                                        </p:cTn>
                                        <p:tgtEl>
                                          <p:spTgt spid="4311"/>
                                        </p:tgtEl>
                                        <p:attrNameLst>
                                          <p:attrName>style.visibility</p:attrName>
                                        </p:attrNameLst>
                                      </p:cBhvr>
                                      <p:to>
                                        <p:strVal val="visible"/>
                                      </p:to>
                                    </p:set>
                                    <p:animEffect transition="in" filter="fade">
                                      <p:cBhvr>
                                        <p:cTn id="152" dur="1000"/>
                                        <p:tgtEl>
                                          <p:spTgt spid="4311"/>
                                        </p:tgtEl>
                                      </p:cBhvr>
                                    </p:animEffect>
                                  </p:childTnLst>
                                </p:cTn>
                              </p:par>
                              <p:par>
                                <p:cTn id="153" presetID="10" presetClass="entr" presetSubtype="0" fill="hold" nodeType="withEffect">
                                  <p:stCondLst>
                                    <p:cond delay="0"/>
                                  </p:stCondLst>
                                  <p:childTnLst>
                                    <p:set>
                                      <p:cBhvr>
                                        <p:cTn id="154" dur="1" fill="hold">
                                          <p:stCondLst>
                                            <p:cond delay="0"/>
                                          </p:stCondLst>
                                        </p:cTn>
                                        <p:tgtEl>
                                          <p:spTgt spid="4312"/>
                                        </p:tgtEl>
                                        <p:attrNameLst>
                                          <p:attrName>style.visibility</p:attrName>
                                        </p:attrNameLst>
                                      </p:cBhvr>
                                      <p:to>
                                        <p:strVal val="visible"/>
                                      </p:to>
                                    </p:set>
                                    <p:animEffect transition="in" filter="fade">
                                      <p:cBhvr>
                                        <p:cTn id="155" dur="1000"/>
                                        <p:tgtEl>
                                          <p:spTgt spid="4312"/>
                                        </p:tgtEl>
                                      </p:cBhvr>
                                    </p:animEffect>
                                  </p:childTnLst>
                                </p:cTn>
                              </p:par>
                              <p:par>
                                <p:cTn id="156" presetID="10" presetClass="entr" presetSubtype="0" fill="hold" nodeType="withEffect">
                                  <p:stCondLst>
                                    <p:cond delay="0"/>
                                  </p:stCondLst>
                                  <p:childTnLst>
                                    <p:set>
                                      <p:cBhvr>
                                        <p:cTn id="157" dur="1" fill="hold">
                                          <p:stCondLst>
                                            <p:cond delay="0"/>
                                          </p:stCondLst>
                                        </p:cTn>
                                        <p:tgtEl>
                                          <p:spTgt spid="4313"/>
                                        </p:tgtEl>
                                        <p:attrNameLst>
                                          <p:attrName>style.visibility</p:attrName>
                                        </p:attrNameLst>
                                      </p:cBhvr>
                                      <p:to>
                                        <p:strVal val="visible"/>
                                      </p:to>
                                    </p:set>
                                    <p:animEffect transition="in" filter="fade">
                                      <p:cBhvr>
                                        <p:cTn id="158" dur="1000"/>
                                        <p:tgtEl>
                                          <p:spTgt spid="4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17"/>
        <p:cNvGrpSpPr/>
        <p:nvPr/>
      </p:nvGrpSpPr>
      <p:grpSpPr>
        <a:xfrm>
          <a:off x="0" y="0"/>
          <a:ext cx="0" cy="0"/>
          <a:chOff x="0" y="0"/>
          <a:chExt cx="0" cy="0"/>
        </a:xfrm>
      </p:grpSpPr>
      <p:pic>
        <p:nvPicPr>
          <p:cNvPr id="4318" name="Google Shape;4318;p101" title="Gráfico">
            <a:hlinkClick r:id="rId3"/>
          </p:cNvPr>
          <p:cNvPicPr preferRelativeResize="0"/>
          <p:nvPr/>
        </p:nvPicPr>
        <p:blipFill>
          <a:blip r:embed="rId4">
            <a:alphaModFix/>
          </a:blip>
          <a:stretch>
            <a:fillRect/>
          </a:stretch>
        </p:blipFill>
        <p:spPr>
          <a:xfrm>
            <a:off x="865297" y="1139544"/>
            <a:ext cx="4212150" cy="2863494"/>
          </a:xfrm>
          <a:prstGeom prst="rect">
            <a:avLst/>
          </a:prstGeom>
          <a:noFill/>
          <a:ln>
            <a:noFill/>
          </a:ln>
        </p:spPr>
      </p:pic>
      <p:sp>
        <p:nvSpPr>
          <p:cNvPr id="4319" name="Google Shape;4319;p10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PROJECT SPENT HOURS </a:t>
            </a:r>
            <a:endParaRPr/>
          </a:p>
        </p:txBody>
      </p:sp>
      <p:sp>
        <p:nvSpPr>
          <p:cNvPr id="4320" name="Google Shape;4320;p101"/>
          <p:cNvSpPr/>
          <p:nvPr/>
        </p:nvSpPr>
        <p:spPr>
          <a:xfrm>
            <a:off x="7906590" y="4714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1" name="Google Shape;4321;p101"/>
          <p:cNvGrpSpPr/>
          <p:nvPr/>
        </p:nvGrpSpPr>
        <p:grpSpPr>
          <a:xfrm rot="10800000" flipH="1">
            <a:off x="1498496" y="4607619"/>
            <a:ext cx="793256" cy="182899"/>
            <a:chOff x="2685575" y="2835950"/>
            <a:chExt cx="433000" cy="99825"/>
          </a:xfrm>
        </p:grpSpPr>
        <p:sp>
          <p:nvSpPr>
            <p:cNvPr id="4322" name="Google Shape;4322;p101"/>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01"/>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01"/>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01"/>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6" name="Google Shape;4326;p10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0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01">
            <a:hlinkClick r:id="rId5"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0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0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01"/>
          <p:cNvSpPr txBox="1"/>
          <p:nvPr/>
        </p:nvSpPr>
        <p:spPr>
          <a:xfrm flipH="1">
            <a:off x="715500" y="4183735"/>
            <a:ext cx="7713000" cy="183000"/>
          </a:xfrm>
          <a:prstGeom prst="rect">
            <a:avLst/>
          </a:prstGeom>
          <a:noFill/>
          <a:ln>
            <a:noFill/>
          </a:ln>
        </p:spPr>
        <p:txBody>
          <a:bodyPr spcFirstLastPara="1" wrap="square" lIns="91425" tIns="0" rIns="91425" bIns="91425" anchor="t" anchorCtr="0">
            <a:noAutofit/>
          </a:bodyPr>
          <a:lstStyle/>
          <a:p>
            <a:pPr marL="0" lvl="0" indent="0" algn="ctr" rtl="0">
              <a:lnSpc>
                <a:spcPct val="100000"/>
              </a:lnSpc>
              <a:spcBef>
                <a:spcPts val="0"/>
              </a:spcBef>
              <a:spcAft>
                <a:spcPts val="1600"/>
              </a:spcAft>
              <a:buNone/>
            </a:pPr>
            <a:r>
              <a:rPr lang="en" sz="1200">
                <a:solidFill>
                  <a:schemeClr val="lt1"/>
                </a:solidFill>
                <a:latin typeface="Bai Jamjuree"/>
                <a:ea typeface="Bai Jamjuree"/>
                <a:cs typeface="Bai Jamjuree"/>
                <a:sym typeface="Bai Jamjuree"/>
              </a:rPr>
              <a:t>Follow the link in the graph to modify its data and then paste the new one here. </a:t>
            </a:r>
            <a:r>
              <a:rPr lang="en" sz="1200" b="1">
                <a:solidFill>
                  <a:schemeClr val="lt1"/>
                </a:solidFill>
                <a:uFill>
                  <a:noFill/>
                </a:uFill>
                <a:latin typeface="Bai Jamjuree"/>
                <a:ea typeface="Bai Jamjuree"/>
                <a:cs typeface="Bai Jamjuree"/>
                <a:sym typeface="Bai Jamjuree"/>
                <a:hlinkClick r:id="rId6">
                  <a:extLst>
                    <a:ext uri="{A12FA001-AC4F-418D-AE19-62706E023703}">
                      <ahyp:hlinkClr xmlns:ahyp="http://schemas.microsoft.com/office/drawing/2018/hyperlinkcolor" val="tx"/>
                    </a:ext>
                  </a:extLst>
                </a:hlinkClick>
              </a:rPr>
              <a:t>For more info, click here</a:t>
            </a:r>
            <a:endParaRPr sz="1200" b="1">
              <a:solidFill>
                <a:schemeClr val="lt1"/>
              </a:solidFill>
              <a:latin typeface="Bai Jamjuree"/>
              <a:ea typeface="Bai Jamjuree"/>
              <a:cs typeface="Bai Jamjuree"/>
              <a:sym typeface="Bai Jamjuree"/>
            </a:endParaRPr>
          </a:p>
        </p:txBody>
      </p:sp>
      <p:sp>
        <p:nvSpPr>
          <p:cNvPr id="4332" name="Google Shape;4332;p101"/>
          <p:cNvSpPr txBox="1"/>
          <p:nvPr/>
        </p:nvSpPr>
        <p:spPr>
          <a:xfrm>
            <a:off x="5080845" y="1649985"/>
            <a:ext cx="2949000" cy="356100"/>
          </a:xfrm>
          <a:prstGeom prst="rect">
            <a:avLst/>
          </a:prstGeom>
          <a:noFill/>
          <a:ln>
            <a:noFill/>
          </a:ln>
        </p:spPr>
        <p:txBody>
          <a:bodyPr spcFirstLastPara="1" wrap="square" lIns="91425" tIns="0" rIns="91425" bIns="91425" anchor="ctr" anchorCtr="0">
            <a:noAutofit/>
          </a:bodyPr>
          <a:lstStyle/>
          <a:p>
            <a:pPr marL="0" lvl="0" indent="0" algn="r" rtl="0">
              <a:spcBef>
                <a:spcPts val="0"/>
              </a:spcBef>
              <a:spcAft>
                <a:spcPts val="0"/>
              </a:spcAft>
              <a:buNone/>
            </a:pPr>
            <a:r>
              <a:rPr lang="en">
                <a:solidFill>
                  <a:schemeClr val="lt1"/>
                </a:solidFill>
                <a:latin typeface="Bai Jamjuree"/>
                <a:ea typeface="Bai Jamjuree"/>
                <a:cs typeface="Bai Jamjuree"/>
                <a:sym typeface="Bai Jamjuree"/>
              </a:rPr>
              <a:t>Original planned time (in hours)</a:t>
            </a:r>
            <a:endParaRPr>
              <a:solidFill>
                <a:schemeClr val="lt1"/>
              </a:solidFill>
              <a:latin typeface="Bai Jamjuree"/>
              <a:ea typeface="Bai Jamjuree"/>
              <a:cs typeface="Bai Jamjuree"/>
              <a:sym typeface="Bai Jamjuree"/>
            </a:endParaRPr>
          </a:p>
        </p:txBody>
      </p:sp>
      <p:sp>
        <p:nvSpPr>
          <p:cNvPr id="4333" name="Google Shape;4333;p101"/>
          <p:cNvSpPr txBox="1"/>
          <p:nvPr/>
        </p:nvSpPr>
        <p:spPr>
          <a:xfrm>
            <a:off x="5080845" y="2643695"/>
            <a:ext cx="2949000" cy="356100"/>
          </a:xfrm>
          <a:prstGeom prst="rect">
            <a:avLst/>
          </a:prstGeom>
          <a:noFill/>
          <a:ln>
            <a:noFill/>
          </a:ln>
        </p:spPr>
        <p:txBody>
          <a:bodyPr spcFirstLastPara="1" wrap="square" lIns="91425" tIns="0" rIns="91425" bIns="91425" anchor="ctr" anchorCtr="0">
            <a:noAutofit/>
          </a:bodyPr>
          <a:lstStyle/>
          <a:p>
            <a:pPr marL="0" lvl="0" indent="0" algn="r" rtl="0">
              <a:spcBef>
                <a:spcPts val="0"/>
              </a:spcBef>
              <a:spcAft>
                <a:spcPts val="0"/>
              </a:spcAft>
              <a:buNone/>
            </a:pPr>
            <a:r>
              <a:rPr lang="en">
                <a:solidFill>
                  <a:schemeClr val="lt1"/>
                </a:solidFill>
                <a:latin typeface="Bai Jamjuree"/>
                <a:ea typeface="Bai Jamjuree"/>
                <a:cs typeface="Bai Jamjuree"/>
                <a:sym typeface="Bai Jamjuree"/>
              </a:rPr>
              <a:t>Total spent time (in hours)</a:t>
            </a:r>
            <a:endParaRPr>
              <a:solidFill>
                <a:schemeClr val="lt1"/>
              </a:solidFill>
              <a:latin typeface="Bai Jamjuree"/>
              <a:ea typeface="Bai Jamjuree"/>
              <a:cs typeface="Bai Jamjuree"/>
              <a:sym typeface="Bai Jamjuree"/>
            </a:endParaRPr>
          </a:p>
        </p:txBody>
      </p:sp>
      <p:sp>
        <p:nvSpPr>
          <p:cNvPr id="4334" name="Google Shape;4334;p101"/>
          <p:cNvSpPr txBox="1"/>
          <p:nvPr/>
        </p:nvSpPr>
        <p:spPr>
          <a:xfrm>
            <a:off x="5081045" y="1246760"/>
            <a:ext cx="2949000" cy="420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accent1"/>
                </a:solidFill>
                <a:latin typeface="Aldrich"/>
                <a:ea typeface="Aldrich"/>
                <a:cs typeface="Aldrich"/>
                <a:sym typeface="Aldrich"/>
              </a:rPr>
              <a:t>190</a:t>
            </a:r>
            <a:endParaRPr sz="3000">
              <a:solidFill>
                <a:schemeClr val="accent1"/>
              </a:solidFill>
              <a:latin typeface="Aldrich"/>
              <a:ea typeface="Aldrich"/>
              <a:cs typeface="Aldrich"/>
              <a:sym typeface="Aldrich"/>
            </a:endParaRPr>
          </a:p>
        </p:txBody>
      </p:sp>
      <p:sp>
        <p:nvSpPr>
          <p:cNvPr id="4335" name="Google Shape;4335;p101"/>
          <p:cNvSpPr txBox="1"/>
          <p:nvPr/>
        </p:nvSpPr>
        <p:spPr>
          <a:xfrm>
            <a:off x="5081045" y="2176270"/>
            <a:ext cx="29490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dk2"/>
                </a:solidFill>
                <a:latin typeface="Aldrich"/>
                <a:ea typeface="Aldrich"/>
                <a:cs typeface="Aldrich"/>
                <a:sym typeface="Aldrich"/>
              </a:rPr>
              <a:t>220</a:t>
            </a:r>
            <a:endParaRPr sz="3000">
              <a:solidFill>
                <a:schemeClr val="dk2"/>
              </a:solidFill>
              <a:latin typeface="Aldrich"/>
              <a:ea typeface="Aldrich"/>
              <a:cs typeface="Aldrich"/>
              <a:sym typeface="Aldrich"/>
            </a:endParaRPr>
          </a:p>
        </p:txBody>
      </p:sp>
      <p:sp>
        <p:nvSpPr>
          <p:cNvPr id="4336" name="Google Shape;4336;p101"/>
          <p:cNvSpPr txBox="1"/>
          <p:nvPr/>
        </p:nvSpPr>
        <p:spPr>
          <a:xfrm>
            <a:off x="5081045" y="3169979"/>
            <a:ext cx="2949000" cy="48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3000">
                <a:solidFill>
                  <a:schemeClr val="lt2"/>
                </a:solidFill>
                <a:latin typeface="Aldrich"/>
                <a:ea typeface="Aldrich"/>
                <a:cs typeface="Aldrich"/>
                <a:sym typeface="Aldrich"/>
              </a:rPr>
              <a:t>+15%</a:t>
            </a:r>
            <a:endParaRPr sz="3000">
              <a:solidFill>
                <a:schemeClr val="lt2"/>
              </a:solidFill>
              <a:latin typeface="Aldrich"/>
              <a:ea typeface="Aldrich"/>
              <a:cs typeface="Aldrich"/>
              <a:sym typeface="Aldrich"/>
            </a:endParaRPr>
          </a:p>
        </p:txBody>
      </p:sp>
      <p:sp>
        <p:nvSpPr>
          <p:cNvPr id="4337" name="Google Shape;4337;p101"/>
          <p:cNvSpPr txBox="1"/>
          <p:nvPr/>
        </p:nvSpPr>
        <p:spPr>
          <a:xfrm>
            <a:off x="5080845" y="3637404"/>
            <a:ext cx="2949000" cy="356100"/>
          </a:xfrm>
          <a:prstGeom prst="rect">
            <a:avLst/>
          </a:prstGeom>
          <a:noFill/>
          <a:ln>
            <a:noFill/>
          </a:ln>
        </p:spPr>
        <p:txBody>
          <a:bodyPr spcFirstLastPara="1" wrap="square" lIns="91425" tIns="0" rIns="91425" bIns="91425" anchor="ctr" anchorCtr="0">
            <a:noAutofit/>
          </a:bodyPr>
          <a:lstStyle/>
          <a:p>
            <a:pPr marL="0" lvl="0" indent="0" algn="r" rtl="0">
              <a:spcBef>
                <a:spcPts val="0"/>
              </a:spcBef>
              <a:spcAft>
                <a:spcPts val="0"/>
              </a:spcAft>
              <a:buNone/>
            </a:pPr>
            <a:r>
              <a:rPr lang="en">
                <a:solidFill>
                  <a:schemeClr val="lt1"/>
                </a:solidFill>
                <a:latin typeface="Bai Jamjuree"/>
                <a:ea typeface="Bai Jamjuree"/>
                <a:cs typeface="Bai Jamjuree"/>
                <a:sym typeface="Bai Jamjuree"/>
              </a:rPr>
              <a:t>Planned hours vs. time spent</a:t>
            </a:r>
            <a:endParaRPr>
              <a:solidFill>
                <a:schemeClr val="lt1"/>
              </a:solidFill>
              <a:latin typeface="Bai Jamjuree"/>
              <a:ea typeface="Bai Jamjuree"/>
              <a:cs typeface="Bai Jamjuree"/>
              <a:sym typeface="Bai Jamjuree"/>
            </a:endParaRPr>
          </a:p>
        </p:txBody>
      </p:sp>
      <p:grpSp>
        <p:nvGrpSpPr>
          <p:cNvPr id="4338" name="Google Shape;4338;p101"/>
          <p:cNvGrpSpPr/>
          <p:nvPr/>
        </p:nvGrpSpPr>
        <p:grpSpPr>
          <a:xfrm flipH="1">
            <a:off x="5648788" y="-1060328"/>
            <a:ext cx="2019176" cy="2019176"/>
            <a:chOff x="1943325" y="-220375"/>
            <a:chExt cx="1298672" cy="1298672"/>
          </a:xfrm>
        </p:grpSpPr>
        <p:sp>
          <p:nvSpPr>
            <p:cNvPr id="4339" name="Google Shape;4339;p101"/>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01"/>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01"/>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01"/>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01"/>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01"/>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01"/>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01"/>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01"/>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01"/>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01"/>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01"/>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01"/>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01"/>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01"/>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01"/>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01"/>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01"/>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01"/>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01"/>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01"/>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01"/>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01"/>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01"/>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01"/>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01"/>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01"/>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01"/>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01"/>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01"/>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01"/>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01"/>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01"/>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01"/>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01"/>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01"/>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01"/>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01"/>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01"/>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01"/>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01"/>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01"/>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01"/>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01"/>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01"/>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01"/>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01"/>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01"/>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320"/>
                                        </p:tgtEl>
                                        <p:attrNameLst>
                                          <p:attrName>style.visibility</p:attrName>
                                        </p:attrNameLst>
                                      </p:cBhvr>
                                      <p:to>
                                        <p:strVal val="visible"/>
                                      </p:to>
                                    </p:set>
                                    <p:anim calcmode="lin" valueType="num">
                                      <p:cBhvr additive="base">
                                        <p:cTn id="7" dur="1000"/>
                                        <p:tgtEl>
                                          <p:spTgt spid="4320"/>
                                        </p:tgtEl>
                                        <p:attrNameLst>
                                          <p:attrName>ppt_w</p:attrName>
                                        </p:attrNameLst>
                                      </p:cBhvr>
                                      <p:tavLst>
                                        <p:tav tm="0">
                                          <p:val>
                                            <p:strVal val="0"/>
                                          </p:val>
                                        </p:tav>
                                        <p:tav tm="100000">
                                          <p:val>
                                            <p:strVal val="#ppt_w"/>
                                          </p:val>
                                        </p:tav>
                                      </p:tavLst>
                                    </p:anim>
                                    <p:anim calcmode="lin" valueType="num">
                                      <p:cBhvr additive="base">
                                        <p:cTn id="8" dur="1000"/>
                                        <p:tgtEl>
                                          <p:spTgt spid="4320"/>
                                        </p:tgtEl>
                                        <p:attrNameLst>
                                          <p:attrName>ppt_h</p:attrName>
                                        </p:attrNameLst>
                                      </p:cBhvr>
                                      <p:tavLst>
                                        <p:tav tm="0">
                                          <p:val>
                                            <p:strVal val="0"/>
                                          </p:val>
                                        </p:tav>
                                        <p:tav tm="100000">
                                          <p:val>
                                            <p:strVal val="#ppt_h"/>
                                          </p:val>
                                        </p:tav>
                                      </p:tavLst>
                                    </p:anim>
                                  </p:childTnLst>
                                </p:cTn>
                              </p:par>
                              <p:par>
                                <p:cTn id="9" presetID="2" presetClass="entr" presetSubtype="2" fill="hold" nodeType="withEffect">
                                  <p:stCondLst>
                                    <p:cond delay="0"/>
                                  </p:stCondLst>
                                  <p:childTnLst>
                                    <p:set>
                                      <p:cBhvr>
                                        <p:cTn id="10" dur="1" fill="hold">
                                          <p:stCondLst>
                                            <p:cond delay="0"/>
                                          </p:stCondLst>
                                        </p:cTn>
                                        <p:tgtEl>
                                          <p:spTgt spid="4321"/>
                                        </p:tgtEl>
                                        <p:attrNameLst>
                                          <p:attrName>style.visibility</p:attrName>
                                        </p:attrNameLst>
                                      </p:cBhvr>
                                      <p:to>
                                        <p:strVal val="visible"/>
                                      </p:to>
                                    </p:set>
                                    <p:anim calcmode="lin" valueType="num">
                                      <p:cBhvr additive="base">
                                        <p:cTn id="11" dur="1000"/>
                                        <p:tgtEl>
                                          <p:spTgt spid="4321"/>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4319"/>
                                        </p:tgtEl>
                                        <p:attrNameLst>
                                          <p:attrName>style.visibility</p:attrName>
                                        </p:attrNameLst>
                                      </p:cBhvr>
                                      <p:to>
                                        <p:strVal val="visible"/>
                                      </p:to>
                                    </p:set>
                                    <p:anim calcmode="lin" valueType="num">
                                      <p:cBhvr additive="base">
                                        <p:cTn id="14" dur="1000"/>
                                        <p:tgtEl>
                                          <p:spTgt spid="4319"/>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4326"/>
                                        </p:tgtEl>
                                        <p:attrNameLst>
                                          <p:attrName>style.visibility</p:attrName>
                                        </p:attrNameLst>
                                      </p:cBhvr>
                                      <p:to>
                                        <p:strVal val="visible"/>
                                      </p:to>
                                    </p:set>
                                    <p:animEffect transition="in" filter="fade">
                                      <p:cBhvr>
                                        <p:cTn id="17" dur="1000"/>
                                        <p:tgtEl>
                                          <p:spTgt spid="4326"/>
                                        </p:tgtEl>
                                      </p:cBhvr>
                                    </p:animEffect>
                                  </p:childTnLst>
                                </p:cTn>
                              </p:par>
                              <p:par>
                                <p:cTn id="18" presetID="10" presetClass="entr" presetSubtype="0" fill="hold" nodeType="withEffect">
                                  <p:stCondLst>
                                    <p:cond delay="0"/>
                                  </p:stCondLst>
                                  <p:childTnLst>
                                    <p:set>
                                      <p:cBhvr>
                                        <p:cTn id="19" dur="1" fill="hold">
                                          <p:stCondLst>
                                            <p:cond delay="0"/>
                                          </p:stCondLst>
                                        </p:cTn>
                                        <p:tgtEl>
                                          <p:spTgt spid="4327"/>
                                        </p:tgtEl>
                                        <p:attrNameLst>
                                          <p:attrName>style.visibility</p:attrName>
                                        </p:attrNameLst>
                                      </p:cBhvr>
                                      <p:to>
                                        <p:strVal val="visible"/>
                                      </p:to>
                                    </p:set>
                                    <p:animEffect transition="in" filter="fade">
                                      <p:cBhvr>
                                        <p:cTn id="20" dur="1000"/>
                                        <p:tgtEl>
                                          <p:spTgt spid="4327"/>
                                        </p:tgtEl>
                                      </p:cBhvr>
                                    </p:animEffect>
                                  </p:childTnLst>
                                </p:cTn>
                              </p:par>
                              <p:par>
                                <p:cTn id="21" presetID="10" presetClass="entr" presetSubtype="0" fill="hold" nodeType="withEffect">
                                  <p:stCondLst>
                                    <p:cond delay="0"/>
                                  </p:stCondLst>
                                  <p:childTnLst>
                                    <p:set>
                                      <p:cBhvr>
                                        <p:cTn id="22" dur="1" fill="hold">
                                          <p:stCondLst>
                                            <p:cond delay="0"/>
                                          </p:stCondLst>
                                        </p:cTn>
                                        <p:tgtEl>
                                          <p:spTgt spid="4328"/>
                                        </p:tgtEl>
                                        <p:attrNameLst>
                                          <p:attrName>style.visibility</p:attrName>
                                        </p:attrNameLst>
                                      </p:cBhvr>
                                      <p:to>
                                        <p:strVal val="visible"/>
                                      </p:to>
                                    </p:set>
                                    <p:animEffect transition="in" filter="fade">
                                      <p:cBhvr>
                                        <p:cTn id="23" dur="1000"/>
                                        <p:tgtEl>
                                          <p:spTgt spid="4328"/>
                                        </p:tgtEl>
                                      </p:cBhvr>
                                    </p:animEffect>
                                  </p:childTnLst>
                                </p:cTn>
                              </p:par>
                              <p:par>
                                <p:cTn id="24" presetID="10" presetClass="entr" presetSubtype="0" fill="hold" nodeType="withEffect">
                                  <p:stCondLst>
                                    <p:cond delay="0"/>
                                  </p:stCondLst>
                                  <p:childTnLst>
                                    <p:set>
                                      <p:cBhvr>
                                        <p:cTn id="25" dur="1" fill="hold">
                                          <p:stCondLst>
                                            <p:cond delay="0"/>
                                          </p:stCondLst>
                                        </p:cTn>
                                        <p:tgtEl>
                                          <p:spTgt spid="4329"/>
                                        </p:tgtEl>
                                        <p:attrNameLst>
                                          <p:attrName>style.visibility</p:attrName>
                                        </p:attrNameLst>
                                      </p:cBhvr>
                                      <p:to>
                                        <p:strVal val="visible"/>
                                      </p:to>
                                    </p:set>
                                    <p:animEffect transition="in" filter="fade">
                                      <p:cBhvr>
                                        <p:cTn id="26" dur="1000"/>
                                        <p:tgtEl>
                                          <p:spTgt spid="4329"/>
                                        </p:tgtEl>
                                      </p:cBhvr>
                                    </p:animEffect>
                                  </p:childTnLst>
                                </p:cTn>
                              </p:par>
                              <p:par>
                                <p:cTn id="27" presetID="10" presetClass="entr" presetSubtype="0" fill="hold" nodeType="withEffect">
                                  <p:stCondLst>
                                    <p:cond delay="0"/>
                                  </p:stCondLst>
                                  <p:childTnLst>
                                    <p:set>
                                      <p:cBhvr>
                                        <p:cTn id="28" dur="1" fill="hold">
                                          <p:stCondLst>
                                            <p:cond delay="0"/>
                                          </p:stCondLst>
                                        </p:cTn>
                                        <p:tgtEl>
                                          <p:spTgt spid="4330"/>
                                        </p:tgtEl>
                                        <p:attrNameLst>
                                          <p:attrName>style.visibility</p:attrName>
                                        </p:attrNameLst>
                                      </p:cBhvr>
                                      <p:to>
                                        <p:strVal val="visible"/>
                                      </p:to>
                                    </p:set>
                                    <p:animEffect transition="in" filter="fade">
                                      <p:cBhvr>
                                        <p:cTn id="29" dur="1000"/>
                                        <p:tgtEl>
                                          <p:spTgt spid="4330"/>
                                        </p:tgtEl>
                                      </p:cBhvr>
                                    </p:animEffect>
                                  </p:childTnLst>
                                </p:cTn>
                              </p:par>
                              <p:par>
                                <p:cTn id="30" presetID="10" presetClass="entr" presetSubtype="0" fill="hold" nodeType="withEffect">
                                  <p:stCondLst>
                                    <p:cond delay="0"/>
                                  </p:stCondLst>
                                  <p:childTnLst>
                                    <p:set>
                                      <p:cBhvr>
                                        <p:cTn id="31" dur="1" fill="hold">
                                          <p:stCondLst>
                                            <p:cond delay="0"/>
                                          </p:stCondLst>
                                        </p:cTn>
                                        <p:tgtEl>
                                          <p:spTgt spid="4331"/>
                                        </p:tgtEl>
                                        <p:attrNameLst>
                                          <p:attrName>style.visibility</p:attrName>
                                        </p:attrNameLst>
                                      </p:cBhvr>
                                      <p:to>
                                        <p:strVal val="visible"/>
                                      </p:to>
                                    </p:set>
                                    <p:animEffect transition="in" filter="fade">
                                      <p:cBhvr>
                                        <p:cTn id="32" dur="1000"/>
                                        <p:tgtEl>
                                          <p:spTgt spid="4331"/>
                                        </p:tgtEl>
                                      </p:cBhvr>
                                    </p:animEffect>
                                  </p:childTnLst>
                                </p:cTn>
                              </p:par>
                              <p:par>
                                <p:cTn id="33" presetID="8" presetClass="emph" presetSubtype="0" fill="hold" nodeType="withEffect">
                                  <p:stCondLst>
                                    <p:cond delay="0"/>
                                  </p:stCondLst>
                                  <p:childTnLst>
                                    <p:animRot by="-21600000">
                                      <p:cBhvr>
                                        <p:cTn id="34" dur="1000" fill="hold"/>
                                        <p:tgtEl>
                                          <p:spTgt spid="4338"/>
                                        </p:tgtEl>
                                        <p:attrNameLst>
                                          <p:attrName>r</p:attrName>
                                        </p:attrNameLst>
                                      </p:cBhvr>
                                    </p:animRot>
                                  </p:childTnLst>
                                </p:cTn>
                              </p:par>
                              <p:par>
                                <p:cTn id="35" presetID="10" presetClass="entr" presetSubtype="0" fill="hold" nodeType="withEffect">
                                  <p:stCondLst>
                                    <p:cond delay="0"/>
                                  </p:stCondLst>
                                  <p:childTnLst>
                                    <p:set>
                                      <p:cBhvr>
                                        <p:cTn id="36" dur="1" fill="hold">
                                          <p:stCondLst>
                                            <p:cond delay="0"/>
                                          </p:stCondLst>
                                        </p:cTn>
                                        <p:tgtEl>
                                          <p:spTgt spid="4332"/>
                                        </p:tgtEl>
                                        <p:attrNameLst>
                                          <p:attrName>style.visibility</p:attrName>
                                        </p:attrNameLst>
                                      </p:cBhvr>
                                      <p:to>
                                        <p:strVal val="visible"/>
                                      </p:to>
                                    </p:set>
                                    <p:animEffect transition="in" filter="fade">
                                      <p:cBhvr>
                                        <p:cTn id="37" dur="1000"/>
                                        <p:tgtEl>
                                          <p:spTgt spid="4332"/>
                                        </p:tgtEl>
                                      </p:cBhvr>
                                    </p:animEffect>
                                  </p:childTnLst>
                                </p:cTn>
                              </p:par>
                              <p:par>
                                <p:cTn id="38" presetID="10" presetClass="entr" presetSubtype="0" fill="hold" nodeType="withEffect">
                                  <p:stCondLst>
                                    <p:cond delay="0"/>
                                  </p:stCondLst>
                                  <p:childTnLst>
                                    <p:set>
                                      <p:cBhvr>
                                        <p:cTn id="39" dur="1" fill="hold">
                                          <p:stCondLst>
                                            <p:cond delay="0"/>
                                          </p:stCondLst>
                                        </p:cTn>
                                        <p:tgtEl>
                                          <p:spTgt spid="4333"/>
                                        </p:tgtEl>
                                        <p:attrNameLst>
                                          <p:attrName>style.visibility</p:attrName>
                                        </p:attrNameLst>
                                      </p:cBhvr>
                                      <p:to>
                                        <p:strVal val="visible"/>
                                      </p:to>
                                    </p:set>
                                    <p:animEffect transition="in" filter="fade">
                                      <p:cBhvr>
                                        <p:cTn id="40" dur="1000"/>
                                        <p:tgtEl>
                                          <p:spTgt spid="4333"/>
                                        </p:tgtEl>
                                      </p:cBhvr>
                                    </p:animEffect>
                                  </p:childTnLst>
                                </p:cTn>
                              </p:par>
                              <p:par>
                                <p:cTn id="41" presetID="10" presetClass="entr" presetSubtype="0" fill="hold" nodeType="withEffect">
                                  <p:stCondLst>
                                    <p:cond delay="0"/>
                                  </p:stCondLst>
                                  <p:childTnLst>
                                    <p:set>
                                      <p:cBhvr>
                                        <p:cTn id="42" dur="1" fill="hold">
                                          <p:stCondLst>
                                            <p:cond delay="0"/>
                                          </p:stCondLst>
                                        </p:cTn>
                                        <p:tgtEl>
                                          <p:spTgt spid="4334"/>
                                        </p:tgtEl>
                                        <p:attrNameLst>
                                          <p:attrName>style.visibility</p:attrName>
                                        </p:attrNameLst>
                                      </p:cBhvr>
                                      <p:to>
                                        <p:strVal val="visible"/>
                                      </p:to>
                                    </p:set>
                                    <p:animEffect transition="in" filter="fade">
                                      <p:cBhvr>
                                        <p:cTn id="43" dur="1000"/>
                                        <p:tgtEl>
                                          <p:spTgt spid="4334"/>
                                        </p:tgtEl>
                                      </p:cBhvr>
                                    </p:animEffect>
                                  </p:childTnLst>
                                </p:cTn>
                              </p:par>
                              <p:par>
                                <p:cTn id="44" presetID="10" presetClass="entr" presetSubtype="0" fill="hold" nodeType="withEffect">
                                  <p:stCondLst>
                                    <p:cond delay="0"/>
                                  </p:stCondLst>
                                  <p:childTnLst>
                                    <p:set>
                                      <p:cBhvr>
                                        <p:cTn id="45" dur="1" fill="hold">
                                          <p:stCondLst>
                                            <p:cond delay="0"/>
                                          </p:stCondLst>
                                        </p:cTn>
                                        <p:tgtEl>
                                          <p:spTgt spid="4335"/>
                                        </p:tgtEl>
                                        <p:attrNameLst>
                                          <p:attrName>style.visibility</p:attrName>
                                        </p:attrNameLst>
                                      </p:cBhvr>
                                      <p:to>
                                        <p:strVal val="visible"/>
                                      </p:to>
                                    </p:set>
                                    <p:animEffect transition="in" filter="fade">
                                      <p:cBhvr>
                                        <p:cTn id="46" dur="1000"/>
                                        <p:tgtEl>
                                          <p:spTgt spid="4335"/>
                                        </p:tgtEl>
                                      </p:cBhvr>
                                    </p:animEffect>
                                  </p:childTnLst>
                                </p:cTn>
                              </p:par>
                              <p:par>
                                <p:cTn id="47" presetID="10" presetClass="entr" presetSubtype="0" fill="hold" nodeType="withEffect">
                                  <p:stCondLst>
                                    <p:cond delay="0"/>
                                  </p:stCondLst>
                                  <p:childTnLst>
                                    <p:set>
                                      <p:cBhvr>
                                        <p:cTn id="48" dur="1" fill="hold">
                                          <p:stCondLst>
                                            <p:cond delay="0"/>
                                          </p:stCondLst>
                                        </p:cTn>
                                        <p:tgtEl>
                                          <p:spTgt spid="4336"/>
                                        </p:tgtEl>
                                        <p:attrNameLst>
                                          <p:attrName>style.visibility</p:attrName>
                                        </p:attrNameLst>
                                      </p:cBhvr>
                                      <p:to>
                                        <p:strVal val="visible"/>
                                      </p:to>
                                    </p:set>
                                    <p:animEffect transition="in" filter="fade">
                                      <p:cBhvr>
                                        <p:cTn id="49" dur="1000"/>
                                        <p:tgtEl>
                                          <p:spTgt spid="4336"/>
                                        </p:tgtEl>
                                      </p:cBhvr>
                                    </p:animEffect>
                                  </p:childTnLst>
                                </p:cTn>
                              </p:par>
                              <p:par>
                                <p:cTn id="50" presetID="10" presetClass="entr" presetSubtype="0" fill="hold" nodeType="withEffect">
                                  <p:stCondLst>
                                    <p:cond delay="0"/>
                                  </p:stCondLst>
                                  <p:childTnLst>
                                    <p:set>
                                      <p:cBhvr>
                                        <p:cTn id="51" dur="1" fill="hold">
                                          <p:stCondLst>
                                            <p:cond delay="0"/>
                                          </p:stCondLst>
                                        </p:cTn>
                                        <p:tgtEl>
                                          <p:spTgt spid="4337"/>
                                        </p:tgtEl>
                                        <p:attrNameLst>
                                          <p:attrName>style.visibility</p:attrName>
                                        </p:attrNameLst>
                                      </p:cBhvr>
                                      <p:to>
                                        <p:strVal val="visible"/>
                                      </p:to>
                                    </p:set>
                                    <p:animEffect transition="in" filter="fade">
                                      <p:cBhvr>
                                        <p:cTn id="52" dur="1000"/>
                                        <p:tgtEl>
                                          <p:spTgt spid="4337"/>
                                        </p:tgtEl>
                                      </p:cBhvr>
                                    </p:animEffect>
                                  </p:childTnLst>
                                </p:cTn>
                              </p:par>
                              <p:par>
                                <p:cTn id="53" presetID="2" presetClass="entr" presetSubtype="4" fill="hold" nodeType="withEffect">
                                  <p:stCondLst>
                                    <p:cond delay="0"/>
                                  </p:stCondLst>
                                  <p:childTnLst>
                                    <p:set>
                                      <p:cBhvr>
                                        <p:cTn id="54" dur="1" fill="hold">
                                          <p:stCondLst>
                                            <p:cond delay="0"/>
                                          </p:stCondLst>
                                        </p:cTn>
                                        <p:tgtEl>
                                          <p:spTgt spid="4318"/>
                                        </p:tgtEl>
                                        <p:attrNameLst>
                                          <p:attrName>style.visibility</p:attrName>
                                        </p:attrNameLst>
                                      </p:cBhvr>
                                      <p:to>
                                        <p:strVal val="visible"/>
                                      </p:to>
                                    </p:set>
                                    <p:anim calcmode="lin" valueType="num">
                                      <p:cBhvr additive="base">
                                        <p:cTn id="55" dur="1000"/>
                                        <p:tgtEl>
                                          <p:spTgt spid="43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90"/>
        <p:cNvGrpSpPr/>
        <p:nvPr/>
      </p:nvGrpSpPr>
      <p:grpSpPr>
        <a:xfrm>
          <a:off x="0" y="0"/>
          <a:ext cx="0" cy="0"/>
          <a:chOff x="0" y="0"/>
          <a:chExt cx="0" cy="0"/>
        </a:xfrm>
      </p:grpSpPr>
      <p:sp>
        <p:nvSpPr>
          <p:cNvPr id="4391" name="Google Shape;4391;p10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PROJECT PLANNING WITH RISKS</a:t>
            </a:r>
            <a:endParaRPr/>
          </a:p>
        </p:txBody>
      </p:sp>
      <p:graphicFrame>
        <p:nvGraphicFramePr>
          <p:cNvPr id="4392" name="Google Shape;4392;p102"/>
          <p:cNvGraphicFramePr/>
          <p:nvPr/>
        </p:nvGraphicFramePr>
        <p:xfrm>
          <a:off x="1063850" y="1331818"/>
          <a:ext cx="3000000" cy="3000000"/>
        </p:xfrm>
        <a:graphic>
          <a:graphicData uri="http://schemas.openxmlformats.org/drawingml/2006/table">
            <a:tbl>
              <a:tblPr>
                <a:noFill/>
                <a:tableStyleId>{5789F1A5-50F0-48B5-90E7-7FE746310791}</a:tableStyleId>
              </a:tblPr>
              <a:tblGrid>
                <a:gridCol w="1754075">
                  <a:extLst>
                    <a:ext uri="{9D8B030D-6E8A-4147-A177-3AD203B41FA5}">
                      <a16:colId xmlns:a16="http://schemas.microsoft.com/office/drawing/2014/main" val="20000"/>
                    </a:ext>
                  </a:extLst>
                </a:gridCol>
                <a:gridCol w="1754075">
                  <a:extLst>
                    <a:ext uri="{9D8B030D-6E8A-4147-A177-3AD203B41FA5}">
                      <a16:colId xmlns:a16="http://schemas.microsoft.com/office/drawing/2014/main" val="20001"/>
                    </a:ext>
                  </a:extLst>
                </a:gridCol>
                <a:gridCol w="1754075">
                  <a:extLst>
                    <a:ext uri="{9D8B030D-6E8A-4147-A177-3AD203B41FA5}">
                      <a16:colId xmlns:a16="http://schemas.microsoft.com/office/drawing/2014/main" val="20002"/>
                    </a:ext>
                  </a:extLst>
                </a:gridCol>
                <a:gridCol w="1754075">
                  <a:extLst>
                    <a:ext uri="{9D8B030D-6E8A-4147-A177-3AD203B41FA5}">
                      <a16:colId xmlns:a16="http://schemas.microsoft.com/office/drawing/2014/main" val="20003"/>
                    </a:ext>
                  </a:extLst>
                </a:gridCol>
              </a:tblGrid>
              <a:tr h="445500">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Phase</a:t>
                      </a:r>
                      <a:endParaRPr>
                        <a:solidFill>
                          <a:schemeClr val="dk2"/>
                        </a:solidFill>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Time</a:t>
                      </a:r>
                      <a:endParaRPr>
                        <a:solidFill>
                          <a:schemeClr val="dk2"/>
                        </a:solidFill>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Resources</a:t>
                      </a:r>
                      <a:endParaRPr>
                        <a:solidFill>
                          <a:schemeClr val="dk2"/>
                        </a:solidFill>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Risks</a:t>
                      </a:r>
                      <a:endParaRPr>
                        <a:solidFill>
                          <a:schemeClr val="dk2"/>
                        </a:solidFill>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36200">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Business review</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1 week</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All analysts</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Economic change</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36200">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Data interpretation</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2 week</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All analysts</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Data extraction</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36275">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Data preparation</a:t>
                      </a:r>
                      <a:endParaRPr>
                        <a:solidFill>
                          <a:schemeClr val="lt1"/>
                        </a:solidFill>
                        <a:latin typeface="Bai Jamjuree"/>
                        <a:ea typeface="Bai Jamjuree"/>
                        <a:cs typeface="Bai Jamjuree"/>
                        <a:sym typeface="Bai Jamjuree"/>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2 week</a:t>
                      </a:r>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Data scientists</a:t>
                      </a:r>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Data extraction</a:t>
                      </a:r>
                      <a:endParaRPr>
                        <a:solidFill>
                          <a:schemeClr val="lt1"/>
                        </a:solidFill>
                        <a:latin typeface="Bai Jamjuree"/>
                        <a:ea typeface="Bai Jamjuree"/>
                        <a:cs typeface="Bai Jamjuree"/>
                        <a:sym typeface="Bai Jamjuree"/>
                      </a:endParaRPr>
                    </a:p>
                  </a:txBody>
                  <a:tcPr marL="0" marR="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445150">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Modeling</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3 week</a:t>
                      </a:r>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Analytics manager</a:t>
                      </a:r>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Data problems</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445150">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Evaluation</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2 week</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Data visualizer</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Economic change</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445150">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Deployment</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1 week</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Data architect</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Data problems</a:t>
                      </a:r>
                      <a:endParaRPr>
                        <a:solidFill>
                          <a:schemeClr val="lt1"/>
                        </a:solidFill>
                        <a:latin typeface="Bai Jamjuree"/>
                        <a:ea typeface="Bai Jamjuree"/>
                        <a:cs typeface="Bai Jamjuree"/>
                        <a:sym typeface="Bai Jamjuree"/>
                      </a:endParaRPr>
                    </a:p>
                  </a:txBody>
                  <a:tcPr marL="73150" marR="72000" marT="0" marB="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4393" name="Google Shape;4393;p102"/>
          <p:cNvSpPr/>
          <p:nvPr/>
        </p:nvSpPr>
        <p:spPr>
          <a:xfrm>
            <a:off x="8310815" y="26472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02"/>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02"/>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02">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02">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02">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391"/>
                                        </p:tgtEl>
                                        <p:attrNameLst>
                                          <p:attrName>style.visibility</p:attrName>
                                        </p:attrNameLst>
                                      </p:cBhvr>
                                      <p:to>
                                        <p:strVal val="visible"/>
                                      </p:to>
                                    </p:set>
                                    <p:anim calcmode="lin" valueType="num">
                                      <p:cBhvr additive="base">
                                        <p:cTn id="7" dur="1000"/>
                                        <p:tgtEl>
                                          <p:spTgt spid="4391"/>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4392"/>
                                        </p:tgtEl>
                                        <p:attrNameLst>
                                          <p:attrName>style.visibility</p:attrName>
                                        </p:attrNameLst>
                                      </p:cBhvr>
                                      <p:to>
                                        <p:strVal val="visible"/>
                                      </p:to>
                                    </p:set>
                                    <p:animEffect transition="in" filter="fade">
                                      <p:cBhvr>
                                        <p:cTn id="10" dur="1000"/>
                                        <p:tgtEl>
                                          <p:spTgt spid="4392"/>
                                        </p:tgtEl>
                                      </p:cBhvr>
                                    </p:animEffect>
                                  </p:childTnLst>
                                </p:cTn>
                              </p:par>
                              <p:par>
                                <p:cTn id="11" presetID="23" presetClass="entr" presetSubtype="16" fill="hold" nodeType="withEffect">
                                  <p:stCondLst>
                                    <p:cond delay="0"/>
                                  </p:stCondLst>
                                  <p:childTnLst>
                                    <p:set>
                                      <p:cBhvr>
                                        <p:cTn id="12" dur="1" fill="hold">
                                          <p:stCondLst>
                                            <p:cond delay="0"/>
                                          </p:stCondLst>
                                        </p:cTn>
                                        <p:tgtEl>
                                          <p:spTgt spid="4393"/>
                                        </p:tgtEl>
                                        <p:attrNameLst>
                                          <p:attrName>style.visibility</p:attrName>
                                        </p:attrNameLst>
                                      </p:cBhvr>
                                      <p:to>
                                        <p:strVal val="visible"/>
                                      </p:to>
                                    </p:set>
                                    <p:anim calcmode="lin" valueType="num">
                                      <p:cBhvr additive="base">
                                        <p:cTn id="13" dur="1000"/>
                                        <p:tgtEl>
                                          <p:spTgt spid="4393"/>
                                        </p:tgtEl>
                                        <p:attrNameLst>
                                          <p:attrName>ppt_w</p:attrName>
                                        </p:attrNameLst>
                                      </p:cBhvr>
                                      <p:tavLst>
                                        <p:tav tm="0">
                                          <p:val>
                                            <p:strVal val="0"/>
                                          </p:val>
                                        </p:tav>
                                        <p:tav tm="100000">
                                          <p:val>
                                            <p:strVal val="#ppt_w"/>
                                          </p:val>
                                        </p:tav>
                                      </p:tavLst>
                                    </p:anim>
                                    <p:anim calcmode="lin" valueType="num">
                                      <p:cBhvr additive="base">
                                        <p:cTn id="14" dur="1000"/>
                                        <p:tgtEl>
                                          <p:spTgt spid="4393"/>
                                        </p:tgtEl>
                                        <p:attrNameLst>
                                          <p:attrName>ppt_h</p:attrName>
                                        </p:attrNameLst>
                                      </p:cBhvr>
                                      <p:tavLst>
                                        <p:tav tm="0">
                                          <p:val>
                                            <p:strVal val="0"/>
                                          </p:val>
                                        </p:tav>
                                        <p:tav tm="100000">
                                          <p:val>
                                            <p:strVal val="#ppt_h"/>
                                          </p:val>
                                        </p:tav>
                                      </p:tavLst>
                                    </p:anim>
                                  </p:childTnLst>
                                </p:cTn>
                              </p:par>
                              <p:par>
                                <p:cTn id="15" presetID="10" presetClass="entr" presetSubtype="0" fill="hold" nodeType="withEffect">
                                  <p:stCondLst>
                                    <p:cond delay="0"/>
                                  </p:stCondLst>
                                  <p:childTnLst>
                                    <p:set>
                                      <p:cBhvr>
                                        <p:cTn id="16" dur="1" fill="hold">
                                          <p:stCondLst>
                                            <p:cond delay="0"/>
                                          </p:stCondLst>
                                        </p:cTn>
                                        <p:tgtEl>
                                          <p:spTgt spid="4394"/>
                                        </p:tgtEl>
                                        <p:attrNameLst>
                                          <p:attrName>style.visibility</p:attrName>
                                        </p:attrNameLst>
                                      </p:cBhvr>
                                      <p:to>
                                        <p:strVal val="visible"/>
                                      </p:to>
                                    </p:set>
                                    <p:animEffect transition="in" filter="fade">
                                      <p:cBhvr>
                                        <p:cTn id="17" dur="1000"/>
                                        <p:tgtEl>
                                          <p:spTgt spid="4394"/>
                                        </p:tgtEl>
                                      </p:cBhvr>
                                    </p:animEffect>
                                  </p:childTnLst>
                                </p:cTn>
                              </p:par>
                              <p:par>
                                <p:cTn id="18" presetID="10" presetClass="entr" presetSubtype="0" fill="hold" nodeType="withEffect">
                                  <p:stCondLst>
                                    <p:cond delay="0"/>
                                  </p:stCondLst>
                                  <p:childTnLst>
                                    <p:set>
                                      <p:cBhvr>
                                        <p:cTn id="19" dur="1" fill="hold">
                                          <p:stCondLst>
                                            <p:cond delay="0"/>
                                          </p:stCondLst>
                                        </p:cTn>
                                        <p:tgtEl>
                                          <p:spTgt spid="4395"/>
                                        </p:tgtEl>
                                        <p:attrNameLst>
                                          <p:attrName>style.visibility</p:attrName>
                                        </p:attrNameLst>
                                      </p:cBhvr>
                                      <p:to>
                                        <p:strVal val="visible"/>
                                      </p:to>
                                    </p:set>
                                    <p:animEffect transition="in" filter="fade">
                                      <p:cBhvr>
                                        <p:cTn id="20" dur="1000"/>
                                        <p:tgtEl>
                                          <p:spTgt spid="4395"/>
                                        </p:tgtEl>
                                      </p:cBhvr>
                                    </p:animEffect>
                                  </p:childTnLst>
                                </p:cTn>
                              </p:par>
                              <p:par>
                                <p:cTn id="21" presetID="10" presetClass="entr" presetSubtype="0" fill="hold" nodeType="withEffect">
                                  <p:stCondLst>
                                    <p:cond delay="0"/>
                                  </p:stCondLst>
                                  <p:childTnLst>
                                    <p:set>
                                      <p:cBhvr>
                                        <p:cTn id="22" dur="1" fill="hold">
                                          <p:stCondLst>
                                            <p:cond delay="0"/>
                                          </p:stCondLst>
                                        </p:cTn>
                                        <p:tgtEl>
                                          <p:spTgt spid="4396"/>
                                        </p:tgtEl>
                                        <p:attrNameLst>
                                          <p:attrName>style.visibility</p:attrName>
                                        </p:attrNameLst>
                                      </p:cBhvr>
                                      <p:to>
                                        <p:strVal val="visible"/>
                                      </p:to>
                                    </p:set>
                                    <p:animEffect transition="in" filter="fade">
                                      <p:cBhvr>
                                        <p:cTn id="23" dur="1000"/>
                                        <p:tgtEl>
                                          <p:spTgt spid="4396"/>
                                        </p:tgtEl>
                                      </p:cBhvr>
                                    </p:animEffect>
                                  </p:childTnLst>
                                </p:cTn>
                              </p:par>
                              <p:par>
                                <p:cTn id="24" presetID="10" presetClass="entr" presetSubtype="0" fill="hold" nodeType="withEffect">
                                  <p:stCondLst>
                                    <p:cond delay="0"/>
                                  </p:stCondLst>
                                  <p:childTnLst>
                                    <p:set>
                                      <p:cBhvr>
                                        <p:cTn id="25" dur="1" fill="hold">
                                          <p:stCondLst>
                                            <p:cond delay="0"/>
                                          </p:stCondLst>
                                        </p:cTn>
                                        <p:tgtEl>
                                          <p:spTgt spid="4397"/>
                                        </p:tgtEl>
                                        <p:attrNameLst>
                                          <p:attrName>style.visibility</p:attrName>
                                        </p:attrNameLst>
                                      </p:cBhvr>
                                      <p:to>
                                        <p:strVal val="visible"/>
                                      </p:to>
                                    </p:set>
                                    <p:animEffect transition="in" filter="fade">
                                      <p:cBhvr>
                                        <p:cTn id="26" dur="1000"/>
                                        <p:tgtEl>
                                          <p:spTgt spid="4397"/>
                                        </p:tgtEl>
                                      </p:cBhvr>
                                    </p:animEffect>
                                  </p:childTnLst>
                                </p:cTn>
                              </p:par>
                              <p:par>
                                <p:cTn id="27" presetID="10" presetClass="entr" presetSubtype="0" fill="hold" nodeType="withEffect">
                                  <p:stCondLst>
                                    <p:cond delay="0"/>
                                  </p:stCondLst>
                                  <p:childTnLst>
                                    <p:set>
                                      <p:cBhvr>
                                        <p:cTn id="28" dur="1" fill="hold">
                                          <p:stCondLst>
                                            <p:cond delay="0"/>
                                          </p:stCondLst>
                                        </p:cTn>
                                        <p:tgtEl>
                                          <p:spTgt spid="4398"/>
                                        </p:tgtEl>
                                        <p:attrNameLst>
                                          <p:attrName>style.visibility</p:attrName>
                                        </p:attrNameLst>
                                      </p:cBhvr>
                                      <p:to>
                                        <p:strVal val="visible"/>
                                      </p:to>
                                    </p:set>
                                    <p:animEffect transition="in" filter="fade">
                                      <p:cBhvr>
                                        <p:cTn id="29" dur="1000"/>
                                        <p:tgtEl>
                                          <p:spTgt spid="4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02"/>
        <p:cNvGrpSpPr/>
        <p:nvPr/>
      </p:nvGrpSpPr>
      <p:grpSpPr>
        <a:xfrm>
          <a:off x="0" y="0"/>
          <a:ext cx="0" cy="0"/>
          <a:chOff x="0" y="0"/>
          <a:chExt cx="0" cy="0"/>
        </a:xfrm>
      </p:grpSpPr>
      <p:sp>
        <p:nvSpPr>
          <p:cNvPr id="4403" name="Google Shape;4403;p10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ROAD MAPS</a:t>
            </a:r>
            <a:endParaRPr/>
          </a:p>
        </p:txBody>
      </p:sp>
      <p:graphicFrame>
        <p:nvGraphicFramePr>
          <p:cNvPr id="4404" name="Google Shape;4404;p103"/>
          <p:cNvGraphicFramePr/>
          <p:nvPr/>
        </p:nvGraphicFramePr>
        <p:xfrm>
          <a:off x="846713" y="1257574"/>
          <a:ext cx="3000000" cy="3000000"/>
        </p:xfrm>
        <a:graphic>
          <a:graphicData uri="http://schemas.openxmlformats.org/drawingml/2006/table">
            <a:tbl>
              <a:tblPr>
                <a:noFill/>
                <a:tableStyleId>{5789F1A5-50F0-48B5-90E7-7FE746310791}</a:tableStyleId>
              </a:tblPr>
              <a:tblGrid>
                <a:gridCol w="1708775">
                  <a:extLst>
                    <a:ext uri="{9D8B030D-6E8A-4147-A177-3AD203B41FA5}">
                      <a16:colId xmlns:a16="http://schemas.microsoft.com/office/drawing/2014/main" val="20000"/>
                    </a:ext>
                  </a:extLst>
                </a:gridCol>
                <a:gridCol w="1435450">
                  <a:extLst>
                    <a:ext uri="{9D8B030D-6E8A-4147-A177-3AD203B41FA5}">
                      <a16:colId xmlns:a16="http://schemas.microsoft.com/office/drawing/2014/main" val="20001"/>
                    </a:ext>
                  </a:extLst>
                </a:gridCol>
                <a:gridCol w="1435450">
                  <a:extLst>
                    <a:ext uri="{9D8B030D-6E8A-4147-A177-3AD203B41FA5}">
                      <a16:colId xmlns:a16="http://schemas.microsoft.com/office/drawing/2014/main" val="20002"/>
                    </a:ext>
                  </a:extLst>
                </a:gridCol>
                <a:gridCol w="1435450">
                  <a:extLst>
                    <a:ext uri="{9D8B030D-6E8A-4147-A177-3AD203B41FA5}">
                      <a16:colId xmlns:a16="http://schemas.microsoft.com/office/drawing/2014/main" val="20003"/>
                    </a:ext>
                  </a:extLst>
                </a:gridCol>
                <a:gridCol w="1435450">
                  <a:extLst>
                    <a:ext uri="{9D8B030D-6E8A-4147-A177-3AD203B41FA5}">
                      <a16:colId xmlns:a16="http://schemas.microsoft.com/office/drawing/2014/main" val="20004"/>
                    </a:ext>
                  </a:extLst>
                </a:gridCol>
              </a:tblGrid>
              <a:tr h="617525">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Task</a:t>
                      </a:r>
                      <a:endParaRPr sz="21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Sep</a:t>
                      </a:r>
                      <a:endParaRPr sz="21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Oct</a:t>
                      </a: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Nov</a:t>
                      </a: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Dec</a:t>
                      </a:r>
                      <a:endParaRPr sz="21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673625">
                <a:tc>
                  <a:txBody>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Data</a:t>
                      </a:r>
                      <a:endParaRPr sz="2100">
                        <a:solidFill>
                          <a:schemeClr val="lt1"/>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73625">
                <a:tc>
                  <a:txBody>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Analysis</a:t>
                      </a:r>
                      <a:endParaRPr sz="2100">
                        <a:solidFill>
                          <a:schemeClr val="lt1"/>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73625">
                <a:tc>
                  <a:txBody>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Validation</a:t>
                      </a:r>
                      <a:endParaRPr sz="2100">
                        <a:solidFill>
                          <a:schemeClr val="lt1"/>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673625">
                <a:tc>
                  <a:txBody>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Wrap up</a:t>
                      </a:r>
                      <a:endParaRPr sz="2100">
                        <a:solidFill>
                          <a:schemeClr val="lt1"/>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4405" name="Google Shape;4405;p103"/>
          <p:cNvGrpSpPr/>
          <p:nvPr/>
        </p:nvGrpSpPr>
        <p:grpSpPr>
          <a:xfrm>
            <a:off x="4428877" y="2600863"/>
            <a:ext cx="555517" cy="554294"/>
            <a:chOff x="5265017" y="3086305"/>
            <a:chExt cx="555517" cy="554294"/>
          </a:xfrm>
        </p:grpSpPr>
        <p:sp>
          <p:nvSpPr>
            <p:cNvPr id="4406" name="Google Shape;4406;p103"/>
            <p:cNvSpPr/>
            <p:nvPr/>
          </p:nvSpPr>
          <p:spPr>
            <a:xfrm>
              <a:off x="5265017" y="308630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03"/>
            <p:cNvSpPr/>
            <p:nvPr/>
          </p:nvSpPr>
          <p:spPr>
            <a:xfrm>
              <a:off x="5375255" y="3249721"/>
              <a:ext cx="324954" cy="237177"/>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08" name="Google Shape;4408;p103"/>
          <p:cNvGrpSpPr/>
          <p:nvPr/>
        </p:nvGrpSpPr>
        <p:grpSpPr>
          <a:xfrm>
            <a:off x="5871421" y="3260900"/>
            <a:ext cx="555517" cy="554294"/>
            <a:chOff x="5265017" y="3086305"/>
            <a:chExt cx="555517" cy="554294"/>
          </a:xfrm>
        </p:grpSpPr>
        <p:sp>
          <p:nvSpPr>
            <p:cNvPr id="4409" name="Google Shape;4409;p103"/>
            <p:cNvSpPr/>
            <p:nvPr/>
          </p:nvSpPr>
          <p:spPr>
            <a:xfrm>
              <a:off x="5265017" y="308630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103"/>
            <p:cNvSpPr/>
            <p:nvPr/>
          </p:nvSpPr>
          <p:spPr>
            <a:xfrm>
              <a:off x="5375255" y="3249721"/>
              <a:ext cx="324954" cy="237177"/>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11" name="Google Shape;4411;p103"/>
          <p:cNvGrpSpPr/>
          <p:nvPr/>
        </p:nvGrpSpPr>
        <p:grpSpPr>
          <a:xfrm>
            <a:off x="2996789" y="1934775"/>
            <a:ext cx="555517" cy="554294"/>
            <a:chOff x="5265017" y="3086305"/>
            <a:chExt cx="555517" cy="554294"/>
          </a:xfrm>
        </p:grpSpPr>
        <p:sp>
          <p:nvSpPr>
            <p:cNvPr id="4412" name="Google Shape;4412;p103"/>
            <p:cNvSpPr/>
            <p:nvPr/>
          </p:nvSpPr>
          <p:spPr>
            <a:xfrm>
              <a:off x="5265017" y="308630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03"/>
            <p:cNvSpPr/>
            <p:nvPr/>
          </p:nvSpPr>
          <p:spPr>
            <a:xfrm>
              <a:off x="5375255" y="3249721"/>
              <a:ext cx="324954" cy="237177"/>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14" name="Google Shape;4414;p103"/>
          <p:cNvGrpSpPr/>
          <p:nvPr/>
        </p:nvGrpSpPr>
        <p:grpSpPr>
          <a:xfrm flipH="1">
            <a:off x="4407463" y="-1003403"/>
            <a:ext cx="2019176" cy="2019176"/>
            <a:chOff x="1943325" y="-220375"/>
            <a:chExt cx="1298672" cy="1298672"/>
          </a:xfrm>
        </p:grpSpPr>
        <p:sp>
          <p:nvSpPr>
            <p:cNvPr id="4415" name="Google Shape;4415;p10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0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0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0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0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0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0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0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0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0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0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0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0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0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0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0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0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0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0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0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0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0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0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0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0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0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0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0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0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0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0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0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0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0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0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0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0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0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0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0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0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0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0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0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0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0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0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10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3" name="Google Shape;4463;p10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0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03">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0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0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8" name="Google Shape;4468;p103"/>
          <p:cNvGrpSpPr/>
          <p:nvPr/>
        </p:nvGrpSpPr>
        <p:grpSpPr>
          <a:xfrm>
            <a:off x="7264046" y="3951388"/>
            <a:ext cx="555517" cy="554294"/>
            <a:chOff x="5265017" y="3086305"/>
            <a:chExt cx="555517" cy="554294"/>
          </a:xfrm>
        </p:grpSpPr>
        <p:sp>
          <p:nvSpPr>
            <p:cNvPr id="4469" name="Google Shape;4469;p103"/>
            <p:cNvSpPr/>
            <p:nvPr/>
          </p:nvSpPr>
          <p:spPr>
            <a:xfrm>
              <a:off x="5265017" y="308630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03"/>
            <p:cNvSpPr/>
            <p:nvPr/>
          </p:nvSpPr>
          <p:spPr>
            <a:xfrm>
              <a:off x="5375255" y="3249721"/>
              <a:ext cx="324954" cy="237177"/>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71" name="Google Shape;4471;p103"/>
          <p:cNvGrpSpPr/>
          <p:nvPr/>
        </p:nvGrpSpPr>
        <p:grpSpPr>
          <a:xfrm>
            <a:off x="2986327" y="2600863"/>
            <a:ext cx="555517" cy="554294"/>
            <a:chOff x="5265017" y="3086305"/>
            <a:chExt cx="555517" cy="554294"/>
          </a:xfrm>
        </p:grpSpPr>
        <p:sp>
          <p:nvSpPr>
            <p:cNvPr id="4472" name="Google Shape;4472;p103"/>
            <p:cNvSpPr/>
            <p:nvPr/>
          </p:nvSpPr>
          <p:spPr>
            <a:xfrm>
              <a:off x="5265017" y="308630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03"/>
            <p:cNvSpPr/>
            <p:nvPr/>
          </p:nvSpPr>
          <p:spPr>
            <a:xfrm>
              <a:off x="5375255" y="3249721"/>
              <a:ext cx="324954" cy="237177"/>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74" name="Google Shape;4474;p103"/>
          <p:cNvGrpSpPr/>
          <p:nvPr/>
        </p:nvGrpSpPr>
        <p:grpSpPr>
          <a:xfrm>
            <a:off x="4428877" y="3260900"/>
            <a:ext cx="555517" cy="554294"/>
            <a:chOff x="5265017" y="3086305"/>
            <a:chExt cx="555517" cy="554294"/>
          </a:xfrm>
        </p:grpSpPr>
        <p:sp>
          <p:nvSpPr>
            <p:cNvPr id="4475" name="Google Shape;4475;p103"/>
            <p:cNvSpPr/>
            <p:nvPr/>
          </p:nvSpPr>
          <p:spPr>
            <a:xfrm>
              <a:off x="5265017" y="308630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03"/>
            <p:cNvSpPr/>
            <p:nvPr/>
          </p:nvSpPr>
          <p:spPr>
            <a:xfrm>
              <a:off x="5375255" y="3249721"/>
              <a:ext cx="324954" cy="237177"/>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4414"/>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4403"/>
                                        </p:tgtEl>
                                        <p:attrNameLst>
                                          <p:attrName>style.visibility</p:attrName>
                                        </p:attrNameLst>
                                      </p:cBhvr>
                                      <p:to>
                                        <p:strVal val="visible"/>
                                      </p:to>
                                    </p:set>
                                    <p:anim calcmode="lin" valueType="num">
                                      <p:cBhvr additive="base">
                                        <p:cTn id="9" dur="1100"/>
                                        <p:tgtEl>
                                          <p:spTgt spid="4403"/>
                                        </p:tgtEl>
                                        <p:attrNameLst>
                                          <p:attrName>ppt_x</p:attrName>
                                        </p:attrNameLst>
                                      </p:cBhvr>
                                      <p:tavLst>
                                        <p:tav tm="0">
                                          <p:val>
                                            <p:strVal val="#ppt_x-1"/>
                                          </p:val>
                                        </p:tav>
                                        <p:tav tm="100000">
                                          <p:val>
                                            <p:strVal val="#ppt_x"/>
                                          </p:val>
                                        </p:tav>
                                      </p:tavLst>
                                    </p:anim>
                                  </p:childTnLst>
                                </p:cTn>
                              </p:par>
                              <p:par>
                                <p:cTn id="10" presetID="10" presetClass="entr" presetSubtype="0" fill="hold" nodeType="withEffect">
                                  <p:stCondLst>
                                    <p:cond delay="0"/>
                                  </p:stCondLst>
                                  <p:childTnLst>
                                    <p:set>
                                      <p:cBhvr>
                                        <p:cTn id="11" dur="1" fill="hold">
                                          <p:stCondLst>
                                            <p:cond delay="0"/>
                                          </p:stCondLst>
                                        </p:cTn>
                                        <p:tgtEl>
                                          <p:spTgt spid="4404"/>
                                        </p:tgtEl>
                                        <p:attrNameLst>
                                          <p:attrName>style.visibility</p:attrName>
                                        </p:attrNameLst>
                                      </p:cBhvr>
                                      <p:to>
                                        <p:strVal val="visible"/>
                                      </p:to>
                                    </p:set>
                                    <p:animEffect transition="in" filter="fade">
                                      <p:cBhvr>
                                        <p:cTn id="12" dur="1000"/>
                                        <p:tgtEl>
                                          <p:spTgt spid="4404"/>
                                        </p:tgtEl>
                                      </p:cBhvr>
                                    </p:animEffect>
                                  </p:childTnLst>
                                </p:cTn>
                              </p:par>
                              <p:par>
                                <p:cTn id="13" presetID="23" presetClass="entr" presetSubtype="16" fill="hold" nodeType="withEffect">
                                  <p:stCondLst>
                                    <p:cond delay="0"/>
                                  </p:stCondLst>
                                  <p:childTnLst>
                                    <p:set>
                                      <p:cBhvr>
                                        <p:cTn id="14" dur="1" fill="hold">
                                          <p:stCondLst>
                                            <p:cond delay="0"/>
                                          </p:stCondLst>
                                        </p:cTn>
                                        <p:tgtEl>
                                          <p:spTgt spid="4405"/>
                                        </p:tgtEl>
                                        <p:attrNameLst>
                                          <p:attrName>style.visibility</p:attrName>
                                        </p:attrNameLst>
                                      </p:cBhvr>
                                      <p:to>
                                        <p:strVal val="visible"/>
                                      </p:to>
                                    </p:set>
                                    <p:anim calcmode="lin" valueType="num">
                                      <p:cBhvr additive="base">
                                        <p:cTn id="15" dur="1000"/>
                                        <p:tgtEl>
                                          <p:spTgt spid="4405"/>
                                        </p:tgtEl>
                                        <p:attrNameLst>
                                          <p:attrName>ppt_w</p:attrName>
                                        </p:attrNameLst>
                                      </p:cBhvr>
                                      <p:tavLst>
                                        <p:tav tm="0">
                                          <p:val>
                                            <p:strVal val="0"/>
                                          </p:val>
                                        </p:tav>
                                        <p:tav tm="100000">
                                          <p:val>
                                            <p:strVal val="#ppt_w"/>
                                          </p:val>
                                        </p:tav>
                                      </p:tavLst>
                                    </p:anim>
                                    <p:anim calcmode="lin" valueType="num">
                                      <p:cBhvr additive="base">
                                        <p:cTn id="16" dur="1000"/>
                                        <p:tgtEl>
                                          <p:spTgt spid="4405"/>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4408"/>
                                        </p:tgtEl>
                                        <p:attrNameLst>
                                          <p:attrName>style.visibility</p:attrName>
                                        </p:attrNameLst>
                                      </p:cBhvr>
                                      <p:to>
                                        <p:strVal val="visible"/>
                                      </p:to>
                                    </p:set>
                                    <p:anim calcmode="lin" valueType="num">
                                      <p:cBhvr additive="base">
                                        <p:cTn id="19" dur="1000"/>
                                        <p:tgtEl>
                                          <p:spTgt spid="4408"/>
                                        </p:tgtEl>
                                        <p:attrNameLst>
                                          <p:attrName>ppt_w</p:attrName>
                                        </p:attrNameLst>
                                      </p:cBhvr>
                                      <p:tavLst>
                                        <p:tav tm="0">
                                          <p:val>
                                            <p:strVal val="0"/>
                                          </p:val>
                                        </p:tav>
                                        <p:tav tm="100000">
                                          <p:val>
                                            <p:strVal val="#ppt_w"/>
                                          </p:val>
                                        </p:tav>
                                      </p:tavLst>
                                    </p:anim>
                                    <p:anim calcmode="lin" valueType="num">
                                      <p:cBhvr additive="base">
                                        <p:cTn id="20" dur="1000"/>
                                        <p:tgtEl>
                                          <p:spTgt spid="4408"/>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4411"/>
                                        </p:tgtEl>
                                        <p:attrNameLst>
                                          <p:attrName>style.visibility</p:attrName>
                                        </p:attrNameLst>
                                      </p:cBhvr>
                                      <p:to>
                                        <p:strVal val="visible"/>
                                      </p:to>
                                    </p:set>
                                    <p:anim calcmode="lin" valueType="num">
                                      <p:cBhvr additive="base">
                                        <p:cTn id="23" dur="1000"/>
                                        <p:tgtEl>
                                          <p:spTgt spid="4411"/>
                                        </p:tgtEl>
                                        <p:attrNameLst>
                                          <p:attrName>ppt_w</p:attrName>
                                        </p:attrNameLst>
                                      </p:cBhvr>
                                      <p:tavLst>
                                        <p:tav tm="0">
                                          <p:val>
                                            <p:strVal val="0"/>
                                          </p:val>
                                        </p:tav>
                                        <p:tav tm="100000">
                                          <p:val>
                                            <p:strVal val="#ppt_w"/>
                                          </p:val>
                                        </p:tav>
                                      </p:tavLst>
                                    </p:anim>
                                    <p:anim calcmode="lin" valueType="num">
                                      <p:cBhvr additive="base">
                                        <p:cTn id="24" dur="1000"/>
                                        <p:tgtEl>
                                          <p:spTgt spid="4411"/>
                                        </p:tgtEl>
                                        <p:attrNameLst>
                                          <p:attrName>ppt_h</p:attrName>
                                        </p:attrNameLst>
                                      </p:cBhvr>
                                      <p:tavLst>
                                        <p:tav tm="0">
                                          <p:val>
                                            <p:strVal val="0"/>
                                          </p:val>
                                        </p:tav>
                                        <p:tav tm="100000">
                                          <p:val>
                                            <p:strVal val="#ppt_h"/>
                                          </p:val>
                                        </p:tav>
                                      </p:tavLst>
                                    </p:anim>
                                  </p:childTnLst>
                                </p:cTn>
                              </p:par>
                              <p:par>
                                <p:cTn id="25" presetID="10" presetClass="entr" presetSubtype="0" fill="hold" nodeType="withEffect">
                                  <p:stCondLst>
                                    <p:cond delay="0"/>
                                  </p:stCondLst>
                                  <p:childTnLst>
                                    <p:set>
                                      <p:cBhvr>
                                        <p:cTn id="26" dur="1" fill="hold">
                                          <p:stCondLst>
                                            <p:cond delay="0"/>
                                          </p:stCondLst>
                                        </p:cTn>
                                        <p:tgtEl>
                                          <p:spTgt spid="4463"/>
                                        </p:tgtEl>
                                        <p:attrNameLst>
                                          <p:attrName>style.visibility</p:attrName>
                                        </p:attrNameLst>
                                      </p:cBhvr>
                                      <p:to>
                                        <p:strVal val="visible"/>
                                      </p:to>
                                    </p:set>
                                    <p:animEffect transition="in" filter="fade">
                                      <p:cBhvr>
                                        <p:cTn id="27" dur="1000"/>
                                        <p:tgtEl>
                                          <p:spTgt spid="4463"/>
                                        </p:tgtEl>
                                      </p:cBhvr>
                                    </p:animEffect>
                                  </p:childTnLst>
                                </p:cTn>
                              </p:par>
                              <p:par>
                                <p:cTn id="28" presetID="10" presetClass="entr" presetSubtype="0" fill="hold" nodeType="withEffect">
                                  <p:stCondLst>
                                    <p:cond delay="0"/>
                                  </p:stCondLst>
                                  <p:childTnLst>
                                    <p:set>
                                      <p:cBhvr>
                                        <p:cTn id="29" dur="1" fill="hold">
                                          <p:stCondLst>
                                            <p:cond delay="0"/>
                                          </p:stCondLst>
                                        </p:cTn>
                                        <p:tgtEl>
                                          <p:spTgt spid="4464"/>
                                        </p:tgtEl>
                                        <p:attrNameLst>
                                          <p:attrName>style.visibility</p:attrName>
                                        </p:attrNameLst>
                                      </p:cBhvr>
                                      <p:to>
                                        <p:strVal val="visible"/>
                                      </p:to>
                                    </p:set>
                                    <p:animEffect transition="in" filter="fade">
                                      <p:cBhvr>
                                        <p:cTn id="30" dur="1000"/>
                                        <p:tgtEl>
                                          <p:spTgt spid="4464"/>
                                        </p:tgtEl>
                                      </p:cBhvr>
                                    </p:animEffect>
                                  </p:childTnLst>
                                </p:cTn>
                              </p:par>
                              <p:par>
                                <p:cTn id="31" presetID="10" presetClass="entr" presetSubtype="0" fill="hold" nodeType="withEffect">
                                  <p:stCondLst>
                                    <p:cond delay="0"/>
                                  </p:stCondLst>
                                  <p:childTnLst>
                                    <p:set>
                                      <p:cBhvr>
                                        <p:cTn id="32" dur="1" fill="hold">
                                          <p:stCondLst>
                                            <p:cond delay="0"/>
                                          </p:stCondLst>
                                        </p:cTn>
                                        <p:tgtEl>
                                          <p:spTgt spid="4465"/>
                                        </p:tgtEl>
                                        <p:attrNameLst>
                                          <p:attrName>style.visibility</p:attrName>
                                        </p:attrNameLst>
                                      </p:cBhvr>
                                      <p:to>
                                        <p:strVal val="visible"/>
                                      </p:to>
                                    </p:set>
                                    <p:animEffect transition="in" filter="fade">
                                      <p:cBhvr>
                                        <p:cTn id="33" dur="1000"/>
                                        <p:tgtEl>
                                          <p:spTgt spid="4465"/>
                                        </p:tgtEl>
                                      </p:cBhvr>
                                    </p:animEffect>
                                  </p:childTnLst>
                                </p:cTn>
                              </p:par>
                              <p:par>
                                <p:cTn id="34" presetID="10" presetClass="entr" presetSubtype="0" fill="hold" nodeType="withEffect">
                                  <p:stCondLst>
                                    <p:cond delay="0"/>
                                  </p:stCondLst>
                                  <p:childTnLst>
                                    <p:set>
                                      <p:cBhvr>
                                        <p:cTn id="35" dur="1" fill="hold">
                                          <p:stCondLst>
                                            <p:cond delay="0"/>
                                          </p:stCondLst>
                                        </p:cTn>
                                        <p:tgtEl>
                                          <p:spTgt spid="4466"/>
                                        </p:tgtEl>
                                        <p:attrNameLst>
                                          <p:attrName>style.visibility</p:attrName>
                                        </p:attrNameLst>
                                      </p:cBhvr>
                                      <p:to>
                                        <p:strVal val="visible"/>
                                      </p:to>
                                    </p:set>
                                    <p:animEffect transition="in" filter="fade">
                                      <p:cBhvr>
                                        <p:cTn id="36" dur="1000"/>
                                        <p:tgtEl>
                                          <p:spTgt spid="4466"/>
                                        </p:tgtEl>
                                      </p:cBhvr>
                                    </p:animEffect>
                                  </p:childTnLst>
                                </p:cTn>
                              </p:par>
                              <p:par>
                                <p:cTn id="37" presetID="10" presetClass="entr" presetSubtype="0" fill="hold" nodeType="withEffect">
                                  <p:stCondLst>
                                    <p:cond delay="0"/>
                                  </p:stCondLst>
                                  <p:childTnLst>
                                    <p:set>
                                      <p:cBhvr>
                                        <p:cTn id="38" dur="1" fill="hold">
                                          <p:stCondLst>
                                            <p:cond delay="0"/>
                                          </p:stCondLst>
                                        </p:cTn>
                                        <p:tgtEl>
                                          <p:spTgt spid="4467"/>
                                        </p:tgtEl>
                                        <p:attrNameLst>
                                          <p:attrName>style.visibility</p:attrName>
                                        </p:attrNameLst>
                                      </p:cBhvr>
                                      <p:to>
                                        <p:strVal val="visible"/>
                                      </p:to>
                                    </p:set>
                                    <p:animEffect transition="in" filter="fade">
                                      <p:cBhvr>
                                        <p:cTn id="39" dur="1000"/>
                                        <p:tgtEl>
                                          <p:spTgt spid="4467"/>
                                        </p:tgtEl>
                                      </p:cBhvr>
                                    </p:animEffect>
                                  </p:childTnLst>
                                </p:cTn>
                              </p:par>
                              <p:par>
                                <p:cTn id="40" presetID="23" presetClass="entr" presetSubtype="16" fill="hold" nodeType="withEffect">
                                  <p:stCondLst>
                                    <p:cond delay="0"/>
                                  </p:stCondLst>
                                  <p:childTnLst>
                                    <p:set>
                                      <p:cBhvr>
                                        <p:cTn id="41" dur="1" fill="hold">
                                          <p:stCondLst>
                                            <p:cond delay="0"/>
                                          </p:stCondLst>
                                        </p:cTn>
                                        <p:tgtEl>
                                          <p:spTgt spid="4468"/>
                                        </p:tgtEl>
                                        <p:attrNameLst>
                                          <p:attrName>style.visibility</p:attrName>
                                        </p:attrNameLst>
                                      </p:cBhvr>
                                      <p:to>
                                        <p:strVal val="visible"/>
                                      </p:to>
                                    </p:set>
                                    <p:anim calcmode="lin" valueType="num">
                                      <p:cBhvr additive="base">
                                        <p:cTn id="42" dur="1000"/>
                                        <p:tgtEl>
                                          <p:spTgt spid="4468"/>
                                        </p:tgtEl>
                                        <p:attrNameLst>
                                          <p:attrName>ppt_w</p:attrName>
                                        </p:attrNameLst>
                                      </p:cBhvr>
                                      <p:tavLst>
                                        <p:tav tm="0">
                                          <p:val>
                                            <p:strVal val="0"/>
                                          </p:val>
                                        </p:tav>
                                        <p:tav tm="100000">
                                          <p:val>
                                            <p:strVal val="#ppt_w"/>
                                          </p:val>
                                        </p:tav>
                                      </p:tavLst>
                                    </p:anim>
                                    <p:anim calcmode="lin" valueType="num">
                                      <p:cBhvr additive="base">
                                        <p:cTn id="43" dur="1000"/>
                                        <p:tgtEl>
                                          <p:spTgt spid="4468"/>
                                        </p:tgtEl>
                                        <p:attrNameLst>
                                          <p:attrName>ppt_h</p:attrName>
                                        </p:attrNameLst>
                                      </p:cBhvr>
                                      <p:tavLst>
                                        <p:tav tm="0">
                                          <p:val>
                                            <p:strVal val="0"/>
                                          </p:val>
                                        </p:tav>
                                        <p:tav tm="100000">
                                          <p:val>
                                            <p:strVal val="#ppt_h"/>
                                          </p:val>
                                        </p:tav>
                                      </p:tavLst>
                                    </p:anim>
                                  </p:childTnLst>
                                </p:cTn>
                              </p:par>
                              <p:par>
                                <p:cTn id="44" presetID="23" presetClass="entr" presetSubtype="16" fill="hold" nodeType="withEffect">
                                  <p:stCondLst>
                                    <p:cond delay="0"/>
                                  </p:stCondLst>
                                  <p:childTnLst>
                                    <p:set>
                                      <p:cBhvr>
                                        <p:cTn id="45" dur="1" fill="hold">
                                          <p:stCondLst>
                                            <p:cond delay="0"/>
                                          </p:stCondLst>
                                        </p:cTn>
                                        <p:tgtEl>
                                          <p:spTgt spid="4471"/>
                                        </p:tgtEl>
                                        <p:attrNameLst>
                                          <p:attrName>style.visibility</p:attrName>
                                        </p:attrNameLst>
                                      </p:cBhvr>
                                      <p:to>
                                        <p:strVal val="visible"/>
                                      </p:to>
                                    </p:set>
                                    <p:anim calcmode="lin" valueType="num">
                                      <p:cBhvr additive="base">
                                        <p:cTn id="46" dur="1000"/>
                                        <p:tgtEl>
                                          <p:spTgt spid="4471"/>
                                        </p:tgtEl>
                                        <p:attrNameLst>
                                          <p:attrName>ppt_w</p:attrName>
                                        </p:attrNameLst>
                                      </p:cBhvr>
                                      <p:tavLst>
                                        <p:tav tm="0">
                                          <p:val>
                                            <p:strVal val="0"/>
                                          </p:val>
                                        </p:tav>
                                        <p:tav tm="100000">
                                          <p:val>
                                            <p:strVal val="#ppt_w"/>
                                          </p:val>
                                        </p:tav>
                                      </p:tavLst>
                                    </p:anim>
                                    <p:anim calcmode="lin" valueType="num">
                                      <p:cBhvr additive="base">
                                        <p:cTn id="47" dur="1000"/>
                                        <p:tgtEl>
                                          <p:spTgt spid="4471"/>
                                        </p:tgtEl>
                                        <p:attrNameLst>
                                          <p:attrName>ppt_h</p:attrName>
                                        </p:attrNameLst>
                                      </p:cBhvr>
                                      <p:tavLst>
                                        <p:tav tm="0">
                                          <p:val>
                                            <p:strVal val="0"/>
                                          </p:val>
                                        </p:tav>
                                        <p:tav tm="100000">
                                          <p:val>
                                            <p:strVal val="#ppt_h"/>
                                          </p:val>
                                        </p:tav>
                                      </p:tavLst>
                                    </p:anim>
                                  </p:childTnLst>
                                </p:cTn>
                              </p:par>
                              <p:par>
                                <p:cTn id="48" presetID="23" presetClass="entr" presetSubtype="16" fill="hold" nodeType="withEffect">
                                  <p:stCondLst>
                                    <p:cond delay="0"/>
                                  </p:stCondLst>
                                  <p:childTnLst>
                                    <p:set>
                                      <p:cBhvr>
                                        <p:cTn id="49" dur="1" fill="hold">
                                          <p:stCondLst>
                                            <p:cond delay="0"/>
                                          </p:stCondLst>
                                        </p:cTn>
                                        <p:tgtEl>
                                          <p:spTgt spid="4474"/>
                                        </p:tgtEl>
                                        <p:attrNameLst>
                                          <p:attrName>style.visibility</p:attrName>
                                        </p:attrNameLst>
                                      </p:cBhvr>
                                      <p:to>
                                        <p:strVal val="visible"/>
                                      </p:to>
                                    </p:set>
                                    <p:anim calcmode="lin" valueType="num">
                                      <p:cBhvr additive="base">
                                        <p:cTn id="50" dur="1000"/>
                                        <p:tgtEl>
                                          <p:spTgt spid="4474"/>
                                        </p:tgtEl>
                                        <p:attrNameLst>
                                          <p:attrName>ppt_w</p:attrName>
                                        </p:attrNameLst>
                                      </p:cBhvr>
                                      <p:tavLst>
                                        <p:tav tm="0">
                                          <p:val>
                                            <p:strVal val="0"/>
                                          </p:val>
                                        </p:tav>
                                        <p:tav tm="100000">
                                          <p:val>
                                            <p:strVal val="#ppt_w"/>
                                          </p:val>
                                        </p:tav>
                                      </p:tavLst>
                                    </p:anim>
                                    <p:anim calcmode="lin" valueType="num">
                                      <p:cBhvr additive="base">
                                        <p:cTn id="51" dur="1000"/>
                                        <p:tgtEl>
                                          <p:spTgt spid="447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80"/>
        <p:cNvGrpSpPr/>
        <p:nvPr/>
      </p:nvGrpSpPr>
      <p:grpSpPr>
        <a:xfrm>
          <a:off x="0" y="0"/>
          <a:ext cx="0" cy="0"/>
          <a:chOff x="0" y="0"/>
          <a:chExt cx="0" cy="0"/>
        </a:xfrm>
      </p:grpSpPr>
      <p:sp>
        <p:nvSpPr>
          <p:cNvPr id="4481" name="Google Shape;4481;p10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SNEAK PEEK</a:t>
            </a:r>
            <a:endParaRPr/>
          </a:p>
        </p:txBody>
      </p:sp>
      <p:sp>
        <p:nvSpPr>
          <p:cNvPr id="4482" name="Google Shape;4482;p104"/>
          <p:cNvSpPr txBox="1">
            <a:spLocks noGrp="1"/>
          </p:cNvSpPr>
          <p:nvPr>
            <p:ph type="subTitle" idx="1"/>
          </p:nvPr>
        </p:nvSpPr>
        <p:spPr>
          <a:xfrm>
            <a:off x="5071875" y="2238850"/>
            <a:ext cx="3288300" cy="1185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a gas giant and the biggest planet in the Solar System. It's the fourth-brightest object in the night sky. It was named after the Roman god of the skies and lightning</a:t>
            </a:r>
            <a:endParaRPr/>
          </a:p>
        </p:txBody>
      </p:sp>
      <p:pic>
        <p:nvPicPr>
          <p:cNvPr id="4483" name="Google Shape;4483;p104"/>
          <p:cNvPicPr preferRelativeResize="0"/>
          <p:nvPr/>
        </p:nvPicPr>
        <p:blipFill rotWithShape="1">
          <a:blip r:embed="rId3">
            <a:alphaModFix/>
          </a:blip>
          <a:srcRect l="5900" r="15427" b="9526"/>
          <a:stretch/>
        </p:blipFill>
        <p:spPr>
          <a:xfrm>
            <a:off x="867950" y="1426325"/>
            <a:ext cx="3660274" cy="2807051"/>
          </a:xfrm>
          <a:prstGeom prst="rect">
            <a:avLst/>
          </a:prstGeom>
          <a:noFill/>
          <a:ln w="9525" cap="flat" cmpd="sng">
            <a:solidFill>
              <a:schemeClr val="dk2"/>
            </a:solidFill>
            <a:prstDash val="solid"/>
            <a:round/>
            <a:headEnd type="none" w="sm" len="sm"/>
            <a:tailEnd type="none" w="sm" len="sm"/>
          </a:ln>
        </p:spPr>
      </p:pic>
      <p:sp>
        <p:nvSpPr>
          <p:cNvPr id="4484" name="Google Shape;4484;p104"/>
          <p:cNvSpPr/>
          <p:nvPr/>
        </p:nvSpPr>
        <p:spPr>
          <a:xfrm rot="5400000" flipH="1">
            <a:off x="5754160" y="756034"/>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04"/>
          <p:cNvSpPr/>
          <p:nvPr/>
        </p:nvSpPr>
        <p:spPr>
          <a:xfrm rot="10800000" flipH="1">
            <a:off x="5889125" y="47140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0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0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04">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0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0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4483"/>
                                        </p:tgtEl>
                                        <p:attrNameLst>
                                          <p:attrName>style.visibility</p:attrName>
                                        </p:attrNameLst>
                                      </p:cBhvr>
                                      <p:to>
                                        <p:strVal val="visible"/>
                                      </p:to>
                                    </p:set>
                                    <p:anim calcmode="lin" valueType="num">
                                      <p:cBhvr additive="base">
                                        <p:cTn id="7" dur="1000"/>
                                        <p:tgtEl>
                                          <p:spTgt spid="4483"/>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4481"/>
                                        </p:tgtEl>
                                        <p:attrNameLst>
                                          <p:attrName>style.visibility</p:attrName>
                                        </p:attrNameLst>
                                      </p:cBhvr>
                                      <p:to>
                                        <p:strVal val="visible"/>
                                      </p:to>
                                    </p:set>
                                    <p:anim calcmode="lin" valueType="num">
                                      <p:cBhvr additive="base">
                                        <p:cTn id="10" dur="1000"/>
                                        <p:tgtEl>
                                          <p:spTgt spid="4481"/>
                                        </p:tgtEl>
                                        <p:attrNameLst>
                                          <p:attrName>ppt_x</p:attrName>
                                        </p:attrNameLst>
                                      </p:cBhvr>
                                      <p:tavLst>
                                        <p:tav tm="0">
                                          <p:val>
                                            <p:strVal val="#ppt_x-1"/>
                                          </p:val>
                                        </p:tav>
                                        <p:tav tm="100000">
                                          <p:val>
                                            <p:strVal val="#ppt_x"/>
                                          </p:val>
                                        </p:tav>
                                      </p:tavLst>
                                    </p:anim>
                                  </p:childTnLst>
                                </p:cTn>
                              </p:par>
                              <p:par>
                                <p:cTn id="11" presetID="23" presetClass="entr" presetSubtype="16" fill="hold" nodeType="withEffect">
                                  <p:stCondLst>
                                    <p:cond delay="0"/>
                                  </p:stCondLst>
                                  <p:childTnLst>
                                    <p:set>
                                      <p:cBhvr>
                                        <p:cTn id="12" dur="1" fill="hold">
                                          <p:stCondLst>
                                            <p:cond delay="0"/>
                                          </p:stCondLst>
                                        </p:cTn>
                                        <p:tgtEl>
                                          <p:spTgt spid="4485"/>
                                        </p:tgtEl>
                                        <p:attrNameLst>
                                          <p:attrName>style.visibility</p:attrName>
                                        </p:attrNameLst>
                                      </p:cBhvr>
                                      <p:to>
                                        <p:strVal val="visible"/>
                                      </p:to>
                                    </p:set>
                                    <p:anim calcmode="lin" valueType="num">
                                      <p:cBhvr additive="base">
                                        <p:cTn id="13" dur="1000"/>
                                        <p:tgtEl>
                                          <p:spTgt spid="4485"/>
                                        </p:tgtEl>
                                        <p:attrNameLst>
                                          <p:attrName>ppt_w</p:attrName>
                                        </p:attrNameLst>
                                      </p:cBhvr>
                                      <p:tavLst>
                                        <p:tav tm="0">
                                          <p:val>
                                            <p:strVal val="0"/>
                                          </p:val>
                                        </p:tav>
                                        <p:tav tm="100000">
                                          <p:val>
                                            <p:strVal val="#ppt_w"/>
                                          </p:val>
                                        </p:tav>
                                      </p:tavLst>
                                    </p:anim>
                                    <p:anim calcmode="lin" valueType="num">
                                      <p:cBhvr additive="base">
                                        <p:cTn id="14" dur="1000"/>
                                        <p:tgtEl>
                                          <p:spTgt spid="4485"/>
                                        </p:tgtEl>
                                        <p:attrNameLst>
                                          <p:attrName>ppt_h</p:attrName>
                                        </p:attrNameLst>
                                      </p:cBhvr>
                                      <p:tavLst>
                                        <p:tav tm="0">
                                          <p:val>
                                            <p:strVal val="0"/>
                                          </p:val>
                                        </p:tav>
                                        <p:tav tm="100000">
                                          <p:val>
                                            <p:strVal val="#ppt_h"/>
                                          </p:val>
                                        </p:tav>
                                      </p:tavLst>
                                    </p:anim>
                                  </p:childTnLst>
                                </p:cTn>
                              </p:par>
                              <p:par>
                                <p:cTn id="15" presetID="8" presetClass="emph" presetSubtype="0" fill="hold" nodeType="withEffect">
                                  <p:stCondLst>
                                    <p:cond delay="0"/>
                                  </p:stCondLst>
                                  <p:childTnLst>
                                    <p:animRot by="-21600000">
                                      <p:cBhvr>
                                        <p:cTn id="16" dur="1000" fill="hold"/>
                                        <p:tgtEl>
                                          <p:spTgt spid="4484"/>
                                        </p:tgtEl>
                                        <p:attrNameLst>
                                          <p:attrName>r</p:attrName>
                                        </p:attrNameLst>
                                      </p:cBhvr>
                                    </p:animRot>
                                  </p:childTnLst>
                                </p:cTn>
                              </p:par>
                              <p:par>
                                <p:cTn id="17" presetID="10" presetClass="entr" presetSubtype="0" fill="hold" nodeType="withEffect">
                                  <p:stCondLst>
                                    <p:cond delay="0"/>
                                  </p:stCondLst>
                                  <p:childTnLst>
                                    <p:set>
                                      <p:cBhvr>
                                        <p:cTn id="18" dur="1" fill="hold">
                                          <p:stCondLst>
                                            <p:cond delay="0"/>
                                          </p:stCondLst>
                                        </p:cTn>
                                        <p:tgtEl>
                                          <p:spTgt spid="4482"/>
                                        </p:tgtEl>
                                        <p:attrNameLst>
                                          <p:attrName>style.visibility</p:attrName>
                                        </p:attrNameLst>
                                      </p:cBhvr>
                                      <p:to>
                                        <p:strVal val="visible"/>
                                      </p:to>
                                    </p:set>
                                    <p:animEffect transition="in" filter="fade">
                                      <p:cBhvr>
                                        <p:cTn id="19" dur="1000"/>
                                        <p:tgtEl>
                                          <p:spTgt spid="4482"/>
                                        </p:tgtEl>
                                      </p:cBhvr>
                                    </p:animEffect>
                                  </p:childTnLst>
                                </p:cTn>
                              </p:par>
                              <p:par>
                                <p:cTn id="20" presetID="10" presetClass="entr" presetSubtype="0" fill="hold" nodeType="withEffect">
                                  <p:stCondLst>
                                    <p:cond delay="0"/>
                                  </p:stCondLst>
                                  <p:childTnLst>
                                    <p:set>
                                      <p:cBhvr>
                                        <p:cTn id="21" dur="1" fill="hold">
                                          <p:stCondLst>
                                            <p:cond delay="0"/>
                                          </p:stCondLst>
                                        </p:cTn>
                                        <p:tgtEl>
                                          <p:spTgt spid="4486"/>
                                        </p:tgtEl>
                                        <p:attrNameLst>
                                          <p:attrName>style.visibility</p:attrName>
                                        </p:attrNameLst>
                                      </p:cBhvr>
                                      <p:to>
                                        <p:strVal val="visible"/>
                                      </p:to>
                                    </p:set>
                                    <p:animEffect transition="in" filter="fade">
                                      <p:cBhvr>
                                        <p:cTn id="22" dur="1000"/>
                                        <p:tgtEl>
                                          <p:spTgt spid="4486"/>
                                        </p:tgtEl>
                                      </p:cBhvr>
                                    </p:animEffect>
                                  </p:childTnLst>
                                </p:cTn>
                              </p:par>
                              <p:par>
                                <p:cTn id="23" presetID="10" presetClass="entr" presetSubtype="0" fill="hold" nodeType="withEffect">
                                  <p:stCondLst>
                                    <p:cond delay="0"/>
                                  </p:stCondLst>
                                  <p:childTnLst>
                                    <p:set>
                                      <p:cBhvr>
                                        <p:cTn id="24" dur="1" fill="hold">
                                          <p:stCondLst>
                                            <p:cond delay="0"/>
                                          </p:stCondLst>
                                        </p:cTn>
                                        <p:tgtEl>
                                          <p:spTgt spid="4487"/>
                                        </p:tgtEl>
                                        <p:attrNameLst>
                                          <p:attrName>style.visibility</p:attrName>
                                        </p:attrNameLst>
                                      </p:cBhvr>
                                      <p:to>
                                        <p:strVal val="visible"/>
                                      </p:to>
                                    </p:set>
                                    <p:animEffect transition="in" filter="fade">
                                      <p:cBhvr>
                                        <p:cTn id="25" dur="1000"/>
                                        <p:tgtEl>
                                          <p:spTgt spid="4487"/>
                                        </p:tgtEl>
                                      </p:cBhvr>
                                    </p:animEffect>
                                  </p:childTnLst>
                                </p:cTn>
                              </p:par>
                              <p:par>
                                <p:cTn id="26" presetID="10" presetClass="entr" presetSubtype="0" fill="hold" nodeType="withEffect">
                                  <p:stCondLst>
                                    <p:cond delay="0"/>
                                  </p:stCondLst>
                                  <p:childTnLst>
                                    <p:set>
                                      <p:cBhvr>
                                        <p:cTn id="27" dur="1" fill="hold">
                                          <p:stCondLst>
                                            <p:cond delay="0"/>
                                          </p:stCondLst>
                                        </p:cTn>
                                        <p:tgtEl>
                                          <p:spTgt spid="4488"/>
                                        </p:tgtEl>
                                        <p:attrNameLst>
                                          <p:attrName>style.visibility</p:attrName>
                                        </p:attrNameLst>
                                      </p:cBhvr>
                                      <p:to>
                                        <p:strVal val="visible"/>
                                      </p:to>
                                    </p:set>
                                    <p:animEffect transition="in" filter="fade">
                                      <p:cBhvr>
                                        <p:cTn id="28" dur="1000"/>
                                        <p:tgtEl>
                                          <p:spTgt spid="4488"/>
                                        </p:tgtEl>
                                      </p:cBhvr>
                                    </p:animEffect>
                                  </p:childTnLst>
                                </p:cTn>
                              </p:par>
                              <p:par>
                                <p:cTn id="29" presetID="10" presetClass="entr" presetSubtype="0" fill="hold" nodeType="withEffect">
                                  <p:stCondLst>
                                    <p:cond delay="0"/>
                                  </p:stCondLst>
                                  <p:childTnLst>
                                    <p:set>
                                      <p:cBhvr>
                                        <p:cTn id="30" dur="1" fill="hold">
                                          <p:stCondLst>
                                            <p:cond delay="0"/>
                                          </p:stCondLst>
                                        </p:cTn>
                                        <p:tgtEl>
                                          <p:spTgt spid="4489"/>
                                        </p:tgtEl>
                                        <p:attrNameLst>
                                          <p:attrName>style.visibility</p:attrName>
                                        </p:attrNameLst>
                                      </p:cBhvr>
                                      <p:to>
                                        <p:strVal val="visible"/>
                                      </p:to>
                                    </p:set>
                                    <p:animEffect transition="in" filter="fade">
                                      <p:cBhvr>
                                        <p:cTn id="31" dur="1000"/>
                                        <p:tgtEl>
                                          <p:spTgt spid="4489"/>
                                        </p:tgtEl>
                                      </p:cBhvr>
                                    </p:animEffect>
                                  </p:childTnLst>
                                </p:cTn>
                              </p:par>
                              <p:par>
                                <p:cTn id="32" presetID="10" presetClass="entr" presetSubtype="0" fill="hold" nodeType="withEffect">
                                  <p:stCondLst>
                                    <p:cond delay="0"/>
                                  </p:stCondLst>
                                  <p:childTnLst>
                                    <p:set>
                                      <p:cBhvr>
                                        <p:cTn id="33" dur="1" fill="hold">
                                          <p:stCondLst>
                                            <p:cond delay="0"/>
                                          </p:stCondLst>
                                        </p:cTn>
                                        <p:tgtEl>
                                          <p:spTgt spid="4490"/>
                                        </p:tgtEl>
                                        <p:attrNameLst>
                                          <p:attrName>style.visibility</p:attrName>
                                        </p:attrNameLst>
                                      </p:cBhvr>
                                      <p:to>
                                        <p:strVal val="visible"/>
                                      </p:to>
                                    </p:set>
                                    <p:animEffect transition="in" filter="fade">
                                      <p:cBhvr>
                                        <p:cTn id="34" dur="1000"/>
                                        <p:tgtEl>
                                          <p:spTgt spid="4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94"/>
        <p:cNvGrpSpPr/>
        <p:nvPr/>
      </p:nvGrpSpPr>
      <p:grpSpPr>
        <a:xfrm>
          <a:off x="0" y="0"/>
          <a:ext cx="0" cy="0"/>
          <a:chOff x="0" y="0"/>
          <a:chExt cx="0" cy="0"/>
        </a:xfrm>
      </p:grpSpPr>
      <p:sp>
        <p:nvSpPr>
          <p:cNvPr id="4495" name="Google Shape;4495;p10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SNEAK PEEK</a:t>
            </a:r>
            <a:endParaRPr/>
          </a:p>
        </p:txBody>
      </p:sp>
      <p:grpSp>
        <p:nvGrpSpPr>
          <p:cNvPr id="4496" name="Google Shape;4496;p105"/>
          <p:cNvGrpSpPr/>
          <p:nvPr/>
        </p:nvGrpSpPr>
        <p:grpSpPr>
          <a:xfrm>
            <a:off x="2514200" y="1329350"/>
            <a:ext cx="4122900" cy="2743500"/>
            <a:chOff x="2514200" y="1253150"/>
            <a:chExt cx="4122900" cy="2743500"/>
          </a:xfrm>
        </p:grpSpPr>
        <p:sp>
          <p:nvSpPr>
            <p:cNvPr id="4497" name="Google Shape;4497;p105"/>
            <p:cNvSpPr/>
            <p:nvPr/>
          </p:nvSpPr>
          <p:spPr>
            <a:xfrm>
              <a:off x="2514200" y="1253150"/>
              <a:ext cx="4122900" cy="2743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05"/>
            <p:cNvSpPr/>
            <p:nvPr/>
          </p:nvSpPr>
          <p:spPr>
            <a:xfrm>
              <a:off x="2689500" y="3754012"/>
              <a:ext cx="3569700" cy="48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05"/>
            <p:cNvSpPr/>
            <p:nvPr/>
          </p:nvSpPr>
          <p:spPr>
            <a:xfrm>
              <a:off x="2689350" y="3754012"/>
              <a:ext cx="3765000" cy="48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05"/>
            <p:cNvSpPr/>
            <p:nvPr/>
          </p:nvSpPr>
          <p:spPr>
            <a:xfrm>
              <a:off x="6194963" y="3729249"/>
              <a:ext cx="98400" cy="98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1" name="Google Shape;4501;p105"/>
          <p:cNvSpPr txBox="1"/>
          <p:nvPr/>
        </p:nvSpPr>
        <p:spPr>
          <a:xfrm>
            <a:off x="2263200" y="4242250"/>
            <a:ext cx="4617600" cy="36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Insert your multimedia content here</a:t>
            </a:r>
            <a:endParaRPr>
              <a:solidFill>
                <a:schemeClr val="lt1"/>
              </a:solidFill>
              <a:latin typeface="Bai Jamjuree"/>
              <a:ea typeface="Bai Jamjuree"/>
              <a:cs typeface="Bai Jamjuree"/>
              <a:sym typeface="Bai Jamjuree"/>
            </a:endParaRPr>
          </a:p>
        </p:txBody>
      </p:sp>
      <p:pic>
        <p:nvPicPr>
          <p:cNvPr id="4502" name="Google Shape;4502;p105"/>
          <p:cNvPicPr preferRelativeResize="0"/>
          <p:nvPr/>
        </p:nvPicPr>
        <p:blipFill>
          <a:blip r:embed="rId3">
            <a:alphaModFix/>
          </a:blip>
          <a:stretch>
            <a:fillRect/>
          </a:stretch>
        </p:blipFill>
        <p:spPr>
          <a:xfrm>
            <a:off x="2689500" y="1519472"/>
            <a:ext cx="3765000" cy="2117799"/>
          </a:xfrm>
          <a:prstGeom prst="rect">
            <a:avLst/>
          </a:prstGeom>
          <a:noFill/>
          <a:ln w="9525" cap="flat" cmpd="sng">
            <a:solidFill>
              <a:schemeClr val="dk2"/>
            </a:solidFill>
            <a:prstDash val="solid"/>
            <a:round/>
            <a:headEnd type="none" w="sm" len="sm"/>
            <a:tailEnd type="none" w="sm" len="sm"/>
          </a:ln>
        </p:spPr>
      </p:pic>
      <p:grpSp>
        <p:nvGrpSpPr>
          <p:cNvPr id="4503" name="Google Shape;4503;p105"/>
          <p:cNvGrpSpPr/>
          <p:nvPr/>
        </p:nvGrpSpPr>
        <p:grpSpPr>
          <a:xfrm>
            <a:off x="5258308" y="722871"/>
            <a:ext cx="793256" cy="182899"/>
            <a:chOff x="2685575" y="2835950"/>
            <a:chExt cx="433000" cy="99825"/>
          </a:xfrm>
        </p:grpSpPr>
        <p:sp>
          <p:nvSpPr>
            <p:cNvPr id="4504" name="Google Shape;4504;p105"/>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05"/>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05"/>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05"/>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105"/>
          <p:cNvGrpSpPr/>
          <p:nvPr/>
        </p:nvGrpSpPr>
        <p:grpSpPr>
          <a:xfrm>
            <a:off x="4201500" y="2230050"/>
            <a:ext cx="741000" cy="741000"/>
            <a:chOff x="1601125" y="2442975"/>
            <a:chExt cx="741000" cy="741000"/>
          </a:xfrm>
        </p:grpSpPr>
        <p:sp>
          <p:nvSpPr>
            <p:cNvPr id="4509" name="Google Shape;4509;p105"/>
            <p:cNvSpPr/>
            <p:nvPr/>
          </p:nvSpPr>
          <p:spPr>
            <a:xfrm>
              <a:off x="1601125" y="2442975"/>
              <a:ext cx="741000" cy="741000"/>
            </a:xfrm>
            <a:prstGeom prst="ellipse">
              <a:avLst/>
            </a:prstGeom>
            <a:solidFill>
              <a:srgbClr val="FFFFFF">
                <a:alpha val="30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05"/>
            <p:cNvSpPr/>
            <p:nvPr/>
          </p:nvSpPr>
          <p:spPr>
            <a:xfrm flipH="1">
              <a:off x="1855187" y="2631981"/>
              <a:ext cx="313878" cy="363004"/>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1" name="Google Shape;4511;p105"/>
          <p:cNvSpPr/>
          <p:nvPr/>
        </p:nvSpPr>
        <p:spPr>
          <a:xfrm>
            <a:off x="7435260" y="257175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05"/>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05"/>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05">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05">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05">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502"/>
                                        </p:tgtEl>
                                        <p:attrNameLst>
                                          <p:attrName>style.visibility</p:attrName>
                                        </p:attrNameLst>
                                      </p:cBhvr>
                                      <p:to>
                                        <p:strVal val="visible"/>
                                      </p:to>
                                    </p:set>
                                    <p:anim calcmode="lin" valueType="num">
                                      <p:cBhvr additive="base">
                                        <p:cTn id="7" dur="1000"/>
                                        <p:tgtEl>
                                          <p:spTgt spid="4502"/>
                                        </p:tgtEl>
                                        <p:attrNameLst>
                                          <p:attrName>ppt_w</p:attrName>
                                        </p:attrNameLst>
                                      </p:cBhvr>
                                      <p:tavLst>
                                        <p:tav tm="0">
                                          <p:val>
                                            <p:strVal val="0"/>
                                          </p:val>
                                        </p:tav>
                                        <p:tav tm="100000">
                                          <p:val>
                                            <p:strVal val="#ppt_w"/>
                                          </p:val>
                                        </p:tav>
                                      </p:tavLst>
                                    </p:anim>
                                    <p:anim calcmode="lin" valueType="num">
                                      <p:cBhvr additive="base">
                                        <p:cTn id="8" dur="1000"/>
                                        <p:tgtEl>
                                          <p:spTgt spid="4502"/>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4496"/>
                                        </p:tgtEl>
                                        <p:attrNameLst>
                                          <p:attrName>style.visibility</p:attrName>
                                        </p:attrNameLst>
                                      </p:cBhvr>
                                      <p:to>
                                        <p:strVal val="visible"/>
                                      </p:to>
                                    </p:set>
                                    <p:animEffect transition="in" filter="fade">
                                      <p:cBhvr>
                                        <p:cTn id="11" dur="1000"/>
                                        <p:tgtEl>
                                          <p:spTgt spid="4496"/>
                                        </p:tgtEl>
                                      </p:cBhvr>
                                    </p:animEffect>
                                  </p:childTnLst>
                                </p:cTn>
                              </p:par>
                              <p:par>
                                <p:cTn id="12" presetID="2" presetClass="entr" presetSubtype="2" fill="hold" nodeType="withEffect">
                                  <p:stCondLst>
                                    <p:cond delay="0"/>
                                  </p:stCondLst>
                                  <p:childTnLst>
                                    <p:set>
                                      <p:cBhvr>
                                        <p:cTn id="13" dur="1" fill="hold">
                                          <p:stCondLst>
                                            <p:cond delay="0"/>
                                          </p:stCondLst>
                                        </p:cTn>
                                        <p:tgtEl>
                                          <p:spTgt spid="4503"/>
                                        </p:tgtEl>
                                        <p:attrNameLst>
                                          <p:attrName>style.visibility</p:attrName>
                                        </p:attrNameLst>
                                      </p:cBhvr>
                                      <p:to>
                                        <p:strVal val="visible"/>
                                      </p:to>
                                    </p:set>
                                    <p:anim calcmode="lin" valueType="num">
                                      <p:cBhvr additive="base">
                                        <p:cTn id="14" dur="1000"/>
                                        <p:tgtEl>
                                          <p:spTgt spid="4503"/>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4495"/>
                                        </p:tgtEl>
                                        <p:attrNameLst>
                                          <p:attrName>style.visibility</p:attrName>
                                        </p:attrNameLst>
                                      </p:cBhvr>
                                      <p:to>
                                        <p:strVal val="visible"/>
                                      </p:to>
                                    </p:set>
                                    <p:anim calcmode="lin" valueType="num">
                                      <p:cBhvr additive="base">
                                        <p:cTn id="17" dur="1000"/>
                                        <p:tgtEl>
                                          <p:spTgt spid="4495"/>
                                        </p:tgtEl>
                                        <p:attrNameLst>
                                          <p:attrName>ppt_x</p:attrName>
                                        </p:attrNameLst>
                                      </p:cBhvr>
                                      <p:tavLst>
                                        <p:tav tm="0">
                                          <p:val>
                                            <p:strVal val="#ppt_x-1"/>
                                          </p:val>
                                        </p:tav>
                                        <p:tav tm="100000">
                                          <p:val>
                                            <p:strVal val="#ppt_x"/>
                                          </p:val>
                                        </p:tav>
                                      </p:tavLst>
                                    </p:anim>
                                  </p:childTnLst>
                                </p:cTn>
                              </p:par>
                              <p:par>
                                <p:cTn id="18" presetID="2" presetClass="entr" presetSubtype="2" fill="hold" nodeType="withEffect">
                                  <p:stCondLst>
                                    <p:cond delay="0"/>
                                  </p:stCondLst>
                                  <p:childTnLst>
                                    <p:set>
                                      <p:cBhvr>
                                        <p:cTn id="19" dur="1" fill="hold">
                                          <p:stCondLst>
                                            <p:cond delay="0"/>
                                          </p:stCondLst>
                                        </p:cTn>
                                        <p:tgtEl>
                                          <p:spTgt spid="4501"/>
                                        </p:tgtEl>
                                        <p:attrNameLst>
                                          <p:attrName>style.visibility</p:attrName>
                                        </p:attrNameLst>
                                      </p:cBhvr>
                                      <p:to>
                                        <p:strVal val="visible"/>
                                      </p:to>
                                    </p:set>
                                    <p:anim calcmode="lin" valueType="num">
                                      <p:cBhvr additive="base">
                                        <p:cTn id="20" dur="1000"/>
                                        <p:tgtEl>
                                          <p:spTgt spid="4501"/>
                                        </p:tgtEl>
                                        <p:attrNameLst>
                                          <p:attrName>ppt_x</p:attrName>
                                        </p:attrNameLst>
                                      </p:cBhvr>
                                      <p:tavLst>
                                        <p:tav tm="0">
                                          <p:val>
                                            <p:strVal val="#ppt_x+1"/>
                                          </p:val>
                                        </p:tav>
                                        <p:tav tm="100000">
                                          <p:val>
                                            <p:strVal val="#ppt_x"/>
                                          </p:val>
                                        </p:tav>
                                      </p:tavLst>
                                    </p:anim>
                                  </p:childTnLst>
                                </p:cTn>
                              </p:par>
                              <p:par>
                                <p:cTn id="21" presetID="8" presetClass="emph" presetSubtype="0" fill="hold" nodeType="withEffect">
                                  <p:stCondLst>
                                    <p:cond delay="0"/>
                                  </p:stCondLst>
                                  <p:childTnLst>
                                    <p:animRot by="-21600000">
                                      <p:cBhvr>
                                        <p:cTn id="22" dur="1000" fill="hold"/>
                                        <p:tgtEl>
                                          <p:spTgt spid="4511"/>
                                        </p:tgtEl>
                                        <p:attrNameLst>
                                          <p:attrName>r</p:attrName>
                                        </p:attrNameLst>
                                      </p:cBhvr>
                                    </p:animRot>
                                  </p:childTnLst>
                                </p:cTn>
                              </p:par>
                              <p:par>
                                <p:cTn id="23" presetID="10" presetClass="entr" presetSubtype="0" fill="hold" nodeType="withEffect">
                                  <p:stCondLst>
                                    <p:cond delay="0"/>
                                  </p:stCondLst>
                                  <p:childTnLst>
                                    <p:set>
                                      <p:cBhvr>
                                        <p:cTn id="24" dur="1" fill="hold">
                                          <p:stCondLst>
                                            <p:cond delay="0"/>
                                          </p:stCondLst>
                                        </p:cTn>
                                        <p:tgtEl>
                                          <p:spTgt spid="4512"/>
                                        </p:tgtEl>
                                        <p:attrNameLst>
                                          <p:attrName>style.visibility</p:attrName>
                                        </p:attrNameLst>
                                      </p:cBhvr>
                                      <p:to>
                                        <p:strVal val="visible"/>
                                      </p:to>
                                    </p:set>
                                    <p:animEffect transition="in" filter="fade">
                                      <p:cBhvr>
                                        <p:cTn id="25" dur="1000"/>
                                        <p:tgtEl>
                                          <p:spTgt spid="4512"/>
                                        </p:tgtEl>
                                      </p:cBhvr>
                                    </p:animEffect>
                                  </p:childTnLst>
                                </p:cTn>
                              </p:par>
                              <p:par>
                                <p:cTn id="26" presetID="10" presetClass="entr" presetSubtype="0" fill="hold" nodeType="withEffect">
                                  <p:stCondLst>
                                    <p:cond delay="0"/>
                                  </p:stCondLst>
                                  <p:childTnLst>
                                    <p:set>
                                      <p:cBhvr>
                                        <p:cTn id="27" dur="1" fill="hold">
                                          <p:stCondLst>
                                            <p:cond delay="0"/>
                                          </p:stCondLst>
                                        </p:cTn>
                                        <p:tgtEl>
                                          <p:spTgt spid="4513"/>
                                        </p:tgtEl>
                                        <p:attrNameLst>
                                          <p:attrName>style.visibility</p:attrName>
                                        </p:attrNameLst>
                                      </p:cBhvr>
                                      <p:to>
                                        <p:strVal val="visible"/>
                                      </p:to>
                                    </p:set>
                                    <p:animEffect transition="in" filter="fade">
                                      <p:cBhvr>
                                        <p:cTn id="28" dur="1000"/>
                                        <p:tgtEl>
                                          <p:spTgt spid="4513"/>
                                        </p:tgtEl>
                                      </p:cBhvr>
                                    </p:animEffect>
                                  </p:childTnLst>
                                </p:cTn>
                              </p:par>
                              <p:par>
                                <p:cTn id="29" presetID="10" presetClass="entr" presetSubtype="0" fill="hold" nodeType="withEffect">
                                  <p:stCondLst>
                                    <p:cond delay="0"/>
                                  </p:stCondLst>
                                  <p:childTnLst>
                                    <p:set>
                                      <p:cBhvr>
                                        <p:cTn id="30" dur="1" fill="hold">
                                          <p:stCondLst>
                                            <p:cond delay="0"/>
                                          </p:stCondLst>
                                        </p:cTn>
                                        <p:tgtEl>
                                          <p:spTgt spid="4514"/>
                                        </p:tgtEl>
                                        <p:attrNameLst>
                                          <p:attrName>style.visibility</p:attrName>
                                        </p:attrNameLst>
                                      </p:cBhvr>
                                      <p:to>
                                        <p:strVal val="visible"/>
                                      </p:to>
                                    </p:set>
                                    <p:animEffect transition="in" filter="fade">
                                      <p:cBhvr>
                                        <p:cTn id="31" dur="1000"/>
                                        <p:tgtEl>
                                          <p:spTgt spid="4514"/>
                                        </p:tgtEl>
                                      </p:cBhvr>
                                    </p:animEffect>
                                  </p:childTnLst>
                                </p:cTn>
                              </p:par>
                              <p:par>
                                <p:cTn id="32" presetID="10" presetClass="entr" presetSubtype="0" fill="hold" nodeType="withEffect">
                                  <p:stCondLst>
                                    <p:cond delay="0"/>
                                  </p:stCondLst>
                                  <p:childTnLst>
                                    <p:set>
                                      <p:cBhvr>
                                        <p:cTn id="33" dur="1" fill="hold">
                                          <p:stCondLst>
                                            <p:cond delay="0"/>
                                          </p:stCondLst>
                                        </p:cTn>
                                        <p:tgtEl>
                                          <p:spTgt spid="4515"/>
                                        </p:tgtEl>
                                        <p:attrNameLst>
                                          <p:attrName>style.visibility</p:attrName>
                                        </p:attrNameLst>
                                      </p:cBhvr>
                                      <p:to>
                                        <p:strVal val="visible"/>
                                      </p:to>
                                    </p:set>
                                    <p:animEffect transition="in" filter="fade">
                                      <p:cBhvr>
                                        <p:cTn id="34" dur="1000"/>
                                        <p:tgtEl>
                                          <p:spTgt spid="4515"/>
                                        </p:tgtEl>
                                      </p:cBhvr>
                                    </p:animEffect>
                                  </p:childTnLst>
                                </p:cTn>
                              </p:par>
                              <p:par>
                                <p:cTn id="35" presetID="10" presetClass="entr" presetSubtype="0" fill="hold" nodeType="withEffect">
                                  <p:stCondLst>
                                    <p:cond delay="0"/>
                                  </p:stCondLst>
                                  <p:childTnLst>
                                    <p:set>
                                      <p:cBhvr>
                                        <p:cTn id="36" dur="1" fill="hold">
                                          <p:stCondLst>
                                            <p:cond delay="0"/>
                                          </p:stCondLst>
                                        </p:cTn>
                                        <p:tgtEl>
                                          <p:spTgt spid="4516"/>
                                        </p:tgtEl>
                                        <p:attrNameLst>
                                          <p:attrName>style.visibility</p:attrName>
                                        </p:attrNameLst>
                                      </p:cBhvr>
                                      <p:to>
                                        <p:strVal val="visible"/>
                                      </p:to>
                                    </p:set>
                                    <p:animEffect transition="in" filter="fade">
                                      <p:cBhvr>
                                        <p:cTn id="37" dur="1000"/>
                                        <p:tgtEl>
                                          <p:spTgt spid="4516"/>
                                        </p:tgtEl>
                                      </p:cBhvr>
                                    </p:animEffect>
                                  </p:childTnLst>
                                </p:cTn>
                              </p:par>
                              <p:par>
                                <p:cTn id="38" presetID="10" presetClass="entr" presetSubtype="0" fill="hold" nodeType="withEffect">
                                  <p:stCondLst>
                                    <p:cond delay="0"/>
                                  </p:stCondLst>
                                  <p:childTnLst>
                                    <p:set>
                                      <p:cBhvr>
                                        <p:cTn id="39" dur="1" fill="hold">
                                          <p:stCondLst>
                                            <p:cond delay="0"/>
                                          </p:stCondLst>
                                        </p:cTn>
                                        <p:tgtEl>
                                          <p:spTgt spid="4508"/>
                                        </p:tgtEl>
                                        <p:attrNameLst>
                                          <p:attrName>style.visibility</p:attrName>
                                        </p:attrNameLst>
                                      </p:cBhvr>
                                      <p:to>
                                        <p:strVal val="visible"/>
                                      </p:to>
                                    </p:set>
                                    <p:animEffect transition="in" filter="fade">
                                      <p:cBhvr>
                                        <p:cTn id="40" dur="1000"/>
                                        <p:tgtEl>
                                          <p:spTgt spid="45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20"/>
        <p:cNvGrpSpPr/>
        <p:nvPr/>
      </p:nvGrpSpPr>
      <p:grpSpPr>
        <a:xfrm>
          <a:off x="0" y="0"/>
          <a:ext cx="0" cy="0"/>
          <a:chOff x="0" y="0"/>
          <a:chExt cx="0" cy="0"/>
        </a:xfrm>
      </p:grpSpPr>
      <p:grpSp>
        <p:nvGrpSpPr>
          <p:cNvPr id="4521" name="Google Shape;4521;p106"/>
          <p:cNvGrpSpPr/>
          <p:nvPr/>
        </p:nvGrpSpPr>
        <p:grpSpPr>
          <a:xfrm>
            <a:off x="4571991" y="1208448"/>
            <a:ext cx="3246211" cy="2262796"/>
            <a:chOff x="4614525" y="1630325"/>
            <a:chExt cx="3099600" cy="2160600"/>
          </a:xfrm>
        </p:grpSpPr>
        <p:sp>
          <p:nvSpPr>
            <p:cNvPr id="4522" name="Google Shape;4522;p106"/>
            <p:cNvSpPr/>
            <p:nvPr/>
          </p:nvSpPr>
          <p:spPr>
            <a:xfrm>
              <a:off x="4614525" y="1630325"/>
              <a:ext cx="3099600" cy="18780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06"/>
            <p:cNvSpPr/>
            <p:nvPr/>
          </p:nvSpPr>
          <p:spPr>
            <a:xfrm>
              <a:off x="5589975" y="3508325"/>
              <a:ext cx="1148700" cy="155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06"/>
            <p:cNvSpPr/>
            <p:nvPr/>
          </p:nvSpPr>
          <p:spPr>
            <a:xfrm>
              <a:off x="5373525" y="3663425"/>
              <a:ext cx="1581600" cy="1275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5" name="Google Shape;4525;p106"/>
          <p:cNvSpPr txBox="1">
            <a:spLocks noGrp="1"/>
          </p:cNvSpPr>
          <p:nvPr>
            <p:ph type="title"/>
          </p:nvPr>
        </p:nvSpPr>
        <p:spPr>
          <a:xfrm>
            <a:off x="715500" y="1645975"/>
            <a:ext cx="2708700" cy="8949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OUR CHANNELS</a:t>
            </a:r>
            <a:endParaRPr/>
          </a:p>
        </p:txBody>
      </p:sp>
      <p:pic>
        <p:nvPicPr>
          <p:cNvPr id="4526" name="Google Shape;4526;p106"/>
          <p:cNvPicPr preferRelativeResize="0"/>
          <p:nvPr/>
        </p:nvPicPr>
        <p:blipFill rotWithShape="1">
          <a:blip r:embed="rId3">
            <a:alphaModFix/>
          </a:blip>
          <a:srcRect/>
          <a:stretch/>
        </p:blipFill>
        <p:spPr>
          <a:xfrm>
            <a:off x="4730671" y="1370714"/>
            <a:ext cx="2928245" cy="1647113"/>
          </a:xfrm>
          <a:prstGeom prst="rect">
            <a:avLst/>
          </a:prstGeom>
          <a:noFill/>
          <a:ln w="9525" cap="flat" cmpd="sng">
            <a:solidFill>
              <a:schemeClr val="dk2"/>
            </a:solidFill>
            <a:prstDash val="solid"/>
            <a:round/>
            <a:headEnd type="none" w="sm" len="sm"/>
            <a:tailEnd type="none" w="sm" len="sm"/>
          </a:ln>
        </p:spPr>
      </p:pic>
      <p:sp>
        <p:nvSpPr>
          <p:cNvPr id="4527" name="Google Shape;4527;p106"/>
          <p:cNvSpPr txBox="1">
            <a:spLocks noGrp="1"/>
          </p:cNvSpPr>
          <p:nvPr>
            <p:ph type="subTitle" idx="1"/>
          </p:nvPr>
        </p:nvSpPr>
        <p:spPr>
          <a:xfrm>
            <a:off x="715500" y="2576346"/>
            <a:ext cx="2708700" cy="89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replace the images on the screen with your own work. Just right-click on them and select “Replace image”</a:t>
            </a:r>
            <a:endParaRPr/>
          </a:p>
        </p:txBody>
      </p:sp>
      <p:grpSp>
        <p:nvGrpSpPr>
          <p:cNvPr id="4528" name="Google Shape;4528;p106"/>
          <p:cNvGrpSpPr/>
          <p:nvPr/>
        </p:nvGrpSpPr>
        <p:grpSpPr>
          <a:xfrm>
            <a:off x="3940606" y="2406913"/>
            <a:ext cx="1172130" cy="1609483"/>
            <a:chOff x="4092825" y="2311600"/>
            <a:chExt cx="1241400" cy="1704600"/>
          </a:xfrm>
        </p:grpSpPr>
        <p:sp>
          <p:nvSpPr>
            <p:cNvPr id="4529" name="Google Shape;4529;p106"/>
            <p:cNvSpPr/>
            <p:nvPr/>
          </p:nvSpPr>
          <p:spPr>
            <a:xfrm rot="5400000">
              <a:off x="3861225" y="2543200"/>
              <a:ext cx="1704600" cy="1241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06"/>
            <p:cNvSpPr/>
            <p:nvPr/>
          </p:nvSpPr>
          <p:spPr>
            <a:xfrm>
              <a:off x="4677675" y="3895300"/>
              <a:ext cx="71700" cy="7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31" name="Google Shape;4531;p106"/>
          <p:cNvPicPr preferRelativeResize="0"/>
          <p:nvPr/>
        </p:nvPicPr>
        <p:blipFill rotWithShape="1">
          <a:blip r:embed="rId4">
            <a:alphaModFix/>
          </a:blip>
          <a:srcRect l="1843" t="9777" r="63046" b="4074"/>
          <a:stretch/>
        </p:blipFill>
        <p:spPr>
          <a:xfrm>
            <a:off x="4034959" y="2501192"/>
            <a:ext cx="982985" cy="1356674"/>
          </a:xfrm>
          <a:prstGeom prst="rect">
            <a:avLst/>
          </a:prstGeom>
          <a:noFill/>
          <a:ln w="9525" cap="flat" cmpd="sng">
            <a:solidFill>
              <a:schemeClr val="dk2"/>
            </a:solidFill>
            <a:prstDash val="solid"/>
            <a:round/>
            <a:headEnd type="none" w="sm" len="sm"/>
            <a:tailEnd type="none" w="sm" len="sm"/>
          </a:ln>
        </p:spPr>
      </p:pic>
      <p:grpSp>
        <p:nvGrpSpPr>
          <p:cNvPr id="4532" name="Google Shape;4532;p106"/>
          <p:cNvGrpSpPr/>
          <p:nvPr/>
        </p:nvGrpSpPr>
        <p:grpSpPr>
          <a:xfrm>
            <a:off x="7335450" y="2656475"/>
            <a:ext cx="755400" cy="1359900"/>
            <a:chOff x="7183050" y="2656475"/>
            <a:chExt cx="755400" cy="1359900"/>
          </a:xfrm>
        </p:grpSpPr>
        <p:sp>
          <p:nvSpPr>
            <p:cNvPr id="4533" name="Google Shape;4533;p106"/>
            <p:cNvSpPr/>
            <p:nvPr/>
          </p:nvSpPr>
          <p:spPr>
            <a:xfrm rot="5400000">
              <a:off x="6880800" y="2958725"/>
              <a:ext cx="1359900" cy="7554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06"/>
            <p:cNvSpPr/>
            <p:nvPr/>
          </p:nvSpPr>
          <p:spPr>
            <a:xfrm>
              <a:off x="7526850" y="3889743"/>
              <a:ext cx="67800" cy="67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35" name="Google Shape;4535;p106"/>
          <p:cNvPicPr preferRelativeResize="0"/>
          <p:nvPr/>
        </p:nvPicPr>
        <p:blipFill rotWithShape="1">
          <a:blip r:embed="rId5">
            <a:alphaModFix/>
          </a:blip>
          <a:srcRect l="56710" t="5460" r="13052" b="5460"/>
          <a:stretch/>
        </p:blipFill>
        <p:spPr>
          <a:xfrm>
            <a:off x="7394813" y="2773100"/>
            <a:ext cx="636674" cy="1055101"/>
          </a:xfrm>
          <a:prstGeom prst="rect">
            <a:avLst/>
          </a:prstGeom>
          <a:noFill/>
          <a:ln w="9525" cap="flat" cmpd="sng">
            <a:solidFill>
              <a:schemeClr val="dk2"/>
            </a:solidFill>
            <a:prstDash val="solid"/>
            <a:round/>
            <a:headEnd type="none" w="sm" len="sm"/>
            <a:tailEnd type="none" w="sm" len="sm"/>
          </a:ln>
        </p:spPr>
      </p:pic>
      <p:sp>
        <p:nvSpPr>
          <p:cNvPr id="4536" name="Google Shape;4536;p106"/>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06"/>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06">
            <a:hlinkClick r:id="rId6"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06">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06">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525"/>
                                        </p:tgtEl>
                                        <p:attrNameLst>
                                          <p:attrName>style.visibility</p:attrName>
                                        </p:attrNameLst>
                                      </p:cBhvr>
                                      <p:to>
                                        <p:strVal val="visible"/>
                                      </p:to>
                                    </p:set>
                                    <p:anim calcmode="lin" valueType="num">
                                      <p:cBhvr additive="base">
                                        <p:cTn id="7" dur="1000"/>
                                        <p:tgtEl>
                                          <p:spTgt spid="4525"/>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4527"/>
                                        </p:tgtEl>
                                        <p:attrNameLst>
                                          <p:attrName>style.visibility</p:attrName>
                                        </p:attrNameLst>
                                      </p:cBhvr>
                                      <p:to>
                                        <p:strVal val="visible"/>
                                      </p:to>
                                    </p:set>
                                    <p:animEffect transition="in" filter="fade">
                                      <p:cBhvr>
                                        <p:cTn id="10" dur="1000"/>
                                        <p:tgtEl>
                                          <p:spTgt spid="4527"/>
                                        </p:tgtEl>
                                      </p:cBhvr>
                                    </p:animEffect>
                                  </p:childTnLst>
                                </p:cTn>
                              </p:par>
                              <p:par>
                                <p:cTn id="11" presetID="23" presetClass="entr" presetSubtype="16" fill="hold" nodeType="withEffect">
                                  <p:stCondLst>
                                    <p:cond delay="0"/>
                                  </p:stCondLst>
                                  <p:childTnLst>
                                    <p:set>
                                      <p:cBhvr>
                                        <p:cTn id="12" dur="1" fill="hold">
                                          <p:stCondLst>
                                            <p:cond delay="0"/>
                                          </p:stCondLst>
                                        </p:cTn>
                                        <p:tgtEl>
                                          <p:spTgt spid="4526"/>
                                        </p:tgtEl>
                                        <p:attrNameLst>
                                          <p:attrName>style.visibility</p:attrName>
                                        </p:attrNameLst>
                                      </p:cBhvr>
                                      <p:to>
                                        <p:strVal val="visible"/>
                                      </p:to>
                                    </p:set>
                                    <p:anim calcmode="lin" valueType="num">
                                      <p:cBhvr additive="base">
                                        <p:cTn id="13" dur="1000"/>
                                        <p:tgtEl>
                                          <p:spTgt spid="4526"/>
                                        </p:tgtEl>
                                        <p:attrNameLst>
                                          <p:attrName>ppt_w</p:attrName>
                                        </p:attrNameLst>
                                      </p:cBhvr>
                                      <p:tavLst>
                                        <p:tav tm="0">
                                          <p:val>
                                            <p:strVal val="0"/>
                                          </p:val>
                                        </p:tav>
                                        <p:tav tm="100000">
                                          <p:val>
                                            <p:strVal val="#ppt_w"/>
                                          </p:val>
                                        </p:tav>
                                      </p:tavLst>
                                    </p:anim>
                                    <p:anim calcmode="lin" valueType="num">
                                      <p:cBhvr additive="base">
                                        <p:cTn id="14" dur="1000"/>
                                        <p:tgtEl>
                                          <p:spTgt spid="4526"/>
                                        </p:tgtEl>
                                        <p:attrNameLst>
                                          <p:attrName>ppt_h</p:attrName>
                                        </p:attrNameLst>
                                      </p:cBhvr>
                                      <p:tavLst>
                                        <p:tav tm="0">
                                          <p:val>
                                            <p:str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4531"/>
                                        </p:tgtEl>
                                        <p:attrNameLst>
                                          <p:attrName>style.visibility</p:attrName>
                                        </p:attrNameLst>
                                      </p:cBhvr>
                                      <p:to>
                                        <p:strVal val="visible"/>
                                      </p:to>
                                    </p:set>
                                    <p:anim calcmode="lin" valueType="num">
                                      <p:cBhvr additive="base">
                                        <p:cTn id="17" dur="1000"/>
                                        <p:tgtEl>
                                          <p:spTgt spid="4531"/>
                                        </p:tgtEl>
                                        <p:attrNameLst>
                                          <p:attrName>ppt_w</p:attrName>
                                        </p:attrNameLst>
                                      </p:cBhvr>
                                      <p:tavLst>
                                        <p:tav tm="0">
                                          <p:val>
                                            <p:strVal val="0"/>
                                          </p:val>
                                        </p:tav>
                                        <p:tav tm="100000">
                                          <p:val>
                                            <p:strVal val="#ppt_w"/>
                                          </p:val>
                                        </p:tav>
                                      </p:tavLst>
                                    </p:anim>
                                    <p:anim calcmode="lin" valueType="num">
                                      <p:cBhvr additive="base">
                                        <p:cTn id="18" dur="1000"/>
                                        <p:tgtEl>
                                          <p:spTgt spid="4531"/>
                                        </p:tgtEl>
                                        <p:attrNameLst>
                                          <p:attrName>ppt_h</p:attrName>
                                        </p:attrNameLst>
                                      </p:cBhvr>
                                      <p:tavLst>
                                        <p:tav tm="0">
                                          <p:val>
                                            <p:str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4535"/>
                                        </p:tgtEl>
                                        <p:attrNameLst>
                                          <p:attrName>style.visibility</p:attrName>
                                        </p:attrNameLst>
                                      </p:cBhvr>
                                      <p:to>
                                        <p:strVal val="visible"/>
                                      </p:to>
                                    </p:set>
                                    <p:anim calcmode="lin" valueType="num">
                                      <p:cBhvr additive="base">
                                        <p:cTn id="21" dur="1000"/>
                                        <p:tgtEl>
                                          <p:spTgt spid="4535"/>
                                        </p:tgtEl>
                                        <p:attrNameLst>
                                          <p:attrName>ppt_w</p:attrName>
                                        </p:attrNameLst>
                                      </p:cBhvr>
                                      <p:tavLst>
                                        <p:tav tm="0">
                                          <p:val>
                                            <p:strVal val="0"/>
                                          </p:val>
                                        </p:tav>
                                        <p:tav tm="100000">
                                          <p:val>
                                            <p:strVal val="#ppt_w"/>
                                          </p:val>
                                        </p:tav>
                                      </p:tavLst>
                                    </p:anim>
                                    <p:anim calcmode="lin" valueType="num">
                                      <p:cBhvr additive="base">
                                        <p:cTn id="22" dur="1000"/>
                                        <p:tgtEl>
                                          <p:spTgt spid="4535"/>
                                        </p:tgtEl>
                                        <p:attrNameLst>
                                          <p:attrName>ppt_h</p:attrName>
                                        </p:attrNameLst>
                                      </p:cBhvr>
                                      <p:tavLst>
                                        <p:tav tm="0">
                                          <p:val>
                                            <p:strVal val="0"/>
                                          </p:val>
                                        </p:tav>
                                        <p:tav tm="100000">
                                          <p:val>
                                            <p:strVal val="#ppt_h"/>
                                          </p:val>
                                        </p:tav>
                                      </p:tavLst>
                                    </p:anim>
                                  </p:childTnLst>
                                </p:cTn>
                              </p:par>
                              <p:par>
                                <p:cTn id="23" presetID="10" presetClass="entr" presetSubtype="0" fill="hold" nodeType="withEffect">
                                  <p:stCondLst>
                                    <p:cond delay="0"/>
                                  </p:stCondLst>
                                  <p:childTnLst>
                                    <p:set>
                                      <p:cBhvr>
                                        <p:cTn id="24" dur="1" fill="hold">
                                          <p:stCondLst>
                                            <p:cond delay="0"/>
                                          </p:stCondLst>
                                        </p:cTn>
                                        <p:tgtEl>
                                          <p:spTgt spid="4521"/>
                                        </p:tgtEl>
                                        <p:attrNameLst>
                                          <p:attrName>style.visibility</p:attrName>
                                        </p:attrNameLst>
                                      </p:cBhvr>
                                      <p:to>
                                        <p:strVal val="visible"/>
                                      </p:to>
                                    </p:set>
                                    <p:animEffect transition="in" filter="fade">
                                      <p:cBhvr>
                                        <p:cTn id="25" dur="1000"/>
                                        <p:tgtEl>
                                          <p:spTgt spid="4521"/>
                                        </p:tgtEl>
                                      </p:cBhvr>
                                    </p:animEffect>
                                  </p:childTnLst>
                                </p:cTn>
                              </p:par>
                              <p:par>
                                <p:cTn id="26" presetID="10" presetClass="entr" presetSubtype="0" fill="hold" nodeType="withEffect">
                                  <p:stCondLst>
                                    <p:cond delay="0"/>
                                  </p:stCondLst>
                                  <p:childTnLst>
                                    <p:set>
                                      <p:cBhvr>
                                        <p:cTn id="27" dur="1" fill="hold">
                                          <p:stCondLst>
                                            <p:cond delay="0"/>
                                          </p:stCondLst>
                                        </p:cTn>
                                        <p:tgtEl>
                                          <p:spTgt spid="4532"/>
                                        </p:tgtEl>
                                        <p:attrNameLst>
                                          <p:attrName>style.visibility</p:attrName>
                                        </p:attrNameLst>
                                      </p:cBhvr>
                                      <p:to>
                                        <p:strVal val="visible"/>
                                      </p:to>
                                    </p:set>
                                    <p:animEffect transition="in" filter="fade">
                                      <p:cBhvr>
                                        <p:cTn id="28" dur="1000"/>
                                        <p:tgtEl>
                                          <p:spTgt spid="4532"/>
                                        </p:tgtEl>
                                      </p:cBhvr>
                                    </p:animEffect>
                                  </p:childTnLst>
                                </p:cTn>
                              </p:par>
                              <p:par>
                                <p:cTn id="29" presetID="10" presetClass="entr" presetSubtype="0" fill="hold" nodeType="withEffect">
                                  <p:stCondLst>
                                    <p:cond delay="0"/>
                                  </p:stCondLst>
                                  <p:childTnLst>
                                    <p:set>
                                      <p:cBhvr>
                                        <p:cTn id="30" dur="1" fill="hold">
                                          <p:stCondLst>
                                            <p:cond delay="0"/>
                                          </p:stCondLst>
                                        </p:cTn>
                                        <p:tgtEl>
                                          <p:spTgt spid="4528"/>
                                        </p:tgtEl>
                                        <p:attrNameLst>
                                          <p:attrName>style.visibility</p:attrName>
                                        </p:attrNameLst>
                                      </p:cBhvr>
                                      <p:to>
                                        <p:strVal val="visible"/>
                                      </p:to>
                                    </p:set>
                                    <p:animEffect transition="in" filter="fade">
                                      <p:cBhvr>
                                        <p:cTn id="31" dur="1000"/>
                                        <p:tgtEl>
                                          <p:spTgt spid="4528"/>
                                        </p:tgtEl>
                                      </p:cBhvr>
                                    </p:animEffect>
                                  </p:childTnLst>
                                </p:cTn>
                              </p:par>
                              <p:par>
                                <p:cTn id="32" presetID="10" presetClass="entr" presetSubtype="0" fill="hold" nodeType="withEffect">
                                  <p:stCondLst>
                                    <p:cond delay="0"/>
                                  </p:stCondLst>
                                  <p:childTnLst>
                                    <p:set>
                                      <p:cBhvr>
                                        <p:cTn id="33" dur="1" fill="hold">
                                          <p:stCondLst>
                                            <p:cond delay="0"/>
                                          </p:stCondLst>
                                        </p:cTn>
                                        <p:tgtEl>
                                          <p:spTgt spid="4536"/>
                                        </p:tgtEl>
                                        <p:attrNameLst>
                                          <p:attrName>style.visibility</p:attrName>
                                        </p:attrNameLst>
                                      </p:cBhvr>
                                      <p:to>
                                        <p:strVal val="visible"/>
                                      </p:to>
                                    </p:set>
                                    <p:animEffect transition="in" filter="fade">
                                      <p:cBhvr>
                                        <p:cTn id="34" dur="1000"/>
                                        <p:tgtEl>
                                          <p:spTgt spid="4536"/>
                                        </p:tgtEl>
                                      </p:cBhvr>
                                    </p:animEffect>
                                  </p:childTnLst>
                                </p:cTn>
                              </p:par>
                              <p:par>
                                <p:cTn id="35" presetID="10" presetClass="entr" presetSubtype="0" fill="hold" nodeType="withEffect">
                                  <p:stCondLst>
                                    <p:cond delay="0"/>
                                  </p:stCondLst>
                                  <p:childTnLst>
                                    <p:set>
                                      <p:cBhvr>
                                        <p:cTn id="36" dur="1" fill="hold">
                                          <p:stCondLst>
                                            <p:cond delay="0"/>
                                          </p:stCondLst>
                                        </p:cTn>
                                        <p:tgtEl>
                                          <p:spTgt spid="4537"/>
                                        </p:tgtEl>
                                        <p:attrNameLst>
                                          <p:attrName>style.visibility</p:attrName>
                                        </p:attrNameLst>
                                      </p:cBhvr>
                                      <p:to>
                                        <p:strVal val="visible"/>
                                      </p:to>
                                    </p:set>
                                    <p:animEffect transition="in" filter="fade">
                                      <p:cBhvr>
                                        <p:cTn id="37" dur="1000"/>
                                        <p:tgtEl>
                                          <p:spTgt spid="4537"/>
                                        </p:tgtEl>
                                      </p:cBhvr>
                                    </p:animEffect>
                                  </p:childTnLst>
                                </p:cTn>
                              </p:par>
                              <p:par>
                                <p:cTn id="38" presetID="10" presetClass="entr" presetSubtype="0" fill="hold" nodeType="withEffect">
                                  <p:stCondLst>
                                    <p:cond delay="0"/>
                                  </p:stCondLst>
                                  <p:childTnLst>
                                    <p:set>
                                      <p:cBhvr>
                                        <p:cTn id="39" dur="1" fill="hold">
                                          <p:stCondLst>
                                            <p:cond delay="0"/>
                                          </p:stCondLst>
                                        </p:cTn>
                                        <p:tgtEl>
                                          <p:spTgt spid="4538"/>
                                        </p:tgtEl>
                                        <p:attrNameLst>
                                          <p:attrName>style.visibility</p:attrName>
                                        </p:attrNameLst>
                                      </p:cBhvr>
                                      <p:to>
                                        <p:strVal val="visible"/>
                                      </p:to>
                                    </p:set>
                                    <p:animEffect transition="in" filter="fade">
                                      <p:cBhvr>
                                        <p:cTn id="40" dur="1000"/>
                                        <p:tgtEl>
                                          <p:spTgt spid="4538"/>
                                        </p:tgtEl>
                                      </p:cBhvr>
                                    </p:animEffect>
                                  </p:childTnLst>
                                </p:cTn>
                              </p:par>
                              <p:par>
                                <p:cTn id="41" presetID="10" presetClass="entr" presetSubtype="0" fill="hold" nodeType="withEffect">
                                  <p:stCondLst>
                                    <p:cond delay="0"/>
                                  </p:stCondLst>
                                  <p:childTnLst>
                                    <p:set>
                                      <p:cBhvr>
                                        <p:cTn id="42" dur="1" fill="hold">
                                          <p:stCondLst>
                                            <p:cond delay="0"/>
                                          </p:stCondLst>
                                        </p:cTn>
                                        <p:tgtEl>
                                          <p:spTgt spid="4539"/>
                                        </p:tgtEl>
                                        <p:attrNameLst>
                                          <p:attrName>style.visibility</p:attrName>
                                        </p:attrNameLst>
                                      </p:cBhvr>
                                      <p:to>
                                        <p:strVal val="visible"/>
                                      </p:to>
                                    </p:set>
                                    <p:animEffect transition="in" filter="fade">
                                      <p:cBhvr>
                                        <p:cTn id="43" dur="1000"/>
                                        <p:tgtEl>
                                          <p:spTgt spid="4539"/>
                                        </p:tgtEl>
                                      </p:cBhvr>
                                    </p:animEffect>
                                  </p:childTnLst>
                                </p:cTn>
                              </p:par>
                              <p:par>
                                <p:cTn id="44" presetID="10" presetClass="entr" presetSubtype="0" fill="hold" nodeType="withEffect">
                                  <p:stCondLst>
                                    <p:cond delay="0"/>
                                  </p:stCondLst>
                                  <p:childTnLst>
                                    <p:set>
                                      <p:cBhvr>
                                        <p:cTn id="45" dur="1" fill="hold">
                                          <p:stCondLst>
                                            <p:cond delay="0"/>
                                          </p:stCondLst>
                                        </p:cTn>
                                        <p:tgtEl>
                                          <p:spTgt spid="4540"/>
                                        </p:tgtEl>
                                        <p:attrNameLst>
                                          <p:attrName>style.visibility</p:attrName>
                                        </p:attrNameLst>
                                      </p:cBhvr>
                                      <p:to>
                                        <p:strVal val="visible"/>
                                      </p:to>
                                    </p:set>
                                    <p:animEffect transition="in" filter="fade">
                                      <p:cBhvr>
                                        <p:cTn id="46" dur="1000"/>
                                        <p:tgtEl>
                                          <p:spTgt spid="4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50"/>
        <p:cNvGrpSpPr/>
        <p:nvPr/>
      </p:nvGrpSpPr>
      <p:grpSpPr>
        <a:xfrm>
          <a:off x="0" y="0"/>
          <a:ext cx="0" cy="0"/>
          <a:chOff x="0" y="0"/>
          <a:chExt cx="0" cy="0"/>
        </a:xfrm>
      </p:grpSpPr>
      <p:sp>
        <p:nvSpPr>
          <p:cNvPr id="2651" name="Google Shape;2651;p61"/>
          <p:cNvSpPr/>
          <p:nvPr/>
        </p:nvSpPr>
        <p:spPr>
          <a:xfrm>
            <a:off x="2300273" y="306283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1"/>
          <p:cNvSpPr/>
          <p:nvPr/>
        </p:nvSpPr>
        <p:spPr>
          <a:xfrm>
            <a:off x="2300273" y="216801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1"/>
          <p:cNvSpPr/>
          <p:nvPr/>
        </p:nvSpPr>
        <p:spPr>
          <a:xfrm>
            <a:off x="2300273" y="3957644"/>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1"/>
          <p:cNvSpPr/>
          <p:nvPr/>
        </p:nvSpPr>
        <p:spPr>
          <a:xfrm>
            <a:off x="2300273" y="1273201"/>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1"/>
          <p:cNvSpPr txBox="1">
            <a:spLocks noGrp="1"/>
          </p:cNvSpPr>
          <p:nvPr>
            <p:ph type="title" idx="17"/>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TABLE OF CONTENTS</a:t>
            </a:r>
            <a:endParaRPr/>
          </a:p>
        </p:txBody>
      </p:sp>
      <p:sp>
        <p:nvSpPr>
          <p:cNvPr id="2656" name="Google Shape;2656;p61"/>
          <p:cNvSpPr txBox="1">
            <a:spLocks noGrp="1"/>
          </p:cNvSpPr>
          <p:nvPr>
            <p:ph type="title"/>
          </p:nvPr>
        </p:nvSpPr>
        <p:spPr>
          <a:xfrm>
            <a:off x="2167181" y="1194994"/>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
        <p:nvSpPr>
          <p:cNvPr id="2657" name="Google Shape;2657;p61"/>
          <p:cNvSpPr txBox="1">
            <a:spLocks noGrp="1"/>
          </p:cNvSpPr>
          <p:nvPr>
            <p:ph type="subTitle" idx="1"/>
          </p:nvPr>
        </p:nvSpPr>
        <p:spPr>
          <a:xfrm>
            <a:off x="2988905" y="1244525"/>
            <a:ext cx="39879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About the project</a:t>
            </a:r>
            <a:endParaRPr/>
          </a:p>
        </p:txBody>
      </p:sp>
      <p:sp>
        <p:nvSpPr>
          <p:cNvPr id="2658" name="Google Shape;2658;p61"/>
          <p:cNvSpPr txBox="1">
            <a:spLocks noGrp="1"/>
          </p:cNvSpPr>
          <p:nvPr>
            <p:ph type="subTitle" idx="2"/>
          </p:nvPr>
        </p:nvSpPr>
        <p:spPr>
          <a:xfrm>
            <a:off x="2988888" y="1599134"/>
            <a:ext cx="3987900" cy="251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2659" name="Google Shape;2659;p61"/>
          <p:cNvSpPr txBox="1">
            <a:spLocks noGrp="1"/>
          </p:cNvSpPr>
          <p:nvPr>
            <p:ph type="title" idx="3"/>
          </p:nvPr>
        </p:nvSpPr>
        <p:spPr>
          <a:xfrm>
            <a:off x="2167181" y="2089809"/>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02</a:t>
            </a:r>
            <a:endParaRPr>
              <a:solidFill>
                <a:schemeClr val="dk1"/>
              </a:solidFill>
            </a:endParaRPr>
          </a:p>
        </p:txBody>
      </p:sp>
      <p:sp>
        <p:nvSpPr>
          <p:cNvPr id="2660" name="Google Shape;2660;p61"/>
          <p:cNvSpPr txBox="1">
            <a:spLocks noGrp="1"/>
          </p:cNvSpPr>
          <p:nvPr>
            <p:ph type="subTitle" idx="4"/>
          </p:nvPr>
        </p:nvSpPr>
        <p:spPr>
          <a:xfrm>
            <a:off x="2988905" y="2139342"/>
            <a:ext cx="39879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Major requirements</a:t>
            </a:r>
            <a:endParaRPr/>
          </a:p>
        </p:txBody>
      </p:sp>
      <p:sp>
        <p:nvSpPr>
          <p:cNvPr id="2661" name="Google Shape;2661;p61"/>
          <p:cNvSpPr txBox="1">
            <a:spLocks noGrp="1"/>
          </p:cNvSpPr>
          <p:nvPr>
            <p:ph type="subTitle" idx="5"/>
          </p:nvPr>
        </p:nvSpPr>
        <p:spPr>
          <a:xfrm>
            <a:off x="2988888" y="2493949"/>
            <a:ext cx="3987900" cy="251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2662" name="Google Shape;2662;p61"/>
          <p:cNvSpPr txBox="1">
            <a:spLocks noGrp="1"/>
          </p:cNvSpPr>
          <p:nvPr>
            <p:ph type="title" idx="6"/>
          </p:nvPr>
        </p:nvSpPr>
        <p:spPr>
          <a:xfrm>
            <a:off x="2167181" y="2984623"/>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03</a:t>
            </a:r>
            <a:endParaRPr>
              <a:solidFill>
                <a:schemeClr val="dk1"/>
              </a:solidFill>
            </a:endParaRPr>
          </a:p>
        </p:txBody>
      </p:sp>
      <p:sp>
        <p:nvSpPr>
          <p:cNvPr id="2663" name="Google Shape;2663;p61"/>
          <p:cNvSpPr txBox="1">
            <a:spLocks noGrp="1"/>
          </p:cNvSpPr>
          <p:nvPr>
            <p:ph type="subTitle" idx="7"/>
          </p:nvPr>
        </p:nvSpPr>
        <p:spPr>
          <a:xfrm>
            <a:off x="2988905" y="3034159"/>
            <a:ext cx="39879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Project goals</a:t>
            </a:r>
            <a:endParaRPr/>
          </a:p>
        </p:txBody>
      </p:sp>
      <p:sp>
        <p:nvSpPr>
          <p:cNvPr id="2664" name="Google Shape;2664;p61"/>
          <p:cNvSpPr txBox="1">
            <a:spLocks noGrp="1"/>
          </p:cNvSpPr>
          <p:nvPr>
            <p:ph type="subTitle" idx="8"/>
          </p:nvPr>
        </p:nvSpPr>
        <p:spPr>
          <a:xfrm>
            <a:off x="2988888" y="3388763"/>
            <a:ext cx="3987900" cy="251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sp>
        <p:nvSpPr>
          <p:cNvPr id="2665" name="Google Shape;2665;p61"/>
          <p:cNvSpPr txBox="1">
            <a:spLocks noGrp="1"/>
          </p:cNvSpPr>
          <p:nvPr>
            <p:ph type="title" idx="9"/>
          </p:nvPr>
        </p:nvSpPr>
        <p:spPr>
          <a:xfrm>
            <a:off x="2167181" y="3879438"/>
            <a:ext cx="821700" cy="554400"/>
          </a:xfrm>
          <a:prstGeom prst="rect">
            <a:avLst/>
          </a:prstGeom>
        </p:spPr>
        <p:txBody>
          <a:bodyPr spcFirstLastPara="1" wrap="square" lIns="91425" tIns="182875" rIns="91425" bIns="91425" anchor="t" anchorCtr="0">
            <a:noAutofit/>
          </a:bodyPr>
          <a:lstStyle/>
          <a:p>
            <a:pPr marL="0" lvl="0" indent="0" algn="ctr" rtl="0">
              <a:spcBef>
                <a:spcPts val="0"/>
              </a:spcBef>
              <a:spcAft>
                <a:spcPts val="0"/>
              </a:spcAft>
              <a:buNone/>
            </a:pPr>
            <a:r>
              <a:rPr lang="en">
                <a:solidFill>
                  <a:schemeClr val="dk1"/>
                </a:solidFill>
              </a:rPr>
              <a:t>04</a:t>
            </a:r>
            <a:endParaRPr>
              <a:solidFill>
                <a:schemeClr val="dk1"/>
              </a:solidFill>
            </a:endParaRPr>
          </a:p>
        </p:txBody>
      </p:sp>
      <p:sp>
        <p:nvSpPr>
          <p:cNvPr id="2666" name="Google Shape;2666;p61"/>
          <p:cNvSpPr txBox="1">
            <a:spLocks noGrp="1"/>
          </p:cNvSpPr>
          <p:nvPr>
            <p:ph type="subTitle" idx="13"/>
          </p:nvPr>
        </p:nvSpPr>
        <p:spPr>
          <a:xfrm>
            <a:off x="2988905" y="3928977"/>
            <a:ext cx="3987900" cy="354600"/>
          </a:xfrm>
          <a:prstGeom prst="rect">
            <a:avLst/>
          </a:prstGeom>
        </p:spPr>
        <p:txBody>
          <a:bodyPr spcFirstLastPara="1" wrap="square" lIns="91425" tIns="0" rIns="91425" bIns="91425" anchor="t" anchorCtr="0">
            <a:noAutofit/>
          </a:bodyPr>
          <a:lstStyle/>
          <a:p>
            <a:pPr marL="0" lvl="0" indent="0" algn="l" rtl="0">
              <a:spcBef>
                <a:spcPts val="0"/>
              </a:spcBef>
              <a:spcAft>
                <a:spcPts val="1200"/>
              </a:spcAft>
              <a:buNone/>
            </a:pPr>
            <a:r>
              <a:rPr lang="en"/>
              <a:t>Sneak peek</a:t>
            </a:r>
            <a:endParaRPr/>
          </a:p>
        </p:txBody>
      </p:sp>
      <p:sp>
        <p:nvSpPr>
          <p:cNvPr id="2667" name="Google Shape;2667;p61"/>
          <p:cNvSpPr txBox="1">
            <a:spLocks noGrp="1"/>
          </p:cNvSpPr>
          <p:nvPr>
            <p:ph type="subTitle" idx="14"/>
          </p:nvPr>
        </p:nvSpPr>
        <p:spPr>
          <a:xfrm>
            <a:off x="2988888" y="4283578"/>
            <a:ext cx="3987900" cy="251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You can describe the topic of the section here</a:t>
            </a:r>
            <a:endParaRPr/>
          </a:p>
        </p:txBody>
      </p:sp>
      <p:grpSp>
        <p:nvGrpSpPr>
          <p:cNvPr id="2668" name="Google Shape;2668;p61"/>
          <p:cNvGrpSpPr/>
          <p:nvPr/>
        </p:nvGrpSpPr>
        <p:grpSpPr>
          <a:xfrm>
            <a:off x="7635233" y="3899371"/>
            <a:ext cx="793256" cy="182899"/>
            <a:chOff x="2685575" y="2835950"/>
            <a:chExt cx="433000" cy="99825"/>
          </a:xfrm>
        </p:grpSpPr>
        <p:sp>
          <p:nvSpPr>
            <p:cNvPr id="2669" name="Google Shape;2669;p61"/>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1"/>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1"/>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1"/>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3" name="Google Shape;2673;p61"/>
          <p:cNvSpPr/>
          <p:nvPr/>
        </p:nvSpPr>
        <p:spPr>
          <a:xfrm>
            <a:off x="7619147" y="191845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1"/>
          <p:cNvSpPr/>
          <p:nvPr/>
        </p:nvSpPr>
        <p:spPr>
          <a:xfrm>
            <a:off x="1187375" y="257176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75" name="Google Shape;2675;p61"/>
          <p:cNvPicPr preferRelativeResize="0"/>
          <p:nvPr/>
        </p:nvPicPr>
        <p:blipFill>
          <a:blip r:embed="rId3">
            <a:alphaModFix/>
          </a:blip>
          <a:stretch>
            <a:fillRect/>
          </a:stretch>
        </p:blipFill>
        <p:spPr>
          <a:xfrm>
            <a:off x="6279427" y="-1358450"/>
            <a:ext cx="2527512" cy="2681250"/>
          </a:xfrm>
          <a:prstGeom prst="rect">
            <a:avLst/>
          </a:prstGeom>
          <a:noFill/>
          <a:ln>
            <a:noFill/>
          </a:ln>
        </p:spPr>
      </p:pic>
      <p:sp>
        <p:nvSpPr>
          <p:cNvPr id="2676" name="Google Shape;2676;p61"/>
          <p:cNvSpPr txBox="1">
            <a:spLocks noGrp="1"/>
          </p:cNvSpPr>
          <p:nvPr>
            <p:ph type="title" idx="16"/>
          </p:nvPr>
        </p:nvSpPr>
        <p:spPr>
          <a:xfrm>
            <a:off x="4707713" y="3559519"/>
            <a:ext cx="821700" cy="554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endParaRPr/>
          </a:p>
        </p:txBody>
      </p:sp>
      <p:sp>
        <p:nvSpPr>
          <p:cNvPr id="2677" name="Google Shape;2677;p6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1">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57"/>
                                        </p:tgtEl>
                                        <p:attrNameLst>
                                          <p:attrName>style.visibility</p:attrName>
                                        </p:attrNameLst>
                                      </p:cBhvr>
                                      <p:to>
                                        <p:strVal val="visible"/>
                                      </p:to>
                                    </p:set>
                                    <p:animEffect transition="in" filter="fade">
                                      <p:cBhvr>
                                        <p:cTn id="7" dur="1000"/>
                                        <p:tgtEl>
                                          <p:spTgt spid="2657"/>
                                        </p:tgtEl>
                                      </p:cBhvr>
                                    </p:animEffect>
                                  </p:childTnLst>
                                </p:cTn>
                              </p:par>
                              <p:par>
                                <p:cTn id="8" presetID="10" presetClass="entr" presetSubtype="0" fill="hold" nodeType="withEffect">
                                  <p:stCondLst>
                                    <p:cond delay="0"/>
                                  </p:stCondLst>
                                  <p:childTnLst>
                                    <p:set>
                                      <p:cBhvr>
                                        <p:cTn id="9" dur="1" fill="hold">
                                          <p:stCondLst>
                                            <p:cond delay="0"/>
                                          </p:stCondLst>
                                        </p:cTn>
                                        <p:tgtEl>
                                          <p:spTgt spid="2658"/>
                                        </p:tgtEl>
                                        <p:attrNameLst>
                                          <p:attrName>style.visibility</p:attrName>
                                        </p:attrNameLst>
                                      </p:cBhvr>
                                      <p:to>
                                        <p:strVal val="visible"/>
                                      </p:to>
                                    </p:set>
                                    <p:animEffect transition="in" filter="fade">
                                      <p:cBhvr>
                                        <p:cTn id="10" dur="1000"/>
                                        <p:tgtEl>
                                          <p:spTgt spid="2658"/>
                                        </p:tgtEl>
                                      </p:cBhvr>
                                    </p:animEffect>
                                  </p:childTnLst>
                                </p:cTn>
                              </p:par>
                              <p:par>
                                <p:cTn id="11" presetID="10" presetClass="entr" presetSubtype="0" fill="hold" nodeType="withEffect">
                                  <p:stCondLst>
                                    <p:cond delay="0"/>
                                  </p:stCondLst>
                                  <p:childTnLst>
                                    <p:set>
                                      <p:cBhvr>
                                        <p:cTn id="12" dur="1" fill="hold">
                                          <p:stCondLst>
                                            <p:cond delay="0"/>
                                          </p:stCondLst>
                                        </p:cTn>
                                        <p:tgtEl>
                                          <p:spTgt spid="2660"/>
                                        </p:tgtEl>
                                        <p:attrNameLst>
                                          <p:attrName>style.visibility</p:attrName>
                                        </p:attrNameLst>
                                      </p:cBhvr>
                                      <p:to>
                                        <p:strVal val="visible"/>
                                      </p:to>
                                    </p:set>
                                    <p:animEffect transition="in" filter="fade">
                                      <p:cBhvr>
                                        <p:cTn id="13" dur="1000"/>
                                        <p:tgtEl>
                                          <p:spTgt spid="2660"/>
                                        </p:tgtEl>
                                      </p:cBhvr>
                                    </p:animEffect>
                                  </p:childTnLst>
                                </p:cTn>
                              </p:par>
                              <p:par>
                                <p:cTn id="14" presetID="10" presetClass="entr" presetSubtype="0" fill="hold" nodeType="withEffect">
                                  <p:stCondLst>
                                    <p:cond delay="0"/>
                                  </p:stCondLst>
                                  <p:childTnLst>
                                    <p:set>
                                      <p:cBhvr>
                                        <p:cTn id="15" dur="1" fill="hold">
                                          <p:stCondLst>
                                            <p:cond delay="0"/>
                                          </p:stCondLst>
                                        </p:cTn>
                                        <p:tgtEl>
                                          <p:spTgt spid="2661"/>
                                        </p:tgtEl>
                                        <p:attrNameLst>
                                          <p:attrName>style.visibility</p:attrName>
                                        </p:attrNameLst>
                                      </p:cBhvr>
                                      <p:to>
                                        <p:strVal val="visible"/>
                                      </p:to>
                                    </p:set>
                                    <p:animEffect transition="in" filter="fade">
                                      <p:cBhvr>
                                        <p:cTn id="16" dur="1000"/>
                                        <p:tgtEl>
                                          <p:spTgt spid="2661"/>
                                        </p:tgtEl>
                                      </p:cBhvr>
                                    </p:animEffect>
                                  </p:childTnLst>
                                </p:cTn>
                              </p:par>
                              <p:par>
                                <p:cTn id="17" presetID="10" presetClass="entr" presetSubtype="0" fill="hold" nodeType="withEffect">
                                  <p:stCondLst>
                                    <p:cond delay="0"/>
                                  </p:stCondLst>
                                  <p:childTnLst>
                                    <p:set>
                                      <p:cBhvr>
                                        <p:cTn id="18" dur="1" fill="hold">
                                          <p:stCondLst>
                                            <p:cond delay="0"/>
                                          </p:stCondLst>
                                        </p:cTn>
                                        <p:tgtEl>
                                          <p:spTgt spid="2663"/>
                                        </p:tgtEl>
                                        <p:attrNameLst>
                                          <p:attrName>style.visibility</p:attrName>
                                        </p:attrNameLst>
                                      </p:cBhvr>
                                      <p:to>
                                        <p:strVal val="visible"/>
                                      </p:to>
                                    </p:set>
                                    <p:animEffect transition="in" filter="fade">
                                      <p:cBhvr>
                                        <p:cTn id="19" dur="1000"/>
                                        <p:tgtEl>
                                          <p:spTgt spid="2663"/>
                                        </p:tgtEl>
                                      </p:cBhvr>
                                    </p:animEffect>
                                  </p:childTnLst>
                                </p:cTn>
                              </p:par>
                              <p:par>
                                <p:cTn id="20" presetID="10" presetClass="entr" presetSubtype="0" fill="hold" nodeType="withEffect">
                                  <p:stCondLst>
                                    <p:cond delay="0"/>
                                  </p:stCondLst>
                                  <p:childTnLst>
                                    <p:set>
                                      <p:cBhvr>
                                        <p:cTn id="21" dur="1" fill="hold">
                                          <p:stCondLst>
                                            <p:cond delay="0"/>
                                          </p:stCondLst>
                                        </p:cTn>
                                        <p:tgtEl>
                                          <p:spTgt spid="2664"/>
                                        </p:tgtEl>
                                        <p:attrNameLst>
                                          <p:attrName>style.visibility</p:attrName>
                                        </p:attrNameLst>
                                      </p:cBhvr>
                                      <p:to>
                                        <p:strVal val="visible"/>
                                      </p:to>
                                    </p:set>
                                    <p:animEffect transition="in" filter="fade">
                                      <p:cBhvr>
                                        <p:cTn id="22" dur="1000"/>
                                        <p:tgtEl>
                                          <p:spTgt spid="2664"/>
                                        </p:tgtEl>
                                      </p:cBhvr>
                                    </p:animEffect>
                                  </p:childTnLst>
                                </p:cTn>
                              </p:par>
                              <p:par>
                                <p:cTn id="23" presetID="10" presetClass="entr" presetSubtype="0" fill="hold" nodeType="withEffect">
                                  <p:stCondLst>
                                    <p:cond delay="0"/>
                                  </p:stCondLst>
                                  <p:childTnLst>
                                    <p:set>
                                      <p:cBhvr>
                                        <p:cTn id="24" dur="1" fill="hold">
                                          <p:stCondLst>
                                            <p:cond delay="0"/>
                                          </p:stCondLst>
                                        </p:cTn>
                                        <p:tgtEl>
                                          <p:spTgt spid="2666"/>
                                        </p:tgtEl>
                                        <p:attrNameLst>
                                          <p:attrName>style.visibility</p:attrName>
                                        </p:attrNameLst>
                                      </p:cBhvr>
                                      <p:to>
                                        <p:strVal val="visible"/>
                                      </p:to>
                                    </p:set>
                                    <p:animEffect transition="in" filter="fade">
                                      <p:cBhvr>
                                        <p:cTn id="25" dur="1000"/>
                                        <p:tgtEl>
                                          <p:spTgt spid="2666"/>
                                        </p:tgtEl>
                                      </p:cBhvr>
                                    </p:animEffect>
                                  </p:childTnLst>
                                </p:cTn>
                              </p:par>
                              <p:par>
                                <p:cTn id="26" presetID="10" presetClass="entr" presetSubtype="0" fill="hold" nodeType="withEffect">
                                  <p:stCondLst>
                                    <p:cond delay="0"/>
                                  </p:stCondLst>
                                  <p:childTnLst>
                                    <p:set>
                                      <p:cBhvr>
                                        <p:cTn id="27" dur="1" fill="hold">
                                          <p:stCondLst>
                                            <p:cond delay="0"/>
                                          </p:stCondLst>
                                        </p:cTn>
                                        <p:tgtEl>
                                          <p:spTgt spid="2667"/>
                                        </p:tgtEl>
                                        <p:attrNameLst>
                                          <p:attrName>style.visibility</p:attrName>
                                        </p:attrNameLst>
                                      </p:cBhvr>
                                      <p:to>
                                        <p:strVal val="visible"/>
                                      </p:to>
                                    </p:set>
                                    <p:animEffect transition="in" filter="fade">
                                      <p:cBhvr>
                                        <p:cTn id="28" dur="1000"/>
                                        <p:tgtEl>
                                          <p:spTgt spid="2667"/>
                                        </p:tgtEl>
                                      </p:cBhvr>
                                    </p:animEffect>
                                  </p:childTnLst>
                                </p:cTn>
                              </p:par>
                              <p:par>
                                <p:cTn id="29" presetID="10" presetClass="entr" presetSubtype="0" fill="hold" nodeType="withEffect">
                                  <p:stCondLst>
                                    <p:cond delay="0"/>
                                  </p:stCondLst>
                                  <p:childTnLst>
                                    <p:set>
                                      <p:cBhvr>
                                        <p:cTn id="30" dur="1" fill="hold">
                                          <p:stCondLst>
                                            <p:cond delay="0"/>
                                          </p:stCondLst>
                                        </p:cTn>
                                        <p:tgtEl>
                                          <p:spTgt spid="2659"/>
                                        </p:tgtEl>
                                        <p:attrNameLst>
                                          <p:attrName>style.visibility</p:attrName>
                                        </p:attrNameLst>
                                      </p:cBhvr>
                                      <p:to>
                                        <p:strVal val="visible"/>
                                      </p:to>
                                    </p:set>
                                    <p:animEffect transition="in" filter="fade">
                                      <p:cBhvr>
                                        <p:cTn id="31" dur="1000"/>
                                        <p:tgtEl>
                                          <p:spTgt spid="2659"/>
                                        </p:tgtEl>
                                      </p:cBhvr>
                                    </p:animEffect>
                                  </p:childTnLst>
                                </p:cTn>
                              </p:par>
                              <p:par>
                                <p:cTn id="32" presetID="10" presetClass="entr" presetSubtype="0" fill="hold" nodeType="withEffect">
                                  <p:stCondLst>
                                    <p:cond delay="0"/>
                                  </p:stCondLst>
                                  <p:childTnLst>
                                    <p:set>
                                      <p:cBhvr>
                                        <p:cTn id="33" dur="1" fill="hold">
                                          <p:stCondLst>
                                            <p:cond delay="0"/>
                                          </p:stCondLst>
                                        </p:cTn>
                                        <p:tgtEl>
                                          <p:spTgt spid="2662"/>
                                        </p:tgtEl>
                                        <p:attrNameLst>
                                          <p:attrName>style.visibility</p:attrName>
                                        </p:attrNameLst>
                                      </p:cBhvr>
                                      <p:to>
                                        <p:strVal val="visible"/>
                                      </p:to>
                                    </p:set>
                                    <p:animEffect transition="in" filter="fade">
                                      <p:cBhvr>
                                        <p:cTn id="34" dur="1000"/>
                                        <p:tgtEl>
                                          <p:spTgt spid="2662"/>
                                        </p:tgtEl>
                                      </p:cBhvr>
                                    </p:animEffect>
                                  </p:childTnLst>
                                </p:cTn>
                              </p:par>
                              <p:par>
                                <p:cTn id="35" presetID="10" presetClass="entr" presetSubtype="0" fill="hold" nodeType="withEffect">
                                  <p:stCondLst>
                                    <p:cond delay="0"/>
                                  </p:stCondLst>
                                  <p:childTnLst>
                                    <p:set>
                                      <p:cBhvr>
                                        <p:cTn id="36" dur="1" fill="hold">
                                          <p:stCondLst>
                                            <p:cond delay="0"/>
                                          </p:stCondLst>
                                        </p:cTn>
                                        <p:tgtEl>
                                          <p:spTgt spid="2665"/>
                                        </p:tgtEl>
                                        <p:attrNameLst>
                                          <p:attrName>style.visibility</p:attrName>
                                        </p:attrNameLst>
                                      </p:cBhvr>
                                      <p:to>
                                        <p:strVal val="visible"/>
                                      </p:to>
                                    </p:set>
                                    <p:animEffect transition="in" filter="fade">
                                      <p:cBhvr>
                                        <p:cTn id="37" dur="1000"/>
                                        <p:tgtEl>
                                          <p:spTgt spid="2665"/>
                                        </p:tgtEl>
                                      </p:cBhvr>
                                    </p:animEffect>
                                  </p:childTnLst>
                                </p:cTn>
                              </p:par>
                              <p:par>
                                <p:cTn id="38" presetID="10" presetClass="entr" presetSubtype="0" fill="hold" nodeType="withEffect">
                                  <p:stCondLst>
                                    <p:cond delay="0"/>
                                  </p:stCondLst>
                                  <p:childTnLst>
                                    <p:set>
                                      <p:cBhvr>
                                        <p:cTn id="39" dur="1" fill="hold">
                                          <p:stCondLst>
                                            <p:cond delay="0"/>
                                          </p:stCondLst>
                                        </p:cTn>
                                        <p:tgtEl>
                                          <p:spTgt spid="2656"/>
                                        </p:tgtEl>
                                        <p:attrNameLst>
                                          <p:attrName>style.visibility</p:attrName>
                                        </p:attrNameLst>
                                      </p:cBhvr>
                                      <p:to>
                                        <p:strVal val="visible"/>
                                      </p:to>
                                    </p:set>
                                    <p:animEffect transition="in" filter="fade">
                                      <p:cBhvr>
                                        <p:cTn id="40" dur="1000"/>
                                        <p:tgtEl>
                                          <p:spTgt spid="2656"/>
                                        </p:tgtEl>
                                      </p:cBhvr>
                                    </p:animEffect>
                                  </p:childTnLst>
                                </p:cTn>
                              </p:par>
                              <p:par>
                                <p:cTn id="41" presetID="2" presetClass="entr" presetSubtype="8" fill="hold" nodeType="withEffect">
                                  <p:stCondLst>
                                    <p:cond delay="0"/>
                                  </p:stCondLst>
                                  <p:childTnLst>
                                    <p:set>
                                      <p:cBhvr>
                                        <p:cTn id="42" dur="1" fill="hold">
                                          <p:stCondLst>
                                            <p:cond delay="0"/>
                                          </p:stCondLst>
                                        </p:cTn>
                                        <p:tgtEl>
                                          <p:spTgt spid="2655"/>
                                        </p:tgtEl>
                                        <p:attrNameLst>
                                          <p:attrName>style.visibility</p:attrName>
                                        </p:attrNameLst>
                                      </p:cBhvr>
                                      <p:to>
                                        <p:strVal val="visible"/>
                                      </p:to>
                                    </p:set>
                                    <p:anim calcmode="lin" valueType="num">
                                      <p:cBhvr additive="base">
                                        <p:cTn id="43" dur="1000"/>
                                        <p:tgtEl>
                                          <p:spTgt spid="2655"/>
                                        </p:tgtEl>
                                        <p:attrNameLst>
                                          <p:attrName>ppt_x</p:attrName>
                                        </p:attrNameLst>
                                      </p:cBhvr>
                                      <p:tavLst>
                                        <p:tav tm="0">
                                          <p:val>
                                            <p:strVal val="#ppt_x-1"/>
                                          </p:val>
                                        </p:tav>
                                        <p:tav tm="100000">
                                          <p:val>
                                            <p:strVal val="#ppt_x"/>
                                          </p:val>
                                        </p:tav>
                                      </p:tavLst>
                                    </p:anim>
                                  </p:childTnLst>
                                </p:cTn>
                              </p:par>
                              <p:par>
                                <p:cTn id="44" presetID="23" presetClass="entr" presetSubtype="16" fill="hold" nodeType="withEffect">
                                  <p:stCondLst>
                                    <p:cond delay="0"/>
                                  </p:stCondLst>
                                  <p:childTnLst>
                                    <p:set>
                                      <p:cBhvr>
                                        <p:cTn id="45" dur="1" fill="hold">
                                          <p:stCondLst>
                                            <p:cond delay="0"/>
                                          </p:stCondLst>
                                        </p:cTn>
                                        <p:tgtEl>
                                          <p:spTgt spid="2651"/>
                                        </p:tgtEl>
                                        <p:attrNameLst>
                                          <p:attrName>style.visibility</p:attrName>
                                        </p:attrNameLst>
                                      </p:cBhvr>
                                      <p:to>
                                        <p:strVal val="visible"/>
                                      </p:to>
                                    </p:set>
                                    <p:anim calcmode="lin" valueType="num">
                                      <p:cBhvr additive="base">
                                        <p:cTn id="46" dur="1000"/>
                                        <p:tgtEl>
                                          <p:spTgt spid="2651"/>
                                        </p:tgtEl>
                                        <p:attrNameLst>
                                          <p:attrName>ppt_w</p:attrName>
                                        </p:attrNameLst>
                                      </p:cBhvr>
                                      <p:tavLst>
                                        <p:tav tm="0">
                                          <p:val>
                                            <p:strVal val="0"/>
                                          </p:val>
                                        </p:tav>
                                        <p:tav tm="100000">
                                          <p:val>
                                            <p:strVal val="#ppt_w"/>
                                          </p:val>
                                        </p:tav>
                                      </p:tavLst>
                                    </p:anim>
                                    <p:anim calcmode="lin" valueType="num">
                                      <p:cBhvr additive="base">
                                        <p:cTn id="47" dur="1000"/>
                                        <p:tgtEl>
                                          <p:spTgt spid="2651"/>
                                        </p:tgtEl>
                                        <p:attrNameLst>
                                          <p:attrName>ppt_h</p:attrName>
                                        </p:attrNameLst>
                                      </p:cBhvr>
                                      <p:tavLst>
                                        <p:tav tm="0">
                                          <p:val>
                                            <p:strVal val="0"/>
                                          </p:val>
                                        </p:tav>
                                        <p:tav tm="100000">
                                          <p:val>
                                            <p:strVal val="#ppt_h"/>
                                          </p:val>
                                        </p:tav>
                                      </p:tavLst>
                                    </p:anim>
                                  </p:childTnLst>
                                </p:cTn>
                              </p:par>
                              <p:par>
                                <p:cTn id="48" presetID="23" presetClass="entr" presetSubtype="16" fill="hold" nodeType="withEffect">
                                  <p:stCondLst>
                                    <p:cond delay="0"/>
                                  </p:stCondLst>
                                  <p:childTnLst>
                                    <p:set>
                                      <p:cBhvr>
                                        <p:cTn id="49" dur="1" fill="hold">
                                          <p:stCondLst>
                                            <p:cond delay="0"/>
                                          </p:stCondLst>
                                        </p:cTn>
                                        <p:tgtEl>
                                          <p:spTgt spid="2652"/>
                                        </p:tgtEl>
                                        <p:attrNameLst>
                                          <p:attrName>style.visibility</p:attrName>
                                        </p:attrNameLst>
                                      </p:cBhvr>
                                      <p:to>
                                        <p:strVal val="visible"/>
                                      </p:to>
                                    </p:set>
                                    <p:anim calcmode="lin" valueType="num">
                                      <p:cBhvr additive="base">
                                        <p:cTn id="50" dur="1000"/>
                                        <p:tgtEl>
                                          <p:spTgt spid="2652"/>
                                        </p:tgtEl>
                                        <p:attrNameLst>
                                          <p:attrName>ppt_w</p:attrName>
                                        </p:attrNameLst>
                                      </p:cBhvr>
                                      <p:tavLst>
                                        <p:tav tm="0">
                                          <p:val>
                                            <p:strVal val="0"/>
                                          </p:val>
                                        </p:tav>
                                        <p:tav tm="100000">
                                          <p:val>
                                            <p:strVal val="#ppt_w"/>
                                          </p:val>
                                        </p:tav>
                                      </p:tavLst>
                                    </p:anim>
                                    <p:anim calcmode="lin" valueType="num">
                                      <p:cBhvr additive="base">
                                        <p:cTn id="51" dur="1000"/>
                                        <p:tgtEl>
                                          <p:spTgt spid="2652"/>
                                        </p:tgtEl>
                                        <p:attrNameLst>
                                          <p:attrName>ppt_h</p:attrName>
                                        </p:attrNameLst>
                                      </p:cBhvr>
                                      <p:tavLst>
                                        <p:tav tm="0">
                                          <p:val>
                                            <p:strVal val="0"/>
                                          </p:val>
                                        </p:tav>
                                        <p:tav tm="100000">
                                          <p:val>
                                            <p:strVal val="#ppt_h"/>
                                          </p:val>
                                        </p:tav>
                                      </p:tavLst>
                                    </p:anim>
                                  </p:childTnLst>
                                </p:cTn>
                              </p:par>
                              <p:par>
                                <p:cTn id="52" presetID="23" presetClass="entr" presetSubtype="16" fill="hold" nodeType="withEffect">
                                  <p:stCondLst>
                                    <p:cond delay="0"/>
                                  </p:stCondLst>
                                  <p:childTnLst>
                                    <p:set>
                                      <p:cBhvr>
                                        <p:cTn id="53" dur="1" fill="hold">
                                          <p:stCondLst>
                                            <p:cond delay="0"/>
                                          </p:stCondLst>
                                        </p:cTn>
                                        <p:tgtEl>
                                          <p:spTgt spid="2653"/>
                                        </p:tgtEl>
                                        <p:attrNameLst>
                                          <p:attrName>style.visibility</p:attrName>
                                        </p:attrNameLst>
                                      </p:cBhvr>
                                      <p:to>
                                        <p:strVal val="visible"/>
                                      </p:to>
                                    </p:set>
                                    <p:anim calcmode="lin" valueType="num">
                                      <p:cBhvr additive="base">
                                        <p:cTn id="54" dur="1000"/>
                                        <p:tgtEl>
                                          <p:spTgt spid="2653"/>
                                        </p:tgtEl>
                                        <p:attrNameLst>
                                          <p:attrName>ppt_w</p:attrName>
                                        </p:attrNameLst>
                                      </p:cBhvr>
                                      <p:tavLst>
                                        <p:tav tm="0">
                                          <p:val>
                                            <p:strVal val="0"/>
                                          </p:val>
                                        </p:tav>
                                        <p:tav tm="100000">
                                          <p:val>
                                            <p:strVal val="#ppt_w"/>
                                          </p:val>
                                        </p:tav>
                                      </p:tavLst>
                                    </p:anim>
                                    <p:anim calcmode="lin" valueType="num">
                                      <p:cBhvr additive="base">
                                        <p:cTn id="55" dur="1000"/>
                                        <p:tgtEl>
                                          <p:spTgt spid="2653"/>
                                        </p:tgtEl>
                                        <p:attrNameLst>
                                          <p:attrName>ppt_h</p:attrName>
                                        </p:attrNameLst>
                                      </p:cBhvr>
                                      <p:tavLst>
                                        <p:tav tm="0">
                                          <p:val>
                                            <p:strVal val="0"/>
                                          </p:val>
                                        </p:tav>
                                        <p:tav tm="100000">
                                          <p:val>
                                            <p:strVal val="#ppt_h"/>
                                          </p:val>
                                        </p:tav>
                                      </p:tavLst>
                                    </p:anim>
                                  </p:childTnLst>
                                </p:cTn>
                              </p:par>
                              <p:par>
                                <p:cTn id="56" presetID="23" presetClass="entr" presetSubtype="16" fill="hold" nodeType="withEffect">
                                  <p:stCondLst>
                                    <p:cond delay="0"/>
                                  </p:stCondLst>
                                  <p:childTnLst>
                                    <p:set>
                                      <p:cBhvr>
                                        <p:cTn id="57" dur="1" fill="hold">
                                          <p:stCondLst>
                                            <p:cond delay="0"/>
                                          </p:stCondLst>
                                        </p:cTn>
                                        <p:tgtEl>
                                          <p:spTgt spid="2654"/>
                                        </p:tgtEl>
                                        <p:attrNameLst>
                                          <p:attrName>style.visibility</p:attrName>
                                        </p:attrNameLst>
                                      </p:cBhvr>
                                      <p:to>
                                        <p:strVal val="visible"/>
                                      </p:to>
                                    </p:set>
                                    <p:anim calcmode="lin" valueType="num">
                                      <p:cBhvr additive="base">
                                        <p:cTn id="58" dur="1000"/>
                                        <p:tgtEl>
                                          <p:spTgt spid="2654"/>
                                        </p:tgtEl>
                                        <p:attrNameLst>
                                          <p:attrName>ppt_w</p:attrName>
                                        </p:attrNameLst>
                                      </p:cBhvr>
                                      <p:tavLst>
                                        <p:tav tm="0">
                                          <p:val>
                                            <p:strVal val="0"/>
                                          </p:val>
                                        </p:tav>
                                        <p:tav tm="100000">
                                          <p:val>
                                            <p:strVal val="#ppt_w"/>
                                          </p:val>
                                        </p:tav>
                                      </p:tavLst>
                                    </p:anim>
                                    <p:anim calcmode="lin" valueType="num">
                                      <p:cBhvr additive="base">
                                        <p:cTn id="59" dur="1000"/>
                                        <p:tgtEl>
                                          <p:spTgt spid="2654"/>
                                        </p:tgtEl>
                                        <p:attrNameLst>
                                          <p:attrName>ppt_h</p:attrName>
                                        </p:attrNameLst>
                                      </p:cBhvr>
                                      <p:tavLst>
                                        <p:tav tm="0">
                                          <p:val>
                                            <p:strVal val="0"/>
                                          </p:val>
                                        </p:tav>
                                        <p:tav tm="100000">
                                          <p:val>
                                            <p:strVal val="#ppt_h"/>
                                          </p:val>
                                        </p:tav>
                                      </p:tavLst>
                                    </p:anim>
                                  </p:childTnLst>
                                </p:cTn>
                              </p:par>
                              <p:par>
                                <p:cTn id="60" presetID="10" presetClass="entr" presetSubtype="0" fill="hold" nodeType="withEffect">
                                  <p:stCondLst>
                                    <p:cond delay="0"/>
                                  </p:stCondLst>
                                  <p:childTnLst>
                                    <p:set>
                                      <p:cBhvr>
                                        <p:cTn id="61" dur="1" fill="hold">
                                          <p:stCondLst>
                                            <p:cond delay="0"/>
                                          </p:stCondLst>
                                        </p:cTn>
                                        <p:tgtEl>
                                          <p:spTgt spid="2677"/>
                                        </p:tgtEl>
                                        <p:attrNameLst>
                                          <p:attrName>style.visibility</p:attrName>
                                        </p:attrNameLst>
                                      </p:cBhvr>
                                      <p:to>
                                        <p:strVal val="visible"/>
                                      </p:to>
                                    </p:set>
                                    <p:animEffect transition="in" filter="fade">
                                      <p:cBhvr>
                                        <p:cTn id="62" dur="1000"/>
                                        <p:tgtEl>
                                          <p:spTgt spid="2677"/>
                                        </p:tgtEl>
                                      </p:cBhvr>
                                    </p:animEffect>
                                  </p:childTnLst>
                                </p:cTn>
                              </p:par>
                              <p:par>
                                <p:cTn id="63" presetID="10" presetClass="entr" presetSubtype="0" fill="hold" nodeType="withEffect">
                                  <p:stCondLst>
                                    <p:cond delay="0"/>
                                  </p:stCondLst>
                                  <p:childTnLst>
                                    <p:set>
                                      <p:cBhvr>
                                        <p:cTn id="64" dur="1" fill="hold">
                                          <p:stCondLst>
                                            <p:cond delay="0"/>
                                          </p:stCondLst>
                                        </p:cTn>
                                        <p:tgtEl>
                                          <p:spTgt spid="2678"/>
                                        </p:tgtEl>
                                        <p:attrNameLst>
                                          <p:attrName>style.visibility</p:attrName>
                                        </p:attrNameLst>
                                      </p:cBhvr>
                                      <p:to>
                                        <p:strVal val="visible"/>
                                      </p:to>
                                    </p:set>
                                    <p:animEffect transition="in" filter="fade">
                                      <p:cBhvr>
                                        <p:cTn id="65" dur="1000"/>
                                        <p:tgtEl>
                                          <p:spTgt spid="2678"/>
                                        </p:tgtEl>
                                      </p:cBhvr>
                                    </p:animEffect>
                                  </p:childTnLst>
                                </p:cTn>
                              </p:par>
                              <p:par>
                                <p:cTn id="66" presetID="10" presetClass="entr" presetSubtype="0" fill="hold" nodeType="withEffect">
                                  <p:stCondLst>
                                    <p:cond delay="0"/>
                                  </p:stCondLst>
                                  <p:childTnLst>
                                    <p:set>
                                      <p:cBhvr>
                                        <p:cTn id="67" dur="1" fill="hold">
                                          <p:stCondLst>
                                            <p:cond delay="0"/>
                                          </p:stCondLst>
                                        </p:cTn>
                                        <p:tgtEl>
                                          <p:spTgt spid="2679"/>
                                        </p:tgtEl>
                                        <p:attrNameLst>
                                          <p:attrName>style.visibility</p:attrName>
                                        </p:attrNameLst>
                                      </p:cBhvr>
                                      <p:to>
                                        <p:strVal val="visible"/>
                                      </p:to>
                                    </p:set>
                                    <p:animEffect transition="in" filter="fade">
                                      <p:cBhvr>
                                        <p:cTn id="68" dur="1000"/>
                                        <p:tgtEl>
                                          <p:spTgt spid="2679"/>
                                        </p:tgtEl>
                                      </p:cBhvr>
                                    </p:animEffect>
                                  </p:childTnLst>
                                </p:cTn>
                              </p:par>
                              <p:par>
                                <p:cTn id="69" presetID="10" presetClass="entr" presetSubtype="0" fill="hold" nodeType="withEffect">
                                  <p:stCondLst>
                                    <p:cond delay="0"/>
                                  </p:stCondLst>
                                  <p:childTnLst>
                                    <p:set>
                                      <p:cBhvr>
                                        <p:cTn id="70" dur="1" fill="hold">
                                          <p:stCondLst>
                                            <p:cond delay="0"/>
                                          </p:stCondLst>
                                        </p:cTn>
                                        <p:tgtEl>
                                          <p:spTgt spid="2680"/>
                                        </p:tgtEl>
                                        <p:attrNameLst>
                                          <p:attrName>style.visibility</p:attrName>
                                        </p:attrNameLst>
                                      </p:cBhvr>
                                      <p:to>
                                        <p:strVal val="visible"/>
                                      </p:to>
                                    </p:set>
                                    <p:animEffect transition="in" filter="fade">
                                      <p:cBhvr>
                                        <p:cTn id="71" dur="1000"/>
                                        <p:tgtEl>
                                          <p:spTgt spid="2680"/>
                                        </p:tgtEl>
                                      </p:cBhvr>
                                    </p:animEffect>
                                  </p:childTnLst>
                                </p:cTn>
                              </p:par>
                              <p:par>
                                <p:cTn id="72" presetID="10" presetClass="entr" presetSubtype="0" fill="hold" nodeType="withEffect">
                                  <p:stCondLst>
                                    <p:cond delay="0"/>
                                  </p:stCondLst>
                                  <p:childTnLst>
                                    <p:set>
                                      <p:cBhvr>
                                        <p:cTn id="73" dur="1" fill="hold">
                                          <p:stCondLst>
                                            <p:cond delay="0"/>
                                          </p:stCondLst>
                                        </p:cTn>
                                        <p:tgtEl>
                                          <p:spTgt spid="2681"/>
                                        </p:tgtEl>
                                        <p:attrNameLst>
                                          <p:attrName>style.visibility</p:attrName>
                                        </p:attrNameLst>
                                      </p:cBhvr>
                                      <p:to>
                                        <p:strVal val="visible"/>
                                      </p:to>
                                    </p:set>
                                    <p:animEffect transition="in" filter="fade">
                                      <p:cBhvr>
                                        <p:cTn id="74" dur="1000"/>
                                        <p:tgtEl>
                                          <p:spTgt spid="2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44"/>
        <p:cNvGrpSpPr/>
        <p:nvPr/>
      </p:nvGrpSpPr>
      <p:grpSpPr>
        <a:xfrm>
          <a:off x="0" y="0"/>
          <a:ext cx="0" cy="0"/>
          <a:chOff x="0" y="0"/>
          <a:chExt cx="0" cy="0"/>
        </a:xfrm>
      </p:grpSpPr>
      <p:sp>
        <p:nvSpPr>
          <p:cNvPr id="4545" name="Google Shape;4545;p107"/>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PROJECT STAGES</a:t>
            </a:r>
            <a:endParaRPr/>
          </a:p>
        </p:txBody>
      </p:sp>
      <p:sp>
        <p:nvSpPr>
          <p:cNvPr id="4546" name="Google Shape;4546;p107"/>
          <p:cNvSpPr txBox="1">
            <a:spLocks noGrp="1"/>
          </p:cNvSpPr>
          <p:nvPr>
            <p:ph type="subTitle" idx="1"/>
          </p:nvPr>
        </p:nvSpPr>
        <p:spPr>
          <a:xfrm>
            <a:off x="3431104" y="2569860"/>
            <a:ext cx="22818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Stage 2</a:t>
            </a:r>
            <a:endParaRPr/>
          </a:p>
        </p:txBody>
      </p:sp>
      <p:sp>
        <p:nvSpPr>
          <p:cNvPr id="4547" name="Google Shape;4547;p107"/>
          <p:cNvSpPr txBox="1">
            <a:spLocks noGrp="1"/>
          </p:cNvSpPr>
          <p:nvPr>
            <p:ph type="subTitle" idx="2"/>
          </p:nvPr>
        </p:nvSpPr>
        <p:spPr>
          <a:xfrm>
            <a:off x="3431096" y="3096475"/>
            <a:ext cx="2281800" cy="7671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4548" name="Google Shape;4548;p107"/>
          <p:cNvSpPr txBox="1">
            <a:spLocks noGrp="1"/>
          </p:cNvSpPr>
          <p:nvPr>
            <p:ph type="subTitle" idx="3"/>
          </p:nvPr>
        </p:nvSpPr>
        <p:spPr>
          <a:xfrm>
            <a:off x="5846645" y="1960260"/>
            <a:ext cx="22818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Stage 3</a:t>
            </a:r>
            <a:endParaRPr/>
          </a:p>
        </p:txBody>
      </p:sp>
      <p:sp>
        <p:nvSpPr>
          <p:cNvPr id="4549" name="Google Shape;4549;p107"/>
          <p:cNvSpPr txBox="1">
            <a:spLocks noGrp="1"/>
          </p:cNvSpPr>
          <p:nvPr>
            <p:ph type="subTitle" idx="4"/>
          </p:nvPr>
        </p:nvSpPr>
        <p:spPr>
          <a:xfrm>
            <a:off x="5846637" y="2486875"/>
            <a:ext cx="2281800" cy="7671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sp>
        <p:nvSpPr>
          <p:cNvPr id="4550" name="Google Shape;4550;p107"/>
          <p:cNvSpPr txBox="1">
            <a:spLocks noGrp="1"/>
          </p:cNvSpPr>
          <p:nvPr>
            <p:ph type="subTitle" idx="5"/>
          </p:nvPr>
        </p:nvSpPr>
        <p:spPr>
          <a:xfrm>
            <a:off x="1015564" y="3179460"/>
            <a:ext cx="22818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Stage 1</a:t>
            </a:r>
            <a:endParaRPr/>
          </a:p>
        </p:txBody>
      </p:sp>
      <p:sp>
        <p:nvSpPr>
          <p:cNvPr id="4551" name="Google Shape;4551;p107"/>
          <p:cNvSpPr txBox="1">
            <a:spLocks noGrp="1"/>
          </p:cNvSpPr>
          <p:nvPr>
            <p:ph type="subTitle" idx="6"/>
          </p:nvPr>
        </p:nvSpPr>
        <p:spPr>
          <a:xfrm>
            <a:off x="1015555" y="3706075"/>
            <a:ext cx="2281800" cy="7671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4552" name="Google Shape;4552;p107"/>
          <p:cNvSpPr/>
          <p:nvPr/>
        </p:nvSpPr>
        <p:spPr>
          <a:xfrm>
            <a:off x="1878717" y="260495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07"/>
          <p:cNvSpPr/>
          <p:nvPr/>
        </p:nvSpPr>
        <p:spPr>
          <a:xfrm>
            <a:off x="4294242" y="199100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07"/>
          <p:cNvSpPr/>
          <p:nvPr/>
        </p:nvSpPr>
        <p:spPr>
          <a:xfrm>
            <a:off x="6709767" y="1391094"/>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5" name="Google Shape;4555;p107"/>
          <p:cNvGrpSpPr/>
          <p:nvPr/>
        </p:nvGrpSpPr>
        <p:grpSpPr>
          <a:xfrm>
            <a:off x="4401910" y="2104364"/>
            <a:ext cx="340168" cy="340168"/>
            <a:chOff x="2676100" y="832575"/>
            <a:chExt cx="483125" cy="483125"/>
          </a:xfrm>
        </p:grpSpPr>
        <p:sp>
          <p:nvSpPr>
            <p:cNvPr id="4556" name="Google Shape;4556;p107"/>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7" name="Google Shape;4557;p107"/>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8" name="Google Shape;4558;p107"/>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59" name="Google Shape;4559;p107"/>
          <p:cNvGrpSpPr/>
          <p:nvPr/>
        </p:nvGrpSpPr>
        <p:grpSpPr>
          <a:xfrm>
            <a:off x="1986174" y="2719639"/>
            <a:ext cx="340608" cy="340168"/>
            <a:chOff x="5053900" y="2021500"/>
            <a:chExt cx="483750" cy="483125"/>
          </a:xfrm>
        </p:grpSpPr>
        <p:sp>
          <p:nvSpPr>
            <p:cNvPr id="4560" name="Google Shape;4560;p107"/>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1" name="Google Shape;4561;p107"/>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2" name="Google Shape;4562;p107"/>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3" name="Google Shape;4563;p107"/>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4" name="Google Shape;4564;p107"/>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5" name="Google Shape;4565;p107"/>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6" name="Google Shape;4566;p107"/>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67" name="Google Shape;4567;p107"/>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68" name="Google Shape;4568;p107"/>
          <p:cNvGrpSpPr/>
          <p:nvPr/>
        </p:nvGrpSpPr>
        <p:grpSpPr>
          <a:xfrm>
            <a:off x="6801197" y="1504620"/>
            <a:ext cx="351663" cy="333831"/>
            <a:chOff x="6222125" y="2025975"/>
            <a:chExt cx="499450" cy="474125"/>
          </a:xfrm>
        </p:grpSpPr>
        <p:sp>
          <p:nvSpPr>
            <p:cNvPr id="4569" name="Google Shape;4569;p107"/>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0" name="Google Shape;4570;p107"/>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71" name="Google Shape;4571;p107"/>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72" name="Google Shape;4572;p107"/>
          <p:cNvGrpSpPr/>
          <p:nvPr/>
        </p:nvGrpSpPr>
        <p:grpSpPr>
          <a:xfrm flipH="1">
            <a:off x="9148986" y="905775"/>
            <a:ext cx="357454" cy="956304"/>
            <a:chOff x="357713" y="600975"/>
            <a:chExt cx="357454" cy="956304"/>
          </a:xfrm>
        </p:grpSpPr>
        <p:sp>
          <p:nvSpPr>
            <p:cNvPr id="4573" name="Google Shape;4573;p107"/>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07"/>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07"/>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07"/>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107"/>
          <p:cNvGrpSpPr/>
          <p:nvPr/>
        </p:nvGrpSpPr>
        <p:grpSpPr>
          <a:xfrm>
            <a:off x="2184488" y="1690446"/>
            <a:ext cx="793256" cy="182899"/>
            <a:chOff x="2685575" y="2835950"/>
            <a:chExt cx="433000" cy="99825"/>
          </a:xfrm>
        </p:grpSpPr>
        <p:sp>
          <p:nvSpPr>
            <p:cNvPr id="4578" name="Google Shape;4578;p107"/>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07"/>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07"/>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07"/>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107"/>
          <p:cNvGrpSpPr/>
          <p:nvPr/>
        </p:nvGrpSpPr>
        <p:grpSpPr>
          <a:xfrm flipH="1">
            <a:off x="5474263" y="-1003403"/>
            <a:ext cx="2019176" cy="2019176"/>
            <a:chOff x="1943325" y="-220375"/>
            <a:chExt cx="1298672" cy="1298672"/>
          </a:xfrm>
        </p:grpSpPr>
        <p:sp>
          <p:nvSpPr>
            <p:cNvPr id="4583" name="Google Shape;4583;p107"/>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07"/>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07"/>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07"/>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07"/>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07"/>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07"/>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07"/>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07"/>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07"/>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07"/>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07"/>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07"/>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07"/>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07"/>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07"/>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07"/>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07"/>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07"/>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07"/>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07"/>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07"/>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107"/>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07"/>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07"/>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07"/>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07"/>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07"/>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07"/>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07"/>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07"/>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07"/>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07"/>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07"/>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07"/>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07"/>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07"/>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07"/>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07"/>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07"/>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107"/>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07"/>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07"/>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107"/>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07"/>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107"/>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107"/>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07"/>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1" name="Google Shape;4631;p107"/>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07"/>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07">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107">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07">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07"/>
          <p:cNvSpPr/>
          <p:nvPr/>
        </p:nvSpPr>
        <p:spPr>
          <a:xfrm flipH="1">
            <a:off x="6597336" y="362286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577"/>
                                        </p:tgtEl>
                                        <p:attrNameLst>
                                          <p:attrName>style.visibility</p:attrName>
                                        </p:attrNameLst>
                                      </p:cBhvr>
                                      <p:to>
                                        <p:strVal val="visible"/>
                                      </p:to>
                                    </p:set>
                                    <p:anim calcmode="lin" valueType="num">
                                      <p:cBhvr additive="base">
                                        <p:cTn id="7" dur="1000"/>
                                        <p:tgtEl>
                                          <p:spTgt spid="457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545"/>
                                        </p:tgtEl>
                                        <p:attrNameLst>
                                          <p:attrName>style.visibility</p:attrName>
                                        </p:attrNameLst>
                                      </p:cBhvr>
                                      <p:to>
                                        <p:strVal val="visible"/>
                                      </p:to>
                                    </p:set>
                                    <p:anim calcmode="lin" valueType="num">
                                      <p:cBhvr additive="base">
                                        <p:cTn id="10" dur="1000"/>
                                        <p:tgtEl>
                                          <p:spTgt spid="4545"/>
                                        </p:tgtEl>
                                        <p:attrNameLst>
                                          <p:attrName>ppt_x</p:attrName>
                                        </p:attrNameLst>
                                      </p:cBhvr>
                                      <p:tavLst>
                                        <p:tav tm="0">
                                          <p:val>
                                            <p:strVal val="#ppt_x-1"/>
                                          </p:val>
                                        </p:tav>
                                        <p:tav tm="100000">
                                          <p:val>
                                            <p:strVal val="#ppt_x"/>
                                          </p:val>
                                        </p:tav>
                                      </p:tavLst>
                                    </p:anim>
                                  </p:childTnLst>
                                </p:cTn>
                              </p:par>
                              <p:par>
                                <p:cTn id="11" presetID="8" presetClass="emph" presetSubtype="0" fill="hold" nodeType="withEffect">
                                  <p:stCondLst>
                                    <p:cond delay="0"/>
                                  </p:stCondLst>
                                  <p:childTnLst>
                                    <p:animRot by="-21600000">
                                      <p:cBhvr>
                                        <p:cTn id="12" dur="1000" fill="hold"/>
                                        <p:tgtEl>
                                          <p:spTgt spid="4582"/>
                                        </p:tgtEl>
                                        <p:attrNameLst>
                                          <p:attrName>r</p:attrName>
                                        </p:attrNameLst>
                                      </p:cBhvr>
                                    </p:animRot>
                                  </p:childTnLst>
                                </p:cTn>
                              </p:par>
                              <p:par>
                                <p:cTn id="13" presetID="10" presetClass="entr" presetSubtype="0" fill="hold" nodeType="withEffect">
                                  <p:stCondLst>
                                    <p:cond delay="0"/>
                                  </p:stCondLst>
                                  <p:childTnLst>
                                    <p:set>
                                      <p:cBhvr>
                                        <p:cTn id="14" dur="1" fill="hold">
                                          <p:stCondLst>
                                            <p:cond delay="0"/>
                                          </p:stCondLst>
                                        </p:cTn>
                                        <p:tgtEl>
                                          <p:spTgt spid="4546"/>
                                        </p:tgtEl>
                                        <p:attrNameLst>
                                          <p:attrName>style.visibility</p:attrName>
                                        </p:attrNameLst>
                                      </p:cBhvr>
                                      <p:to>
                                        <p:strVal val="visible"/>
                                      </p:to>
                                    </p:set>
                                    <p:animEffect transition="in" filter="fade">
                                      <p:cBhvr>
                                        <p:cTn id="15" dur="1000"/>
                                        <p:tgtEl>
                                          <p:spTgt spid="4546"/>
                                        </p:tgtEl>
                                      </p:cBhvr>
                                    </p:animEffect>
                                  </p:childTnLst>
                                </p:cTn>
                              </p:par>
                              <p:par>
                                <p:cTn id="16" presetID="10" presetClass="entr" presetSubtype="0" fill="hold" nodeType="withEffect">
                                  <p:stCondLst>
                                    <p:cond delay="0"/>
                                  </p:stCondLst>
                                  <p:childTnLst>
                                    <p:set>
                                      <p:cBhvr>
                                        <p:cTn id="17" dur="1" fill="hold">
                                          <p:stCondLst>
                                            <p:cond delay="0"/>
                                          </p:stCondLst>
                                        </p:cTn>
                                        <p:tgtEl>
                                          <p:spTgt spid="4547"/>
                                        </p:tgtEl>
                                        <p:attrNameLst>
                                          <p:attrName>style.visibility</p:attrName>
                                        </p:attrNameLst>
                                      </p:cBhvr>
                                      <p:to>
                                        <p:strVal val="visible"/>
                                      </p:to>
                                    </p:set>
                                    <p:animEffect transition="in" filter="fade">
                                      <p:cBhvr>
                                        <p:cTn id="18" dur="1000"/>
                                        <p:tgtEl>
                                          <p:spTgt spid="4547"/>
                                        </p:tgtEl>
                                      </p:cBhvr>
                                    </p:animEffect>
                                  </p:childTnLst>
                                </p:cTn>
                              </p:par>
                              <p:par>
                                <p:cTn id="19" presetID="10" presetClass="entr" presetSubtype="0" fill="hold" nodeType="withEffect">
                                  <p:stCondLst>
                                    <p:cond delay="0"/>
                                  </p:stCondLst>
                                  <p:childTnLst>
                                    <p:set>
                                      <p:cBhvr>
                                        <p:cTn id="20" dur="1" fill="hold">
                                          <p:stCondLst>
                                            <p:cond delay="0"/>
                                          </p:stCondLst>
                                        </p:cTn>
                                        <p:tgtEl>
                                          <p:spTgt spid="4549"/>
                                        </p:tgtEl>
                                        <p:attrNameLst>
                                          <p:attrName>style.visibility</p:attrName>
                                        </p:attrNameLst>
                                      </p:cBhvr>
                                      <p:to>
                                        <p:strVal val="visible"/>
                                      </p:to>
                                    </p:set>
                                    <p:animEffect transition="in" filter="fade">
                                      <p:cBhvr>
                                        <p:cTn id="21" dur="1000"/>
                                        <p:tgtEl>
                                          <p:spTgt spid="4549"/>
                                        </p:tgtEl>
                                      </p:cBhvr>
                                    </p:animEffect>
                                  </p:childTnLst>
                                </p:cTn>
                              </p:par>
                              <p:par>
                                <p:cTn id="22" presetID="10" presetClass="entr" presetSubtype="0" fill="hold" nodeType="withEffect">
                                  <p:stCondLst>
                                    <p:cond delay="0"/>
                                  </p:stCondLst>
                                  <p:childTnLst>
                                    <p:set>
                                      <p:cBhvr>
                                        <p:cTn id="23" dur="1" fill="hold">
                                          <p:stCondLst>
                                            <p:cond delay="0"/>
                                          </p:stCondLst>
                                        </p:cTn>
                                        <p:tgtEl>
                                          <p:spTgt spid="4550"/>
                                        </p:tgtEl>
                                        <p:attrNameLst>
                                          <p:attrName>style.visibility</p:attrName>
                                        </p:attrNameLst>
                                      </p:cBhvr>
                                      <p:to>
                                        <p:strVal val="visible"/>
                                      </p:to>
                                    </p:set>
                                    <p:animEffect transition="in" filter="fade">
                                      <p:cBhvr>
                                        <p:cTn id="24" dur="1000"/>
                                        <p:tgtEl>
                                          <p:spTgt spid="4550"/>
                                        </p:tgtEl>
                                      </p:cBhvr>
                                    </p:animEffect>
                                  </p:childTnLst>
                                </p:cTn>
                              </p:par>
                              <p:par>
                                <p:cTn id="25" presetID="10" presetClass="entr" presetSubtype="0" fill="hold" nodeType="withEffect">
                                  <p:stCondLst>
                                    <p:cond delay="0"/>
                                  </p:stCondLst>
                                  <p:childTnLst>
                                    <p:set>
                                      <p:cBhvr>
                                        <p:cTn id="26" dur="1" fill="hold">
                                          <p:stCondLst>
                                            <p:cond delay="0"/>
                                          </p:stCondLst>
                                        </p:cTn>
                                        <p:tgtEl>
                                          <p:spTgt spid="4551"/>
                                        </p:tgtEl>
                                        <p:attrNameLst>
                                          <p:attrName>style.visibility</p:attrName>
                                        </p:attrNameLst>
                                      </p:cBhvr>
                                      <p:to>
                                        <p:strVal val="visible"/>
                                      </p:to>
                                    </p:set>
                                    <p:animEffect transition="in" filter="fade">
                                      <p:cBhvr>
                                        <p:cTn id="27" dur="1000"/>
                                        <p:tgtEl>
                                          <p:spTgt spid="4551"/>
                                        </p:tgtEl>
                                      </p:cBhvr>
                                    </p:animEffect>
                                  </p:childTnLst>
                                </p:cTn>
                              </p:par>
                              <p:par>
                                <p:cTn id="28" presetID="10" presetClass="entr" presetSubtype="0" fill="hold" nodeType="withEffect">
                                  <p:stCondLst>
                                    <p:cond delay="0"/>
                                  </p:stCondLst>
                                  <p:childTnLst>
                                    <p:set>
                                      <p:cBhvr>
                                        <p:cTn id="29" dur="1" fill="hold">
                                          <p:stCondLst>
                                            <p:cond delay="0"/>
                                          </p:stCondLst>
                                        </p:cTn>
                                        <p:tgtEl>
                                          <p:spTgt spid="4555"/>
                                        </p:tgtEl>
                                        <p:attrNameLst>
                                          <p:attrName>style.visibility</p:attrName>
                                        </p:attrNameLst>
                                      </p:cBhvr>
                                      <p:to>
                                        <p:strVal val="visible"/>
                                      </p:to>
                                    </p:set>
                                    <p:animEffect transition="in" filter="fade">
                                      <p:cBhvr>
                                        <p:cTn id="30" dur="1000"/>
                                        <p:tgtEl>
                                          <p:spTgt spid="4555"/>
                                        </p:tgtEl>
                                      </p:cBhvr>
                                    </p:animEffect>
                                  </p:childTnLst>
                                </p:cTn>
                              </p:par>
                              <p:par>
                                <p:cTn id="31" presetID="10" presetClass="entr" presetSubtype="0" fill="hold" nodeType="withEffect">
                                  <p:stCondLst>
                                    <p:cond delay="0"/>
                                  </p:stCondLst>
                                  <p:childTnLst>
                                    <p:set>
                                      <p:cBhvr>
                                        <p:cTn id="32" dur="1" fill="hold">
                                          <p:stCondLst>
                                            <p:cond delay="0"/>
                                          </p:stCondLst>
                                        </p:cTn>
                                        <p:tgtEl>
                                          <p:spTgt spid="4559"/>
                                        </p:tgtEl>
                                        <p:attrNameLst>
                                          <p:attrName>style.visibility</p:attrName>
                                        </p:attrNameLst>
                                      </p:cBhvr>
                                      <p:to>
                                        <p:strVal val="visible"/>
                                      </p:to>
                                    </p:set>
                                    <p:animEffect transition="in" filter="fade">
                                      <p:cBhvr>
                                        <p:cTn id="33" dur="1000"/>
                                        <p:tgtEl>
                                          <p:spTgt spid="4559"/>
                                        </p:tgtEl>
                                      </p:cBhvr>
                                    </p:animEffect>
                                  </p:childTnLst>
                                </p:cTn>
                              </p:par>
                              <p:par>
                                <p:cTn id="34" presetID="10" presetClass="entr" presetSubtype="0" fill="hold" nodeType="withEffect">
                                  <p:stCondLst>
                                    <p:cond delay="0"/>
                                  </p:stCondLst>
                                  <p:childTnLst>
                                    <p:set>
                                      <p:cBhvr>
                                        <p:cTn id="35" dur="1" fill="hold">
                                          <p:stCondLst>
                                            <p:cond delay="0"/>
                                          </p:stCondLst>
                                        </p:cTn>
                                        <p:tgtEl>
                                          <p:spTgt spid="4568"/>
                                        </p:tgtEl>
                                        <p:attrNameLst>
                                          <p:attrName>style.visibility</p:attrName>
                                        </p:attrNameLst>
                                      </p:cBhvr>
                                      <p:to>
                                        <p:strVal val="visible"/>
                                      </p:to>
                                    </p:set>
                                    <p:animEffect transition="in" filter="fade">
                                      <p:cBhvr>
                                        <p:cTn id="36" dur="1000"/>
                                        <p:tgtEl>
                                          <p:spTgt spid="4568"/>
                                        </p:tgtEl>
                                      </p:cBhvr>
                                    </p:animEffect>
                                  </p:childTnLst>
                                </p:cTn>
                              </p:par>
                              <p:par>
                                <p:cTn id="37" presetID="10" presetClass="entr" presetSubtype="0" fill="hold" nodeType="withEffect">
                                  <p:stCondLst>
                                    <p:cond delay="0"/>
                                  </p:stCondLst>
                                  <p:childTnLst>
                                    <p:set>
                                      <p:cBhvr>
                                        <p:cTn id="38" dur="1" fill="hold">
                                          <p:stCondLst>
                                            <p:cond delay="0"/>
                                          </p:stCondLst>
                                        </p:cTn>
                                        <p:tgtEl>
                                          <p:spTgt spid="4548"/>
                                        </p:tgtEl>
                                        <p:attrNameLst>
                                          <p:attrName>style.visibility</p:attrName>
                                        </p:attrNameLst>
                                      </p:cBhvr>
                                      <p:to>
                                        <p:strVal val="visible"/>
                                      </p:to>
                                    </p:set>
                                    <p:animEffect transition="in" filter="fade">
                                      <p:cBhvr>
                                        <p:cTn id="39" dur="1000"/>
                                        <p:tgtEl>
                                          <p:spTgt spid="4548"/>
                                        </p:tgtEl>
                                      </p:cBhvr>
                                    </p:animEffect>
                                  </p:childTnLst>
                                </p:cTn>
                              </p:par>
                              <p:par>
                                <p:cTn id="40" presetID="23" presetClass="entr" presetSubtype="16" fill="hold" nodeType="withEffect">
                                  <p:stCondLst>
                                    <p:cond delay="0"/>
                                  </p:stCondLst>
                                  <p:childTnLst>
                                    <p:set>
                                      <p:cBhvr>
                                        <p:cTn id="41" dur="1" fill="hold">
                                          <p:stCondLst>
                                            <p:cond delay="0"/>
                                          </p:stCondLst>
                                        </p:cTn>
                                        <p:tgtEl>
                                          <p:spTgt spid="4552"/>
                                        </p:tgtEl>
                                        <p:attrNameLst>
                                          <p:attrName>style.visibility</p:attrName>
                                        </p:attrNameLst>
                                      </p:cBhvr>
                                      <p:to>
                                        <p:strVal val="visible"/>
                                      </p:to>
                                    </p:set>
                                    <p:anim calcmode="lin" valueType="num">
                                      <p:cBhvr additive="base">
                                        <p:cTn id="42" dur="1000"/>
                                        <p:tgtEl>
                                          <p:spTgt spid="4552"/>
                                        </p:tgtEl>
                                        <p:attrNameLst>
                                          <p:attrName>ppt_w</p:attrName>
                                        </p:attrNameLst>
                                      </p:cBhvr>
                                      <p:tavLst>
                                        <p:tav tm="0">
                                          <p:val>
                                            <p:strVal val="0"/>
                                          </p:val>
                                        </p:tav>
                                        <p:tav tm="100000">
                                          <p:val>
                                            <p:strVal val="#ppt_w"/>
                                          </p:val>
                                        </p:tav>
                                      </p:tavLst>
                                    </p:anim>
                                    <p:anim calcmode="lin" valueType="num">
                                      <p:cBhvr additive="base">
                                        <p:cTn id="43" dur="1000"/>
                                        <p:tgtEl>
                                          <p:spTgt spid="4552"/>
                                        </p:tgtEl>
                                        <p:attrNameLst>
                                          <p:attrName>ppt_h</p:attrName>
                                        </p:attrNameLst>
                                      </p:cBhvr>
                                      <p:tavLst>
                                        <p:tav tm="0">
                                          <p:val>
                                            <p:strVal val="0"/>
                                          </p:val>
                                        </p:tav>
                                        <p:tav tm="100000">
                                          <p:val>
                                            <p:strVal val="#ppt_h"/>
                                          </p:val>
                                        </p:tav>
                                      </p:tavLst>
                                    </p:anim>
                                  </p:childTnLst>
                                </p:cTn>
                              </p:par>
                              <p:par>
                                <p:cTn id="44" presetID="23" presetClass="entr" presetSubtype="16" fill="hold" nodeType="withEffect">
                                  <p:stCondLst>
                                    <p:cond delay="0"/>
                                  </p:stCondLst>
                                  <p:childTnLst>
                                    <p:set>
                                      <p:cBhvr>
                                        <p:cTn id="45" dur="1" fill="hold">
                                          <p:stCondLst>
                                            <p:cond delay="0"/>
                                          </p:stCondLst>
                                        </p:cTn>
                                        <p:tgtEl>
                                          <p:spTgt spid="4553"/>
                                        </p:tgtEl>
                                        <p:attrNameLst>
                                          <p:attrName>style.visibility</p:attrName>
                                        </p:attrNameLst>
                                      </p:cBhvr>
                                      <p:to>
                                        <p:strVal val="visible"/>
                                      </p:to>
                                    </p:set>
                                    <p:anim calcmode="lin" valueType="num">
                                      <p:cBhvr additive="base">
                                        <p:cTn id="46" dur="1000"/>
                                        <p:tgtEl>
                                          <p:spTgt spid="4553"/>
                                        </p:tgtEl>
                                        <p:attrNameLst>
                                          <p:attrName>ppt_w</p:attrName>
                                        </p:attrNameLst>
                                      </p:cBhvr>
                                      <p:tavLst>
                                        <p:tav tm="0">
                                          <p:val>
                                            <p:strVal val="0"/>
                                          </p:val>
                                        </p:tav>
                                        <p:tav tm="100000">
                                          <p:val>
                                            <p:strVal val="#ppt_w"/>
                                          </p:val>
                                        </p:tav>
                                      </p:tavLst>
                                    </p:anim>
                                    <p:anim calcmode="lin" valueType="num">
                                      <p:cBhvr additive="base">
                                        <p:cTn id="47" dur="1000"/>
                                        <p:tgtEl>
                                          <p:spTgt spid="4553"/>
                                        </p:tgtEl>
                                        <p:attrNameLst>
                                          <p:attrName>ppt_h</p:attrName>
                                        </p:attrNameLst>
                                      </p:cBhvr>
                                      <p:tavLst>
                                        <p:tav tm="0">
                                          <p:val>
                                            <p:strVal val="0"/>
                                          </p:val>
                                        </p:tav>
                                        <p:tav tm="100000">
                                          <p:val>
                                            <p:strVal val="#ppt_h"/>
                                          </p:val>
                                        </p:tav>
                                      </p:tavLst>
                                    </p:anim>
                                  </p:childTnLst>
                                </p:cTn>
                              </p:par>
                              <p:par>
                                <p:cTn id="48" presetID="23" presetClass="entr" presetSubtype="16" fill="hold" nodeType="withEffect">
                                  <p:stCondLst>
                                    <p:cond delay="0"/>
                                  </p:stCondLst>
                                  <p:childTnLst>
                                    <p:set>
                                      <p:cBhvr>
                                        <p:cTn id="49" dur="1" fill="hold">
                                          <p:stCondLst>
                                            <p:cond delay="0"/>
                                          </p:stCondLst>
                                        </p:cTn>
                                        <p:tgtEl>
                                          <p:spTgt spid="4554"/>
                                        </p:tgtEl>
                                        <p:attrNameLst>
                                          <p:attrName>style.visibility</p:attrName>
                                        </p:attrNameLst>
                                      </p:cBhvr>
                                      <p:to>
                                        <p:strVal val="visible"/>
                                      </p:to>
                                    </p:set>
                                    <p:anim calcmode="lin" valueType="num">
                                      <p:cBhvr additive="base">
                                        <p:cTn id="50" dur="1000"/>
                                        <p:tgtEl>
                                          <p:spTgt spid="4554"/>
                                        </p:tgtEl>
                                        <p:attrNameLst>
                                          <p:attrName>ppt_w</p:attrName>
                                        </p:attrNameLst>
                                      </p:cBhvr>
                                      <p:tavLst>
                                        <p:tav tm="0">
                                          <p:val>
                                            <p:strVal val="0"/>
                                          </p:val>
                                        </p:tav>
                                        <p:tav tm="100000">
                                          <p:val>
                                            <p:strVal val="#ppt_w"/>
                                          </p:val>
                                        </p:tav>
                                      </p:tavLst>
                                    </p:anim>
                                    <p:anim calcmode="lin" valueType="num">
                                      <p:cBhvr additive="base">
                                        <p:cTn id="51" dur="1000"/>
                                        <p:tgtEl>
                                          <p:spTgt spid="4554"/>
                                        </p:tgtEl>
                                        <p:attrNameLst>
                                          <p:attrName>ppt_h</p:attrName>
                                        </p:attrNameLst>
                                      </p:cBhvr>
                                      <p:tavLst>
                                        <p:tav tm="0">
                                          <p:val>
                                            <p:strVal val="0"/>
                                          </p:val>
                                        </p:tav>
                                        <p:tav tm="100000">
                                          <p:val>
                                            <p:strVal val="#ppt_h"/>
                                          </p:val>
                                        </p:tav>
                                      </p:tavLst>
                                    </p:anim>
                                  </p:childTnLst>
                                </p:cTn>
                              </p:par>
                              <p:par>
                                <p:cTn id="52" presetID="23" presetClass="entr" presetSubtype="16" fill="hold" nodeType="withEffect">
                                  <p:stCondLst>
                                    <p:cond delay="0"/>
                                  </p:stCondLst>
                                  <p:childTnLst>
                                    <p:set>
                                      <p:cBhvr>
                                        <p:cTn id="53" dur="1" fill="hold">
                                          <p:stCondLst>
                                            <p:cond delay="0"/>
                                          </p:stCondLst>
                                        </p:cTn>
                                        <p:tgtEl>
                                          <p:spTgt spid="4636"/>
                                        </p:tgtEl>
                                        <p:attrNameLst>
                                          <p:attrName>style.visibility</p:attrName>
                                        </p:attrNameLst>
                                      </p:cBhvr>
                                      <p:to>
                                        <p:strVal val="visible"/>
                                      </p:to>
                                    </p:set>
                                    <p:anim calcmode="lin" valueType="num">
                                      <p:cBhvr additive="base">
                                        <p:cTn id="54" dur="1000"/>
                                        <p:tgtEl>
                                          <p:spTgt spid="4636"/>
                                        </p:tgtEl>
                                        <p:attrNameLst>
                                          <p:attrName>ppt_w</p:attrName>
                                        </p:attrNameLst>
                                      </p:cBhvr>
                                      <p:tavLst>
                                        <p:tav tm="0">
                                          <p:val>
                                            <p:strVal val="0"/>
                                          </p:val>
                                        </p:tav>
                                        <p:tav tm="100000">
                                          <p:val>
                                            <p:strVal val="#ppt_w"/>
                                          </p:val>
                                        </p:tav>
                                      </p:tavLst>
                                    </p:anim>
                                    <p:anim calcmode="lin" valueType="num">
                                      <p:cBhvr additive="base">
                                        <p:cTn id="55" dur="1000"/>
                                        <p:tgtEl>
                                          <p:spTgt spid="4636"/>
                                        </p:tgtEl>
                                        <p:attrNameLst>
                                          <p:attrName>ppt_h</p:attrName>
                                        </p:attrNameLst>
                                      </p:cBhvr>
                                      <p:tavLst>
                                        <p:tav tm="0">
                                          <p:val>
                                            <p:strVal val="0"/>
                                          </p:val>
                                        </p:tav>
                                        <p:tav tm="100000">
                                          <p:val>
                                            <p:strVal val="#ppt_h"/>
                                          </p:val>
                                        </p:tav>
                                      </p:tavLst>
                                    </p:anim>
                                  </p:childTnLst>
                                </p:cTn>
                              </p:par>
                              <p:par>
                                <p:cTn id="56" presetID="10" presetClass="entr" presetSubtype="0" fill="hold" nodeType="withEffect">
                                  <p:stCondLst>
                                    <p:cond delay="0"/>
                                  </p:stCondLst>
                                  <p:childTnLst>
                                    <p:set>
                                      <p:cBhvr>
                                        <p:cTn id="57" dur="1" fill="hold">
                                          <p:stCondLst>
                                            <p:cond delay="0"/>
                                          </p:stCondLst>
                                        </p:cTn>
                                        <p:tgtEl>
                                          <p:spTgt spid="4631"/>
                                        </p:tgtEl>
                                        <p:attrNameLst>
                                          <p:attrName>style.visibility</p:attrName>
                                        </p:attrNameLst>
                                      </p:cBhvr>
                                      <p:to>
                                        <p:strVal val="visible"/>
                                      </p:to>
                                    </p:set>
                                    <p:animEffect transition="in" filter="fade">
                                      <p:cBhvr>
                                        <p:cTn id="58" dur="1000"/>
                                        <p:tgtEl>
                                          <p:spTgt spid="4631"/>
                                        </p:tgtEl>
                                      </p:cBhvr>
                                    </p:animEffect>
                                  </p:childTnLst>
                                </p:cTn>
                              </p:par>
                              <p:par>
                                <p:cTn id="59" presetID="10" presetClass="entr" presetSubtype="0" fill="hold" nodeType="withEffect">
                                  <p:stCondLst>
                                    <p:cond delay="0"/>
                                  </p:stCondLst>
                                  <p:childTnLst>
                                    <p:set>
                                      <p:cBhvr>
                                        <p:cTn id="60" dur="1" fill="hold">
                                          <p:stCondLst>
                                            <p:cond delay="0"/>
                                          </p:stCondLst>
                                        </p:cTn>
                                        <p:tgtEl>
                                          <p:spTgt spid="4632"/>
                                        </p:tgtEl>
                                        <p:attrNameLst>
                                          <p:attrName>style.visibility</p:attrName>
                                        </p:attrNameLst>
                                      </p:cBhvr>
                                      <p:to>
                                        <p:strVal val="visible"/>
                                      </p:to>
                                    </p:set>
                                    <p:animEffect transition="in" filter="fade">
                                      <p:cBhvr>
                                        <p:cTn id="61" dur="1000"/>
                                        <p:tgtEl>
                                          <p:spTgt spid="4632"/>
                                        </p:tgtEl>
                                      </p:cBhvr>
                                    </p:animEffect>
                                  </p:childTnLst>
                                </p:cTn>
                              </p:par>
                              <p:par>
                                <p:cTn id="62" presetID="10" presetClass="entr" presetSubtype="0" fill="hold" nodeType="withEffect">
                                  <p:stCondLst>
                                    <p:cond delay="0"/>
                                  </p:stCondLst>
                                  <p:childTnLst>
                                    <p:set>
                                      <p:cBhvr>
                                        <p:cTn id="63" dur="1" fill="hold">
                                          <p:stCondLst>
                                            <p:cond delay="0"/>
                                          </p:stCondLst>
                                        </p:cTn>
                                        <p:tgtEl>
                                          <p:spTgt spid="4633"/>
                                        </p:tgtEl>
                                        <p:attrNameLst>
                                          <p:attrName>style.visibility</p:attrName>
                                        </p:attrNameLst>
                                      </p:cBhvr>
                                      <p:to>
                                        <p:strVal val="visible"/>
                                      </p:to>
                                    </p:set>
                                    <p:animEffect transition="in" filter="fade">
                                      <p:cBhvr>
                                        <p:cTn id="64" dur="1000"/>
                                        <p:tgtEl>
                                          <p:spTgt spid="4633"/>
                                        </p:tgtEl>
                                      </p:cBhvr>
                                    </p:animEffect>
                                  </p:childTnLst>
                                </p:cTn>
                              </p:par>
                              <p:par>
                                <p:cTn id="65" presetID="10" presetClass="entr" presetSubtype="0" fill="hold" nodeType="withEffect">
                                  <p:stCondLst>
                                    <p:cond delay="0"/>
                                  </p:stCondLst>
                                  <p:childTnLst>
                                    <p:set>
                                      <p:cBhvr>
                                        <p:cTn id="66" dur="1" fill="hold">
                                          <p:stCondLst>
                                            <p:cond delay="0"/>
                                          </p:stCondLst>
                                        </p:cTn>
                                        <p:tgtEl>
                                          <p:spTgt spid="4634"/>
                                        </p:tgtEl>
                                        <p:attrNameLst>
                                          <p:attrName>style.visibility</p:attrName>
                                        </p:attrNameLst>
                                      </p:cBhvr>
                                      <p:to>
                                        <p:strVal val="visible"/>
                                      </p:to>
                                    </p:set>
                                    <p:animEffect transition="in" filter="fade">
                                      <p:cBhvr>
                                        <p:cTn id="67" dur="1000"/>
                                        <p:tgtEl>
                                          <p:spTgt spid="4634"/>
                                        </p:tgtEl>
                                      </p:cBhvr>
                                    </p:animEffect>
                                  </p:childTnLst>
                                </p:cTn>
                              </p:par>
                              <p:par>
                                <p:cTn id="68" presetID="10" presetClass="entr" presetSubtype="0" fill="hold" nodeType="withEffect">
                                  <p:stCondLst>
                                    <p:cond delay="0"/>
                                  </p:stCondLst>
                                  <p:childTnLst>
                                    <p:set>
                                      <p:cBhvr>
                                        <p:cTn id="69" dur="1" fill="hold">
                                          <p:stCondLst>
                                            <p:cond delay="0"/>
                                          </p:stCondLst>
                                        </p:cTn>
                                        <p:tgtEl>
                                          <p:spTgt spid="4635"/>
                                        </p:tgtEl>
                                        <p:attrNameLst>
                                          <p:attrName>style.visibility</p:attrName>
                                        </p:attrNameLst>
                                      </p:cBhvr>
                                      <p:to>
                                        <p:strVal val="visible"/>
                                      </p:to>
                                    </p:set>
                                    <p:animEffect transition="in" filter="fade">
                                      <p:cBhvr>
                                        <p:cTn id="70" dur="1000"/>
                                        <p:tgtEl>
                                          <p:spTgt spid="4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640"/>
        <p:cNvGrpSpPr/>
        <p:nvPr/>
      </p:nvGrpSpPr>
      <p:grpSpPr>
        <a:xfrm>
          <a:off x="0" y="0"/>
          <a:ext cx="0" cy="0"/>
          <a:chOff x="0" y="0"/>
          <a:chExt cx="0" cy="0"/>
        </a:xfrm>
      </p:grpSpPr>
      <p:sp>
        <p:nvSpPr>
          <p:cNvPr id="4641" name="Google Shape;4641;p10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TIMELINE</a:t>
            </a:r>
            <a:endParaRPr/>
          </a:p>
        </p:txBody>
      </p:sp>
      <p:sp>
        <p:nvSpPr>
          <p:cNvPr id="4642" name="Google Shape;4642;p108"/>
          <p:cNvSpPr txBox="1"/>
          <p:nvPr/>
        </p:nvSpPr>
        <p:spPr>
          <a:xfrm>
            <a:off x="4834463" y="1959952"/>
            <a:ext cx="1986000" cy="554400"/>
          </a:xfrm>
          <a:prstGeom prst="rect">
            <a:avLst/>
          </a:prstGeom>
          <a:no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Mars is actually a very cold place</a:t>
            </a:r>
            <a:endParaRPr>
              <a:solidFill>
                <a:schemeClr val="lt1"/>
              </a:solidFill>
              <a:latin typeface="Bai Jamjuree"/>
              <a:ea typeface="Bai Jamjuree"/>
              <a:cs typeface="Bai Jamjuree"/>
              <a:sym typeface="Bai Jamjuree"/>
            </a:endParaRPr>
          </a:p>
        </p:txBody>
      </p:sp>
      <p:sp>
        <p:nvSpPr>
          <p:cNvPr id="4643" name="Google Shape;4643;p108"/>
          <p:cNvSpPr txBox="1"/>
          <p:nvPr/>
        </p:nvSpPr>
        <p:spPr>
          <a:xfrm>
            <a:off x="6140750" y="3755514"/>
            <a:ext cx="1986000" cy="554400"/>
          </a:xfrm>
          <a:prstGeom prst="rect">
            <a:avLst/>
          </a:prstGeom>
          <a:no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It’s the farthest planet from the Sun</a:t>
            </a:r>
            <a:endParaRPr>
              <a:solidFill>
                <a:schemeClr val="lt1"/>
              </a:solidFill>
              <a:latin typeface="Bai Jamjuree"/>
              <a:ea typeface="Bai Jamjuree"/>
              <a:cs typeface="Bai Jamjuree"/>
              <a:sym typeface="Bai Jamjuree"/>
            </a:endParaRPr>
          </a:p>
        </p:txBody>
      </p:sp>
      <p:sp>
        <p:nvSpPr>
          <p:cNvPr id="4644" name="Google Shape;4644;p108"/>
          <p:cNvSpPr txBox="1"/>
          <p:nvPr/>
        </p:nvSpPr>
        <p:spPr>
          <a:xfrm>
            <a:off x="4834450" y="1556727"/>
            <a:ext cx="1986000" cy="42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Mars</a:t>
            </a:r>
            <a:endParaRPr sz="2100">
              <a:solidFill>
                <a:schemeClr val="lt1"/>
              </a:solidFill>
              <a:latin typeface="Aldrich"/>
              <a:ea typeface="Aldrich"/>
              <a:cs typeface="Aldrich"/>
              <a:sym typeface="Aldrich"/>
            </a:endParaRPr>
          </a:p>
        </p:txBody>
      </p:sp>
      <p:sp>
        <p:nvSpPr>
          <p:cNvPr id="4645" name="Google Shape;4645;p108"/>
          <p:cNvSpPr txBox="1"/>
          <p:nvPr/>
        </p:nvSpPr>
        <p:spPr>
          <a:xfrm>
            <a:off x="6140650" y="3288089"/>
            <a:ext cx="19860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Neptune</a:t>
            </a:r>
            <a:endParaRPr sz="2100">
              <a:solidFill>
                <a:schemeClr val="lt1"/>
              </a:solidFill>
              <a:latin typeface="Aldrich"/>
              <a:ea typeface="Aldrich"/>
              <a:cs typeface="Aldrich"/>
              <a:sym typeface="Aldrich"/>
            </a:endParaRPr>
          </a:p>
        </p:txBody>
      </p:sp>
      <p:sp>
        <p:nvSpPr>
          <p:cNvPr id="4646" name="Google Shape;4646;p108"/>
          <p:cNvSpPr txBox="1"/>
          <p:nvPr/>
        </p:nvSpPr>
        <p:spPr>
          <a:xfrm>
            <a:off x="2289649" y="1556727"/>
            <a:ext cx="1986000" cy="420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Venus</a:t>
            </a:r>
            <a:endParaRPr sz="2100">
              <a:solidFill>
                <a:schemeClr val="lt1"/>
              </a:solidFill>
              <a:latin typeface="Aldrich"/>
              <a:ea typeface="Aldrich"/>
              <a:cs typeface="Aldrich"/>
              <a:sym typeface="Aldrich"/>
            </a:endParaRPr>
          </a:p>
        </p:txBody>
      </p:sp>
      <p:sp>
        <p:nvSpPr>
          <p:cNvPr id="4647" name="Google Shape;4647;p108"/>
          <p:cNvSpPr txBox="1"/>
          <p:nvPr/>
        </p:nvSpPr>
        <p:spPr>
          <a:xfrm>
            <a:off x="2289663" y="1959952"/>
            <a:ext cx="1986000" cy="554400"/>
          </a:xfrm>
          <a:prstGeom prst="rect">
            <a:avLst/>
          </a:prstGeom>
          <a:no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Venus is the second planet from the Sun</a:t>
            </a:r>
            <a:endParaRPr>
              <a:solidFill>
                <a:schemeClr val="lt1"/>
              </a:solidFill>
              <a:latin typeface="Bai Jamjuree"/>
              <a:ea typeface="Bai Jamjuree"/>
              <a:cs typeface="Bai Jamjuree"/>
              <a:sym typeface="Bai Jamjuree"/>
            </a:endParaRPr>
          </a:p>
        </p:txBody>
      </p:sp>
      <p:sp>
        <p:nvSpPr>
          <p:cNvPr id="4648" name="Google Shape;4648;p108"/>
          <p:cNvSpPr txBox="1"/>
          <p:nvPr/>
        </p:nvSpPr>
        <p:spPr>
          <a:xfrm>
            <a:off x="1017250" y="3288089"/>
            <a:ext cx="19860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Jupiter</a:t>
            </a:r>
            <a:endParaRPr sz="2100">
              <a:solidFill>
                <a:schemeClr val="lt1"/>
              </a:solidFill>
              <a:latin typeface="Aldrich"/>
              <a:ea typeface="Aldrich"/>
              <a:cs typeface="Aldrich"/>
              <a:sym typeface="Aldrich"/>
            </a:endParaRPr>
          </a:p>
        </p:txBody>
      </p:sp>
      <p:sp>
        <p:nvSpPr>
          <p:cNvPr id="4649" name="Google Shape;4649;p108"/>
          <p:cNvSpPr txBox="1"/>
          <p:nvPr/>
        </p:nvSpPr>
        <p:spPr>
          <a:xfrm>
            <a:off x="1017250" y="3755514"/>
            <a:ext cx="1986000" cy="554400"/>
          </a:xfrm>
          <a:prstGeom prst="rect">
            <a:avLst/>
          </a:prstGeom>
          <a:no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Jupiter is the biggest planet of them all</a:t>
            </a:r>
            <a:endParaRPr>
              <a:solidFill>
                <a:schemeClr val="lt1"/>
              </a:solidFill>
              <a:latin typeface="Bai Jamjuree"/>
              <a:ea typeface="Bai Jamjuree"/>
              <a:cs typeface="Bai Jamjuree"/>
              <a:sym typeface="Bai Jamjuree"/>
            </a:endParaRPr>
          </a:p>
        </p:txBody>
      </p:sp>
      <p:sp>
        <p:nvSpPr>
          <p:cNvPr id="4650" name="Google Shape;4650;p108"/>
          <p:cNvSpPr txBox="1"/>
          <p:nvPr/>
        </p:nvSpPr>
        <p:spPr>
          <a:xfrm>
            <a:off x="3578947" y="3288089"/>
            <a:ext cx="1986000" cy="48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Saturn</a:t>
            </a:r>
            <a:endParaRPr sz="2100">
              <a:solidFill>
                <a:schemeClr val="lt1"/>
              </a:solidFill>
              <a:latin typeface="Aldrich"/>
              <a:ea typeface="Aldrich"/>
              <a:cs typeface="Aldrich"/>
              <a:sym typeface="Aldrich"/>
            </a:endParaRPr>
          </a:p>
        </p:txBody>
      </p:sp>
      <p:sp>
        <p:nvSpPr>
          <p:cNvPr id="4651" name="Google Shape;4651;p108"/>
          <p:cNvSpPr txBox="1"/>
          <p:nvPr/>
        </p:nvSpPr>
        <p:spPr>
          <a:xfrm>
            <a:off x="3578947" y="3755514"/>
            <a:ext cx="1986000" cy="554400"/>
          </a:xfrm>
          <a:prstGeom prst="rect">
            <a:avLst/>
          </a:prstGeom>
          <a:no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It’s composed of hydrogen and helium</a:t>
            </a:r>
            <a:endParaRPr>
              <a:solidFill>
                <a:schemeClr val="lt1"/>
              </a:solidFill>
              <a:latin typeface="Bai Jamjuree"/>
              <a:ea typeface="Bai Jamjuree"/>
              <a:cs typeface="Bai Jamjuree"/>
              <a:sym typeface="Bai Jamjuree"/>
            </a:endParaRPr>
          </a:p>
        </p:txBody>
      </p:sp>
      <p:sp>
        <p:nvSpPr>
          <p:cNvPr id="4652" name="Google Shape;4652;p108"/>
          <p:cNvSpPr/>
          <p:nvPr/>
        </p:nvSpPr>
        <p:spPr>
          <a:xfrm>
            <a:off x="1732492" y="263449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08"/>
          <p:cNvSpPr/>
          <p:nvPr/>
        </p:nvSpPr>
        <p:spPr>
          <a:xfrm>
            <a:off x="3004892" y="263449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08"/>
          <p:cNvSpPr/>
          <p:nvPr/>
        </p:nvSpPr>
        <p:spPr>
          <a:xfrm>
            <a:off x="4277292" y="263449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08"/>
          <p:cNvSpPr/>
          <p:nvPr/>
        </p:nvSpPr>
        <p:spPr>
          <a:xfrm>
            <a:off x="5549692" y="2634499"/>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6" name="Google Shape;4656;p108"/>
          <p:cNvGrpSpPr/>
          <p:nvPr/>
        </p:nvGrpSpPr>
        <p:grpSpPr>
          <a:xfrm>
            <a:off x="2446500" y="2937864"/>
            <a:ext cx="4234056" cy="0"/>
            <a:chOff x="2446500" y="2937864"/>
            <a:chExt cx="4234056" cy="0"/>
          </a:xfrm>
        </p:grpSpPr>
        <p:cxnSp>
          <p:nvCxnSpPr>
            <p:cNvPr id="4657" name="Google Shape;4657;p108"/>
            <p:cNvCxnSpPr/>
            <p:nvPr/>
          </p:nvCxnSpPr>
          <p:spPr>
            <a:xfrm>
              <a:off x="2446500" y="2937864"/>
              <a:ext cx="399900" cy="0"/>
            </a:xfrm>
            <a:prstGeom prst="straightConnector1">
              <a:avLst/>
            </a:prstGeom>
            <a:noFill/>
            <a:ln w="9525" cap="flat" cmpd="sng">
              <a:solidFill>
                <a:schemeClr val="lt1"/>
              </a:solidFill>
              <a:prstDash val="solid"/>
              <a:round/>
              <a:headEnd type="none" w="med" len="med"/>
              <a:tailEnd type="none" w="med" len="med"/>
            </a:ln>
          </p:spPr>
        </p:cxnSp>
        <p:cxnSp>
          <p:nvCxnSpPr>
            <p:cNvPr id="4658" name="Google Shape;4658;p108"/>
            <p:cNvCxnSpPr/>
            <p:nvPr/>
          </p:nvCxnSpPr>
          <p:spPr>
            <a:xfrm>
              <a:off x="3718900" y="2937864"/>
              <a:ext cx="399900" cy="0"/>
            </a:xfrm>
            <a:prstGeom prst="straightConnector1">
              <a:avLst/>
            </a:prstGeom>
            <a:noFill/>
            <a:ln w="9525" cap="flat" cmpd="sng">
              <a:solidFill>
                <a:schemeClr val="lt1"/>
              </a:solidFill>
              <a:prstDash val="solid"/>
              <a:round/>
              <a:headEnd type="none" w="med" len="med"/>
              <a:tailEnd type="none" w="med" len="med"/>
            </a:ln>
          </p:spPr>
        </p:cxnSp>
        <p:cxnSp>
          <p:nvCxnSpPr>
            <p:cNvPr id="4659" name="Google Shape;4659;p108"/>
            <p:cNvCxnSpPr/>
            <p:nvPr/>
          </p:nvCxnSpPr>
          <p:spPr>
            <a:xfrm>
              <a:off x="4991300" y="2937864"/>
              <a:ext cx="399900" cy="0"/>
            </a:xfrm>
            <a:prstGeom prst="straightConnector1">
              <a:avLst/>
            </a:prstGeom>
            <a:noFill/>
            <a:ln w="9525" cap="flat" cmpd="sng">
              <a:solidFill>
                <a:schemeClr val="lt1"/>
              </a:solidFill>
              <a:prstDash val="solid"/>
              <a:round/>
              <a:headEnd type="none" w="med" len="med"/>
              <a:tailEnd type="none" w="med" len="med"/>
            </a:ln>
          </p:spPr>
        </p:cxnSp>
        <p:cxnSp>
          <p:nvCxnSpPr>
            <p:cNvPr id="4660" name="Google Shape;4660;p108"/>
            <p:cNvCxnSpPr/>
            <p:nvPr/>
          </p:nvCxnSpPr>
          <p:spPr>
            <a:xfrm>
              <a:off x="6280656" y="2937864"/>
              <a:ext cx="399900" cy="0"/>
            </a:xfrm>
            <a:prstGeom prst="straightConnector1">
              <a:avLst/>
            </a:prstGeom>
            <a:noFill/>
            <a:ln w="9525" cap="flat" cmpd="sng">
              <a:solidFill>
                <a:schemeClr val="lt1"/>
              </a:solidFill>
              <a:prstDash val="solid"/>
              <a:round/>
              <a:headEnd type="none" w="med" len="med"/>
              <a:tailEnd type="none" w="med" len="med"/>
            </a:ln>
          </p:spPr>
        </p:cxnSp>
      </p:grpSp>
      <p:sp>
        <p:nvSpPr>
          <p:cNvPr id="4661" name="Google Shape;4661;p108"/>
          <p:cNvSpPr/>
          <p:nvPr/>
        </p:nvSpPr>
        <p:spPr>
          <a:xfrm>
            <a:off x="6855992" y="2660724"/>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108"/>
          <p:cNvSpPr/>
          <p:nvPr/>
        </p:nvSpPr>
        <p:spPr>
          <a:xfrm>
            <a:off x="6968384" y="2749082"/>
            <a:ext cx="327610" cy="328952"/>
          </a:xfrm>
          <a:custGeom>
            <a:avLst/>
            <a:gdLst/>
            <a:ahLst/>
            <a:cxnLst/>
            <a:rect l="l" t="t" r="r" b="b"/>
            <a:pathLst>
              <a:path w="11480" h="11527" extrusionOk="0">
                <a:moveTo>
                  <a:pt x="8336" y="667"/>
                </a:moveTo>
                <a:lnTo>
                  <a:pt x="8336" y="1762"/>
                </a:lnTo>
                <a:lnTo>
                  <a:pt x="6097" y="1762"/>
                </a:lnTo>
                <a:lnTo>
                  <a:pt x="6097" y="667"/>
                </a:lnTo>
                <a:close/>
                <a:moveTo>
                  <a:pt x="7669" y="4191"/>
                </a:moveTo>
                <a:lnTo>
                  <a:pt x="7669" y="4977"/>
                </a:lnTo>
                <a:lnTo>
                  <a:pt x="3764" y="4977"/>
                </a:lnTo>
                <a:lnTo>
                  <a:pt x="3764" y="4191"/>
                </a:lnTo>
                <a:close/>
                <a:moveTo>
                  <a:pt x="8503" y="5668"/>
                </a:moveTo>
                <a:lnTo>
                  <a:pt x="8503" y="6430"/>
                </a:lnTo>
                <a:lnTo>
                  <a:pt x="2978" y="6430"/>
                </a:lnTo>
                <a:lnTo>
                  <a:pt x="2978" y="5668"/>
                </a:lnTo>
                <a:close/>
                <a:moveTo>
                  <a:pt x="9241" y="7121"/>
                </a:moveTo>
                <a:lnTo>
                  <a:pt x="9241" y="7883"/>
                </a:lnTo>
                <a:lnTo>
                  <a:pt x="2168" y="7883"/>
                </a:lnTo>
                <a:lnTo>
                  <a:pt x="2168" y="7121"/>
                </a:lnTo>
                <a:close/>
                <a:moveTo>
                  <a:pt x="10003" y="8573"/>
                </a:moveTo>
                <a:lnTo>
                  <a:pt x="10003" y="9359"/>
                </a:lnTo>
                <a:lnTo>
                  <a:pt x="1454" y="9359"/>
                </a:lnTo>
                <a:lnTo>
                  <a:pt x="1454" y="8573"/>
                </a:lnTo>
                <a:close/>
                <a:moveTo>
                  <a:pt x="10789" y="10074"/>
                </a:moveTo>
                <a:lnTo>
                  <a:pt x="10789" y="10836"/>
                </a:lnTo>
                <a:lnTo>
                  <a:pt x="644" y="10836"/>
                </a:lnTo>
                <a:lnTo>
                  <a:pt x="644" y="10074"/>
                </a:lnTo>
                <a:close/>
                <a:moveTo>
                  <a:pt x="5383" y="0"/>
                </a:moveTo>
                <a:lnTo>
                  <a:pt x="5383" y="3548"/>
                </a:lnTo>
                <a:lnTo>
                  <a:pt x="3097" y="3548"/>
                </a:lnTo>
                <a:lnTo>
                  <a:pt x="3097" y="5001"/>
                </a:lnTo>
                <a:lnTo>
                  <a:pt x="2287" y="5001"/>
                </a:lnTo>
                <a:lnTo>
                  <a:pt x="2287" y="6454"/>
                </a:lnTo>
                <a:lnTo>
                  <a:pt x="1501" y="6454"/>
                </a:lnTo>
                <a:lnTo>
                  <a:pt x="1501" y="7930"/>
                </a:lnTo>
                <a:lnTo>
                  <a:pt x="787" y="7930"/>
                </a:lnTo>
                <a:lnTo>
                  <a:pt x="787" y="9383"/>
                </a:lnTo>
                <a:lnTo>
                  <a:pt x="1" y="9383"/>
                </a:lnTo>
                <a:lnTo>
                  <a:pt x="1" y="11526"/>
                </a:lnTo>
                <a:lnTo>
                  <a:pt x="11479" y="11526"/>
                </a:lnTo>
                <a:lnTo>
                  <a:pt x="11479" y="9383"/>
                </a:lnTo>
                <a:lnTo>
                  <a:pt x="10670" y="9383"/>
                </a:lnTo>
                <a:lnTo>
                  <a:pt x="10670" y="7930"/>
                </a:lnTo>
                <a:lnTo>
                  <a:pt x="9955" y="7930"/>
                </a:lnTo>
                <a:lnTo>
                  <a:pt x="9955" y="6454"/>
                </a:lnTo>
                <a:lnTo>
                  <a:pt x="9169" y="6454"/>
                </a:lnTo>
                <a:lnTo>
                  <a:pt x="9169" y="5001"/>
                </a:lnTo>
                <a:lnTo>
                  <a:pt x="8360" y="5001"/>
                </a:lnTo>
                <a:lnTo>
                  <a:pt x="8360" y="3548"/>
                </a:lnTo>
                <a:lnTo>
                  <a:pt x="6074" y="3548"/>
                </a:lnTo>
                <a:lnTo>
                  <a:pt x="6074" y="2453"/>
                </a:lnTo>
                <a:lnTo>
                  <a:pt x="8979" y="2453"/>
                </a:lnTo>
                <a:lnTo>
                  <a:pt x="89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grpSp>
        <p:nvGrpSpPr>
          <p:cNvPr id="4663" name="Google Shape;4663;p108"/>
          <p:cNvGrpSpPr/>
          <p:nvPr/>
        </p:nvGrpSpPr>
        <p:grpSpPr>
          <a:xfrm>
            <a:off x="3113443" y="2819759"/>
            <a:ext cx="338418" cy="194113"/>
            <a:chOff x="2964781" y="2545672"/>
            <a:chExt cx="338418" cy="194113"/>
          </a:xfrm>
        </p:grpSpPr>
        <p:sp>
          <p:nvSpPr>
            <p:cNvPr id="4664" name="Google Shape;4664;p108"/>
            <p:cNvSpPr/>
            <p:nvPr/>
          </p:nvSpPr>
          <p:spPr>
            <a:xfrm>
              <a:off x="2964781" y="2545672"/>
              <a:ext cx="338418" cy="194113"/>
            </a:xfrm>
            <a:custGeom>
              <a:avLst/>
              <a:gdLst/>
              <a:ahLst/>
              <a:cxnLst/>
              <a:rect l="l" t="t" r="r" b="b"/>
              <a:pathLst>
                <a:path w="11503" h="6598" extrusionOk="0">
                  <a:moveTo>
                    <a:pt x="2858" y="668"/>
                  </a:moveTo>
                  <a:lnTo>
                    <a:pt x="2858" y="2930"/>
                  </a:lnTo>
                  <a:lnTo>
                    <a:pt x="1144" y="2930"/>
                  </a:lnTo>
                  <a:lnTo>
                    <a:pt x="1787" y="1549"/>
                  </a:lnTo>
                  <a:cubicBezTo>
                    <a:pt x="1977" y="1096"/>
                    <a:pt x="2382" y="763"/>
                    <a:pt x="2858" y="668"/>
                  </a:cubicBezTo>
                  <a:close/>
                  <a:moveTo>
                    <a:pt x="3525" y="668"/>
                  </a:moveTo>
                  <a:cubicBezTo>
                    <a:pt x="4001" y="763"/>
                    <a:pt x="4382" y="1096"/>
                    <a:pt x="4597" y="1549"/>
                  </a:cubicBezTo>
                  <a:lnTo>
                    <a:pt x="5240" y="2930"/>
                  </a:lnTo>
                  <a:lnTo>
                    <a:pt x="3525" y="2930"/>
                  </a:lnTo>
                  <a:lnTo>
                    <a:pt x="3525" y="668"/>
                  </a:lnTo>
                  <a:close/>
                  <a:moveTo>
                    <a:pt x="7955" y="3597"/>
                  </a:moveTo>
                  <a:lnTo>
                    <a:pt x="7955" y="5859"/>
                  </a:lnTo>
                  <a:cubicBezTo>
                    <a:pt x="7502" y="5764"/>
                    <a:pt x="7097" y="5430"/>
                    <a:pt x="6907" y="5002"/>
                  </a:cubicBezTo>
                  <a:lnTo>
                    <a:pt x="6264" y="3597"/>
                  </a:lnTo>
                  <a:close/>
                  <a:moveTo>
                    <a:pt x="10312" y="3597"/>
                  </a:moveTo>
                  <a:lnTo>
                    <a:pt x="9693" y="5002"/>
                  </a:lnTo>
                  <a:cubicBezTo>
                    <a:pt x="9479" y="5430"/>
                    <a:pt x="9098" y="5764"/>
                    <a:pt x="8621" y="5859"/>
                  </a:cubicBezTo>
                  <a:lnTo>
                    <a:pt x="8621" y="3597"/>
                  </a:lnTo>
                  <a:close/>
                  <a:moveTo>
                    <a:pt x="3216" y="1"/>
                  </a:moveTo>
                  <a:cubicBezTo>
                    <a:pt x="2334" y="1"/>
                    <a:pt x="1572" y="501"/>
                    <a:pt x="1215" y="1263"/>
                  </a:cubicBezTo>
                  <a:lnTo>
                    <a:pt x="477" y="2930"/>
                  </a:lnTo>
                  <a:lnTo>
                    <a:pt x="1" y="2930"/>
                  </a:lnTo>
                  <a:lnTo>
                    <a:pt x="1" y="3621"/>
                  </a:lnTo>
                  <a:lnTo>
                    <a:pt x="5549" y="3621"/>
                  </a:lnTo>
                  <a:lnTo>
                    <a:pt x="6311" y="5288"/>
                  </a:lnTo>
                  <a:cubicBezTo>
                    <a:pt x="6669" y="6097"/>
                    <a:pt x="7431" y="6597"/>
                    <a:pt x="8336" y="6597"/>
                  </a:cubicBezTo>
                  <a:cubicBezTo>
                    <a:pt x="9217" y="6597"/>
                    <a:pt x="9955" y="6097"/>
                    <a:pt x="10360" y="5288"/>
                  </a:cubicBezTo>
                  <a:lnTo>
                    <a:pt x="11098" y="3621"/>
                  </a:lnTo>
                  <a:lnTo>
                    <a:pt x="11503" y="3621"/>
                  </a:lnTo>
                  <a:lnTo>
                    <a:pt x="11503" y="2930"/>
                  </a:lnTo>
                  <a:lnTo>
                    <a:pt x="5954" y="2930"/>
                  </a:lnTo>
                  <a:lnTo>
                    <a:pt x="5192" y="1263"/>
                  </a:lnTo>
                  <a:cubicBezTo>
                    <a:pt x="4835" y="477"/>
                    <a:pt x="4073" y="1"/>
                    <a:pt x="3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grpSp>
          <p:nvGrpSpPr>
            <p:cNvPr id="4665" name="Google Shape;4665;p108"/>
            <p:cNvGrpSpPr/>
            <p:nvPr/>
          </p:nvGrpSpPr>
          <p:grpSpPr>
            <a:xfrm>
              <a:off x="3048156" y="2565295"/>
              <a:ext cx="170281" cy="154159"/>
              <a:chOff x="3048156" y="2565295"/>
              <a:chExt cx="170281" cy="154159"/>
            </a:xfrm>
          </p:grpSpPr>
          <p:sp>
            <p:nvSpPr>
              <p:cNvPr id="4666" name="Google Shape;4666;p108"/>
              <p:cNvSpPr/>
              <p:nvPr/>
            </p:nvSpPr>
            <p:spPr>
              <a:xfrm>
                <a:off x="3048156" y="2665498"/>
                <a:ext cx="20359" cy="20329"/>
              </a:xfrm>
              <a:custGeom>
                <a:avLst/>
                <a:gdLst/>
                <a:ahLst/>
                <a:cxnLst/>
                <a:rect l="l" t="t" r="r" b="b"/>
                <a:pathLst>
                  <a:path w="692" h="691" extrusionOk="0">
                    <a:moveTo>
                      <a:pt x="1" y="0"/>
                    </a:moveTo>
                    <a:lnTo>
                      <a:pt x="1"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4667" name="Google Shape;4667;p108"/>
              <p:cNvSpPr/>
              <p:nvPr/>
            </p:nvSpPr>
            <p:spPr>
              <a:xfrm>
                <a:off x="3048156" y="2699801"/>
                <a:ext cx="20359" cy="19653"/>
              </a:xfrm>
              <a:custGeom>
                <a:avLst/>
                <a:gdLst/>
                <a:ahLst/>
                <a:cxnLst/>
                <a:rect l="l" t="t" r="r" b="b"/>
                <a:pathLst>
                  <a:path w="692" h="668" extrusionOk="0">
                    <a:moveTo>
                      <a:pt x="1" y="1"/>
                    </a:moveTo>
                    <a:lnTo>
                      <a:pt x="1" y="668"/>
                    </a:lnTo>
                    <a:lnTo>
                      <a:pt x="691" y="668"/>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4668" name="Google Shape;4668;p108"/>
              <p:cNvSpPr/>
              <p:nvPr/>
            </p:nvSpPr>
            <p:spPr>
              <a:xfrm>
                <a:off x="3198078" y="2565295"/>
                <a:ext cx="20359" cy="20359"/>
              </a:xfrm>
              <a:custGeom>
                <a:avLst/>
                <a:gdLst/>
                <a:ahLst/>
                <a:cxnLst/>
                <a:rect l="l" t="t" r="r" b="b"/>
                <a:pathLst>
                  <a:path w="692" h="692" extrusionOk="0">
                    <a:moveTo>
                      <a:pt x="1" y="1"/>
                    </a:moveTo>
                    <a:lnTo>
                      <a:pt x="1" y="691"/>
                    </a:lnTo>
                    <a:lnTo>
                      <a:pt x="691" y="691"/>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4669" name="Google Shape;4669;p108"/>
              <p:cNvSpPr/>
              <p:nvPr/>
            </p:nvSpPr>
            <p:spPr>
              <a:xfrm>
                <a:off x="3198078" y="2598922"/>
                <a:ext cx="20359" cy="20359"/>
              </a:xfrm>
              <a:custGeom>
                <a:avLst/>
                <a:gdLst/>
                <a:ahLst/>
                <a:cxnLst/>
                <a:rect l="l" t="t" r="r" b="b"/>
                <a:pathLst>
                  <a:path w="692" h="692" extrusionOk="0">
                    <a:moveTo>
                      <a:pt x="1" y="1"/>
                    </a:moveTo>
                    <a:lnTo>
                      <a:pt x="1" y="691"/>
                    </a:lnTo>
                    <a:lnTo>
                      <a:pt x="691" y="691"/>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grpSp>
      </p:grpSp>
      <p:sp>
        <p:nvSpPr>
          <p:cNvPr id="4670" name="Google Shape;4670;p108"/>
          <p:cNvSpPr/>
          <p:nvPr/>
        </p:nvSpPr>
        <p:spPr>
          <a:xfrm>
            <a:off x="1824876" y="2731179"/>
            <a:ext cx="337036" cy="339830"/>
          </a:xfrm>
          <a:custGeom>
            <a:avLst/>
            <a:gdLst/>
            <a:ahLst/>
            <a:cxnLst/>
            <a:rect l="l" t="t" r="r" b="b"/>
            <a:pathLst>
              <a:path w="11456" h="11551" extrusionOk="0">
                <a:moveTo>
                  <a:pt x="9717" y="715"/>
                </a:moveTo>
                <a:lnTo>
                  <a:pt x="9717" y="1501"/>
                </a:lnTo>
                <a:lnTo>
                  <a:pt x="5311" y="1501"/>
                </a:lnTo>
                <a:cubicBezTo>
                  <a:pt x="5073" y="1501"/>
                  <a:pt x="4906" y="1286"/>
                  <a:pt x="4930" y="1072"/>
                </a:cubicBezTo>
                <a:cubicBezTo>
                  <a:pt x="4954" y="881"/>
                  <a:pt x="5144" y="715"/>
                  <a:pt x="5359" y="715"/>
                </a:cubicBezTo>
                <a:close/>
                <a:moveTo>
                  <a:pt x="10764" y="3858"/>
                </a:moveTo>
                <a:lnTo>
                  <a:pt x="10764" y="4620"/>
                </a:lnTo>
                <a:lnTo>
                  <a:pt x="6359" y="4620"/>
                </a:lnTo>
                <a:cubicBezTo>
                  <a:pt x="6121" y="4620"/>
                  <a:pt x="5954" y="4406"/>
                  <a:pt x="5978" y="4215"/>
                </a:cubicBezTo>
                <a:cubicBezTo>
                  <a:pt x="6002" y="4001"/>
                  <a:pt x="6216" y="3858"/>
                  <a:pt x="6383" y="3858"/>
                </a:cubicBezTo>
                <a:close/>
                <a:moveTo>
                  <a:pt x="2072" y="4358"/>
                </a:moveTo>
                <a:cubicBezTo>
                  <a:pt x="2882" y="4358"/>
                  <a:pt x="3501" y="5001"/>
                  <a:pt x="3501" y="5787"/>
                </a:cubicBezTo>
                <a:cubicBezTo>
                  <a:pt x="3501" y="6597"/>
                  <a:pt x="2882" y="7216"/>
                  <a:pt x="2072" y="7216"/>
                </a:cubicBezTo>
                <a:cubicBezTo>
                  <a:pt x="1262" y="7216"/>
                  <a:pt x="643" y="6549"/>
                  <a:pt x="643" y="5787"/>
                </a:cubicBezTo>
                <a:cubicBezTo>
                  <a:pt x="643" y="4977"/>
                  <a:pt x="1310" y="4358"/>
                  <a:pt x="2072" y="4358"/>
                </a:cubicBezTo>
                <a:close/>
                <a:moveTo>
                  <a:pt x="10764" y="6978"/>
                </a:moveTo>
                <a:lnTo>
                  <a:pt x="10764" y="7740"/>
                </a:lnTo>
                <a:lnTo>
                  <a:pt x="6359" y="7740"/>
                </a:lnTo>
                <a:cubicBezTo>
                  <a:pt x="6121" y="7740"/>
                  <a:pt x="5954" y="7549"/>
                  <a:pt x="5978" y="7335"/>
                </a:cubicBezTo>
                <a:cubicBezTo>
                  <a:pt x="6002" y="7121"/>
                  <a:pt x="6216" y="6978"/>
                  <a:pt x="6383" y="6978"/>
                </a:cubicBezTo>
                <a:close/>
                <a:moveTo>
                  <a:pt x="9717" y="10098"/>
                </a:moveTo>
                <a:lnTo>
                  <a:pt x="9717" y="10883"/>
                </a:lnTo>
                <a:lnTo>
                  <a:pt x="5311" y="10883"/>
                </a:lnTo>
                <a:cubicBezTo>
                  <a:pt x="5073" y="10883"/>
                  <a:pt x="4906" y="10669"/>
                  <a:pt x="4930" y="10455"/>
                </a:cubicBezTo>
                <a:cubicBezTo>
                  <a:pt x="4954" y="10240"/>
                  <a:pt x="5144" y="10098"/>
                  <a:pt x="5359" y="10098"/>
                </a:cubicBezTo>
                <a:close/>
                <a:moveTo>
                  <a:pt x="5359" y="0"/>
                </a:moveTo>
                <a:cubicBezTo>
                  <a:pt x="4882" y="0"/>
                  <a:pt x="4477" y="310"/>
                  <a:pt x="4335" y="739"/>
                </a:cubicBezTo>
                <a:lnTo>
                  <a:pt x="3001" y="739"/>
                </a:lnTo>
                <a:lnTo>
                  <a:pt x="1858" y="3668"/>
                </a:lnTo>
                <a:cubicBezTo>
                  <a:pt x="834" y="3787"/>
                  <a:pt x="0" y="4668"/>
                  <a:pt x="0" y="5787"/>
                </a:cubicBezTo>
                <a:cubicBezTo>
                  <a:pt x="0" y="6883"/>
                  <a:pt x="834" y="7764"/>
                  <a:pt x="1858" y="7883"/>
                </a:cubicBezTo>
                <a:lnTo>
                  <a:pt x="3001" y="10812"/>
                </a:lnTo>
                <a:lnTo>
                  <a:pt x="4335" y="10812"/>
                </a:lnTo>
                <a:cubicBezTo>
                  <a:pt x="4477" y="11217"/>
                  <a:pt x="4882" y="11550"/>
                  <a:pt x="5359" y="11550"/>
                </a:cubicBezTo>
                <a:lnTo>
                  <a:pt x="10407" y="11550"/>
                </a:lnTo>
                <a:lnTo>
                  <a:pt x="10407" y="9383"/>
                </a:lnTo>
                <a:lnTo>
                  <a:pt x="5359" y="9383"/>
                </a:lnTo>
                <a:cubicBezTo>
                  <a:pt x="4882" y="9383"/>
                  <a:pt x="4477" y="9693"/>
                  <a:pt x="4335" y="10121"/>
                </a:cubicBezTo>
                <a:lnTo>
                  <a:pt x="3453" y="10121"/>
                </a:lnTo>
                <a:lnTo>
                  <a:pt x="2548" y="7835"/>
                </a:lnTo>
                <a:cubicBezTo>
                  <a:pt x="2929" y="7740"/>
                  <a:pt x="3287" y="7549"/>
                  <a:pt x="3572" y="7264"/>
                </a:cubicBezTo>
                <a:lnTo>
                  <a:pt x="4477" y="7668"/>
                </a:lnTo>
                <a:lnTo>
                  <a:pt x="5382" y="7668"/>
                </a:lnTo>
                <a:cubicBezTo>
                  <a:pt x="5525" y="8073"/>
                  <a:pt x="5906" y="8407"/>
                  <a:pt x="6383" y="8407"/>
                </a:cubicBezTo>
                <a:lnTo>
                  <a:pt x="11455" y="8407"/>
                </a:lnTo>
                <a:lnTo>
                  <a:pt x="11455" y="6263"/>
                </a:lnTo>
                <a:lnTo>
                  <a:pt x="6383" y="6263"/>
                </a:lnTo>
                <a:cubicBezTo>
                  <a:pt x="5906" y="6263"/>
                  <a:pt x="5525" y="6549"/>
                  <a:pt x="5382" y="7002"/>
                </a:cubicBezTo>
                <a:lnTo>
                  <a:pt x="4644" y="7002"/>
                </a:lnTo>
                <a:lnTo>
                  <a:pt x="3977" y="6740"/>
                </a:lnTo>
                <a:cubicBezTo>
                  <a:pt x="4120" y="6430"/>
                  <a:pt x="4192" y="6144"/>
                  <a:pt x="4192" y="5787"/>
                </a:cubicBezTo>
                <a:cubicBezTo>
                  <a:pt x="4192" y="5430"/>
                  <a:pt x="4096" y="5120"/>
                  <a:pt x="3977" y="4835"/>
                </a:cubicBezTo>
                <a:lnTo>
                  <a:pt x="4644" y="4549"/>
                </a:lnTo>
                <a:lnTo>
                  <a:pt x="5382" y="4549"/>
                </a:lnTo>
                <a:lnTo>
                  <a:pt x="5382" y="4573"/>
                </a:lnTo>
                <a:cubicBezTo>
                  <a:pt x="5525" y="4977"/>
                  <a:pt x="5906" y="5311"/>
                  <a:pt x="6383" y="5311"/>
                </a:cubicBezTo>
                <a:lnTo>
                  <a:pt x="11455" y="5311"/>
                </a:lnTo>
                <a:lnTo>
                  <a:pt x="11455" y="3144"/>
                </a:lnTo>
                <a:lnTo>
                  <a:pt x="6383" y="3144"/>
                </a:lnTo>
                <a:cubicBezTo>
                  <a:pt x="5906" y="3144"/>
                  <a:pt x="5525" y="3430"/>
                  <a:pt x="5382" y="3882"/>
                </a:cubicBezTo>
                <a:lnTo>
                  <a:pt x="4477" y="3882"/>
                </a:lnTo>
                <a:lnTo>
                  <a:pt x="3572" y="4263"/>
                </a:lnTo>
                <a:cubicBezTo>
                  <a:pt x="3287" y="4001"/>
                  <a:pt x="2929" y="3787"/>
                  <a:pt x="2548" y="3691"/>
                </a:cubicBezTo>
                <a:lnTo>
                  <a:pt x="3453" y="1405"/>
                </a:lnTo>
                <a:lnTo>
                  <a:pt x="4335" y="1405"/>
                </a:lnTo>
                <a:cubicBezTo>
                  <a:pt x="4477" y="1810"/>
                  <a:pt x="4882" y="2144"/>
                  <a:pt x="5359" y="2144"/>
                </a:cubicBezTo>
                <a:lnTo>
                  <a:pt x="10407" y="2144"/>
                </a:lnTo>
                <a:lnTo>
                  <a:pt x="104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4671" name="Google Shape;4671;p108"/>
          <p:cNvSpPr/>
          <p:nvPr/>
        </p:nvSpPr>
        <p:spPr>
          <a:xfrm>
            <a:off x="5645972" y="2742060"/>
            <a:ext cx="339830" cy="288816"/>
          </a:xfrm>
          <a:custGeom>
            <a:avLst/>
            <a:gdLst/>
            <a:ahLst/>
            <a:cxnLst/>
            <a:rect l="l" t="t" r="r" b="b"/>
            <a:pathLst>
              <a:path w="11551" h="9817" extrusionOk="0">
                <a:moveTo>
                  <a:pt x="9859" y="672"/>
                </a:moveTo>
                <a:cubicBezTo>
                  <a:pt x="10383" y="672"/>
                  <a:pt x="10836" y="1124"/>
                  <a:pt x="10836" y="1672"/>
                </a:cubicBezTo>
                <a:cubicBezTo>
                  <a:pt x="10836" y="2196"/>
                  <a:pt x="10383" y="2648"/>
                  <a:pt x="9859" y="2648"/>
                </a:cubicBezTo>
                <a:cubicBezTo>
                  <a:pt x="9312" y="2648"/>
                  <a:pt x="8883" y="2196"/>
                  <a:pt x="8883" y="1672"/>
                </a:cubicBezTo>
                <a:cubicBezTo>
                  <a:pt x="8883" y="1124"/>
                  <a:pt x="9312" y="672"/>
                  <a:pt x="9859" y="672"/>
                </a:cubicBezTo>
                <a:close/>
                <a:moveTo>
                  <a:pt x="3906" y="3029"/>
                </a:moveTo>
                <a:cubicBezTo>
                  <a:pt x="4120" y="3029"/>
                  <a:pt x="4287" y="3220"/>
                  <a:pt x="4287" y="3410"/>
                </a:cubicBezTo>
                <a:cubicBezTo>
                  <a:pt x="4287" y="3625"/>
                  <a:pt x="4120" y="3792"/>
                  <a:pt x="3906" y="3792"/>
                </a:cubicBezTo>
                <a:cubicBezTo>
                  <a:pt x="3691" y="3792"/>
                  <a:pt x="3525" y="3625"/>
                  <a:pt x="3525" y="3410"/>
                </a:cubicBezTo>
                <a:cubicBezTo>
                  <a:pt x="3525" y="3220"/>
                  <a:pt x="3668" y="3029"/>
                  <a:pt x="3906" y="3029"/>
                </a:cubicBezTo>
                <a:close/>
                <a:moveTo>
                  <a:pt x="6811" y="5959"/>
                </a:moveTo>
                <a:cubicBezTo>
                  <a:pt x="7025" y="5959"/>
                  <a:pt x="7216" y="6125"/>
                  <a:pt x="7216" y="6340"/>
                </a:cubicBezTo>
                <a:cubicBezTo>
                  <a:pt x="7216" y="6554"/>
                  <a:pt x="7025" y="6721"/>
                  <a:pt x="6811" y="6721"/>
                </a:cubicBezTo>
                <a:cubicBezTo>
                  <a:pt x="6621" y="6721"/>
                  <a:pt x="6430" y="6554"/>
                  <a:pt x="6430" y="6340"/>
                </a:cubicBezTo>
                <a:cubicBezTo>
                  <a:pt x="6430" y="6125"/>
                  <a:pt x="6621" y="5959"/>
                  <a:pt x="6811" y="5959"/>
                </a:cubicBezTo>
                <a:close/>
                <a:moveTo>
                  <a:pt x="1072" y="7054"/>
                </a:moveTo>
                <a:cubicBezTo>
                  <a:pt x="1286" y="7054"/>
                  <a:pt x="1453" y="7221"/>
                  <a:pt x="1453" y="7435"/>
                </a:cubicBezTo>
                <a:cubicBezTo>
                  <a:pt x="1453" y="7649"/>
                  <a:pt x="1286" y="7816"/>
                  <a:pt x="1072" y="7816"/>
                </a:cubicBezTo>
                <a:cubicBezTo>
                  <a:pt x="857" y="7816"/>
                  <a:pt x="691" y="7649"/>
                  <a:pt x="691" y="7435"/>
                </a:cubicBezTo>
                <a:cubicBezTo>
                  <a:pt x="691" y="7221"/>
                  <a:pt x="857" y="7054"/>
                  <a:pt x="1072" y="7054"/>
                </a:cubicBezTo>
                <a:close/>
                <a:moveTo>
                  <a:pt x="3334" y="4315"/>
                </a:moveTo>
                <a:cubicBezTo>
                  <a:pt x="3406" y="4363"/>
                  <a:pt x="3477" y="4387"/>
                  <a:pt x="3572" y="4435"/>
                </a:cubicBezTo>
                <a:lnTo>
                  <a:pt x="3572" y="9126"/>
                </a:lnTo>
                <a:lnTo>
                  <a:pt x="1429" y="9126"/>
                </a:lnTo>
                <a:lnTo>
                  <a:pt x="1429" y="8435"/>
                </a:lnTo>
                <a:cubicBezTo>
                  <a:pt x="1858" y="8292"/>
                  <a:pt x="2143" y="7911"/>
                  <a:pt x="2143" y="7435"/>
                </a:cubicBezTo>
                <a:cubicBezTo>
                  <a:pt x="2143" y="7126"/>
                  <a:pt x="2024" y="6864"/>
                  <a:pt x="1810" y="6649"/>
                </a:cubicBezTo>
                <a:lnTo>
                  <a:pt x="3334" y="4315"/>
                </a:lnTo>
                <a:close/>
                <a:moveTo>
                  <a:pt x="4501" y="4292"/>
                </a:moveTo>
                <a:lnTo>
                  <a:pt x="5859" y="5863"/>
                </a:lnTo>
                <a:cubicBezTo>
                  <a:pt x="5787" y="6006"/>
                  <a:pt x="5739" y="6149"/>
                  <a:pt x="5739" y="6340"/>
                </a:cubicBezTo>
                <a:cubicBezTo>
                  <a:pt x="5739" y="6816"/>
                  <a:pt x="6049" y="7197"/>
                  <a:pt x="6501" y="7340"/>
                </a:cubicBezTo>
                <a:lnTo>
                  <a:pt x="6501" y="9126"/>
                </a:lnTo>
                <a:lnTo>
                  <a:pt x="4263" y="9126"/>
                </a:lnTo>
                <a:lnTo>
                  <a:pt x="4263" y="4435"/>
                </a:lnTo>
                <a:lnTo>
                  <a:pt x="4239" y="4435"/>
                </a:lnTo>
                <a:cubicBezTo>
                  <a:pt x="4311" y="4411"/>
                  <a:pt x="4430" y="4339"/>
                  <a:pt x="4501" y="4292"/>
                </a:cubicBezTo>
                <a:close/>
                <a:moveTo>
                  <a:pt x="9288" y="3220"/>
                </a:moveTo>
                <a:cubicBezTo>
                  <a:pt x="9383" y="3244"/>
                  <a:pt x="9478" y="3268"/>
                  <a:pt x="9526" y="3268"/>
                </a:cubicBezTo>
                <a:lnTo>
                  <a:pt x="9526" y="9126"/>
                </a:lnTo>
                <a:lnTo>
                  <a:pt x="7144" y="9126"/>
                </a:lnTo>
                <a:lnTo>
                  <a:pt x="7144" y="7340"/>
                </a:lnTo>
                <a:cubicBezTo>
                  <a:pt x="7573" y="7197"/>
                  <a:pt x="7883" y="6816"/>
                  <a:pt x="7883" y="6340"/>
                </a:cubicBezTo>
                <a:cubicBezTo>
                  <a:pt x="7883" y="6102"/>
                  <a:pt x="7811" y="5863"/>
                  <a:pt x="7645" y="5673"/>
                </a:cubicBezTo>
                <a:lnTo>
                  <a:pt x="9288" y="3220"/>
                </a:lnTo>
                <a:close/>
                <a:moveTo>
                  <a:pt x="9858" y="1"/>
                </a:moveTo>
                <a:cubicBezTo>
                  <a:pt x="8961" y="1"/>
                  <a:pt x="8240" y="758"/>
                  <a:pt x="8240" y="1624"/>
                </a:cubicBezTo>
                <a:cubicBezTo>
                  <a:pt x="8240" y="2101"/>
                  <a:pt x="8454" y="2529"/>
                  <a:pt x="8764" y="2815"/>
                </a:cubicBezTo>
                <a:lnTo>
                  <a:pt x="7121" y="5292"/>
                </a:lnTo>
                <a:cubicBezTo>
                  <a:pt x="7025" y="5268"/>
                  <a:pt x="6930" y="5268"/>
                  <a:pt x="6859" y="5268"/>
                </a:cubicBezTo>
                <a:cubicBezTo>
                  <a:pt x="6668" y="5268"/>
                  <a:pt x="6525" y="5292"/>
                  <a:pt x="6382" y="5387"/>
                </a:cubicBezTo>
                <a:lnTo>
                  <a:pt x="4954" y="3720"/>
                </a:lnTo>
                <a:cubicBezTo>
                  <a:pt x="4977" y="3601"/>
                  <a:pt x="5001" y="3458"/>
                  <a:pt x="4977" y="3291"/>
                </a:cubicBezTo>
                <a:cubicBezTo>
                  <a:pt x="4906" y="2791"/>
                  <a:pt x="4501" y="2386"/>
                  <a:pt x="4001" y="2339"/>
                </a:cubicBezTo>
                <a:cubicBezTo>
                  <a:pt x="3986" y="2338"/>
                  <a:pt x="3970" y="2338"/>
                  <a:pt x="3955" y="2338"/>
                </a:cubicBezTo>
                <a:cubicBezTo>
                  <a:pt x="3334" y="2338"/>
                  <a:pt x="2858" y="2806"/>
                  <a:pt x="2858" y="3410"/>
                </a:cubicBezTo>
                <a:cubicBezTo>
                  <a:pt x="2858" y="3530"/>
                  <a:pt x="2882" y="3649"/>
                  <a:pt x="2906" y="3744"/>
                </a:cubicBezTo>
                <a:lnTo>
                  <a:pt x="1215" y="6363"/>
                </a:lnTo>
                <a:lnTo>
                  <a:pt x="1096" y="6363"/>
                </a:lnTo>
                <a:cubicBezTo>
                  <a:pt x="500" y="6363"/>
                  <a:pt x="24" y="6840"/>
                  <a:pt x="24" y="7435"/>
                </a:cubicBezTo>
                <a:cubicBezTo>
                  <a:pt x="24" y="7911"/>
                  <a:pt x="334" y="8292"/>
                  <a:pt x="786" y="8435"/>
                </a:cubicBezTo>
                <a:lnTo>
                  <a:pt x="786" y="9126"/>
                </a:lnTo>
                <a:lnTo>
                  <a:pt x="0" y="9126"/>
                </a:lnTo>
                <a:lnTo>
                  <a:pt x="0" y="9817"/>
                </a:lnTo>
                <a:lnTo>
                  <a:pt x="11503" y="9817"/>
                </a:lnTo>
                <a:lnTo>
                  <a:pt x="11503" y="9126"/>
                </a:lnTo>
                <a:lnTo>
                  <a:pt x="10193" y="9126"/>
                </a:lnTo>
                <a:lnTo>
                  <a:pt x="10193" y="3268"/>
                </a:lnTo>
                <a:lnTo>
                  <a:pt x="10217" y="3268"/>
                </a:lnTo>
                <a:cubicBezTo>
                  <a:pt x="10979" y="3125"/>
                  <a:pt x="11550" y="2410"/>
                  <a:pt x="11526" y="1577"/>
                </a:cubicBezTo>
                <a:cubicBezTo>
                  <a:pt x="11503" y="743"/>
                  <a:pt x="10812" y="53"/>
                  <a:pt x="9978" y="5"/>
                </a:cubicBezTo>
                <a:cubicBezTo>
                  <a:pt x="9938" y="2"/>
                  <a:pt x="9898" y="1"/>
                  <a:pt x="9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grpSp>
        <p:nvGrpSpPr>
          <p:cNvPr id="4672" name="Google Shape;4672;p108"/>
          <p:cNvGrpSpPr/>
          <p:nvPr/>
        </p:nvGrpSpPr>
        <p:grpSpPr>
          <a:xfrm>
            <a:off x="4376189" y="2740415"/>
            <a:ext cx="338418" cy="338418"/>
            <a:chOff x="5283806" y="4129767"/>
            <a:chExt cx="338418" cy="338418"/>
          </a:xfrm>
        </p:grpSpPr>
        <p:sp>
          <p:nvSpPr>
            <p:cNvPr id="4673" name="Google Shape;4673;p108"/>
            <p:cNvSpPr/>
            <p:nvPr/>
          </p:nvSpPr>
          <p:spPr>
            <a:xfrm>
              <a:off x="5283806" y="4129767"/>
              <a:ext cx="338418" cy="338418"/>
            </a:xfrm>
            <a:custGeom>
              <a:avLst/>
              <a:gdLst/>
              <a:ahLst/>
              <a:cxnLst/>
              <a:rect l="l" t="t" r="r" b="b"/>
              <a:pathLst>
                <a:path w="11503" h="11503" extrusionOk="0">
                  <a:moveTo>
                    <a:pt x="7454" y="691"/>
                  </a:moveTo>
                  <a:lnTo>
                    <a:pt x="7454" y="2000"/>
                  </a:lnTo>
                  <a:lnTo>
                    <a:pt x="5406" y="2000"/>
                  </a:lnTo>
                  <a:lnTo>
                    <a:pt x="5406" y="691"/>
                  </a:lnTo>
                  <a:close/>
                  <a:moveTo>
                    <a:pt x="10860" y="5096"/>
                  </a:moveTo>
                  <a:lnTo>
                    <a:pt x="10860" y="6406"/>
                  </a:lnTo>
                  <a:lnTo>
                    <a:pt x="8812" y="6406"/>
                  </a:lnTo>
                  <a:lnTo>
                    <a:pt x="8812" y="5096"/>
                  </a:lnTo>
                  <a:close/>
                  <a:moveTo>
                    <a:pt x="3978" y="4668"/>
                  </a:moveTo>
                  <a:lnTo>
                    <a:pt x="3978" y="6835"/>
                  </a:lnTo>
                  <a:lnTo>
                    <a:pt x="715" y="6835"/>
                  </a:lnTo>
                  <a:lnTo>
                    <a:pt x="715" y="4668"/>
                  </a:lnTo>
                  <a:close/>
                  <a:moveTo>
                    <a:pt x="7454" y="9550"/>
                  </a:moveTo>
                  <a:lnTo>
                    <a:pt x="7454" y="10859"/>
                  </a:lnTo>
                  <a:lnTo>
                    <a:pt x="5406" y="10859"/>
                  </a:lnTo>
                  <a:lnTo>
                    <a:pt x="5406" y="9550"/>
                  </a:lnTo>
                  <a:close/>
                  <a:moveTo>
                    <a:pt x="4716" y="0"/>
                  </a:moveTo>
                  <a:lnTo>
                    <a:pt x="4716" y="2643"/>
                  </a:lnTo>
                  <a:lnTo>
                    <a:pt x="6073" y="2643"/>
                  </a:lnTo>
                  <a:lnTo>
                    <a:pt x="6073" y="3334"/>
                  </a:lnTo>
                  <a:cubicBezTo>
                    <a:pt x="6073" y="3715"/>
                    <a:pt x="5764" y="4025"/>
                    <a:pt x="5383" y="4025"/>
                  </a:cubicBezTo>
                  <a:lnTo>
                    <a:pt x="1" y="4025"/>
                  </a:lnTo>
                  <a:lnTo>
                    <a:pt x="1" y="7525"/>
                  </a:lnTo>
                  <a:lnTo>
                    <a:pt x="5383" y="7525"/>
                  </a:lnTo>
                  <a:cubicBezTo>
                    <a:pt x="5764" y="7525"/>
                    <a:pt x="6073" y="7835"/>
                    <a:pt x="6073" y="8216"/>
                  </a:cubicBezTo>
                  <a:lnTo>
                    <a:pt x="6073" y="8883"/>
                  </a:lnTo>
                  <a:lnTo>
                    <a:pt x="4716" y="8883"/>
                  </a:lnTo>
                  <a:lnTo>
                    <a:pt x="4716" y="11502"/>
                  </a:lnTo>
                  <a:lnTo>
                    <a:pt x="8121" y="11502"/>
                  </a:lnTo>
                  <a:lnTo>
                    <a:pt x="8121" y="8883"/>
                  </a:lnTo>
                  <a:lnTo>
                    <a:pt x="6740" y="8883"/>
                  </a:lnTo>
                  <a:lnTo>
                    <a:pt x="6740" y="8216"/>
                  </a:lnTo>
                  <a:cubicBezTo>
                    <a:pt x="6740" y="7478"/>
                    <a:pt x="6145" y="6882"/>
                    <a:pt x="5406" y="6882"/>
                  </a:cubicBezTo>
                  <a:lnTo>
                    <a:pt x="4621" y="6882"/>
                  </a:lnTo>
                  <a:lnTo>
                    <a:pt x="4621" y="6097"/>
                  </a:lnTo>
                  <a:lnTo>
                    <a:pt x="8121" y="6097"/>
                  </a:lnTo>
                  <a:lnTo>
                    <a:pt x="8121" y="7073"/>
                  </a:lnTo>
                  <a:lnTo>
                    <a:pt x="11503" y="7073"/>
                  </a:lnTo>
                  <a:lnTo>
                    <a:pt x="11503" y="4430"/>
                  </a:lnTo>
                  <a:lnTo>
                    <a:pt x="8121" y="4430"/>
                  </a:lnTo>
                  <a:lnTo>
                    <a:pt x="8121" y="5454"/>
                  </a:lnTo>
                  <a:lnTo>
                    <a:pt x="4621" y="5454"/>
                  </a:lnTo>
                  <a:lnTo>
                    <a:pt x="4621" y="4668"/>
                  </a:lnTo>
                  <a:lnTo>
                    <a:pt x="5406" y="4668"/>
                  </a:lnTo>
                  <a:cubicBezTo>
                    <a:pt x="6145" y="4668"/>
                    <a:pt x="6740" y="4072"/>
                    <a:pt x="6740" y="3334"/>
                  </a:cubicBezTo>
                  <a:lnTo>
                    <a:pt x="6740" y="2643"/>
                  </a:lnTo>
                  <a:lnTo>
                    <a:pt x="8121" y="2643"/>
                  </a:lnTo>
                  <a:lnTo>
                    <a:pt x="8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grpSp>
          <p:nvGrpSpPr>
            <p:cNvPr id="4674" name="Google Shape;4674;p108"/>
            <p:cNvGrpSpPr/>
            <p:nvPr/>
          </p:nvGrpSpPr>
          <p:grpSpPr>
            <a:xfrm>
              <a:off x="5323051" y="4290192"/>
              <a:ext cx="59575" cy="19653"/>
              <a:chOff x="5323051" y="4290192"/>
              <a:chExt cx="59575" cy="19653"/>
            </a:xfrm>
          </p:grpSpPr>
          <p:sp>
            <p:nvSpPr>
              <p:cNvPr id="4675" name="Google Shape;4675;p108"/>
              <p:cNvSpPr/>
              <p:nvPr/>
            </p:nvSpPr>
            <p:spPr>
              <a:xfrm>
                <a:off x="5323051" y="4290192"/>
                <a:ext cx="20329" cy="19653"/>
              </a:xfrm>
              <a:custGeom>
                <a:avLst/>
                <a:gdLst/>
                <a:ahLst/>
                <a:cxnLst/>
                <a:rect l="l" t="t" r="r" b="b"/>
                <a:pathLst>
                  <a:path w="691" h="668" extrusionOk="0">
                    <a:moveTo>
                      <a:pt x="0" y="1"/>
                    </a:moveTo>
                    <a:lnTo>
                      <a:pt x="0" y="667"/>
                    </a:lnTo>
                    <a:lnTo>
                      <a:pt x="691" y="667"/>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4676" name="Google Shape;4676;p108"/>
              <p:cNvSpPr/>
              <p:nvPr/>
            </p:nvSpPr>
            <p:spPr>
              <a:xfrm>
                <a:off x="5362268" y="4290192"/>
                <a:ext cx="20359" cy="19653"/>
              </a:xfrm>
              <a:custGeom>
                <a:avLst/>
                <a:gdLst/>
                <a:ahLst/>
                <a:cxnLst/>
                <a:rect l="l" t="t" r="r" b="b"/>
                <a:pathLst>
                  <a:path w="692" h="668" extrusionOk="0">
                    <a:moveTo>
                      <a:pt x="1" y="1"/>
                    </a:moveTo>
                    <a:lnTo>
                      <a:pt x="1" y="667"/>
                    </a:lnTo>
                    <a:lnTo>
                      <a:pt x="691" y="667"/>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grpSp>
      </p:grpSp>
      <p:grpSp>
        <p:nvGrpSpPr>
          <p:cNvPr id="4677" name="Google Shape;4677;p108"/>
          <p:cNvGrpSpPr/>
          <p:nvPr/>
        </p:nvGrpSpPr>
        <p:grpSpPr>
          <a:xfrm>
            <a:off x="5714196" y="657096"/>
            <a:ext cx="793256" cy="182899"/>
            <a:chOff x="2685575" y="2835950"/>
            <a:chExt cx="433000" cy="99825"/>
          </a:xfrm>
        </p:grpSpPr>
        <p:sp>
          <p:nvSpPr>
            <p:cNvPr id="4678" name="Google Shape;4678;p108"/>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08"/>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108"/>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08"/>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2" name="Google Shape;4682;p108"/>
          <p:cNvSpPr/>
          <p:nvPr/>
        </p:nvSpPr>
        <p:spPr>
          <a:xfrm>
            <a:off x="1175325" y="16233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108"/>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08"/>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108">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108">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08">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641"/>
                                        </p:tgtEl>
                                        <p:attrNameLst>
                                          <p:attrName>style.visibility</p:attrName>
                                        </p:attrNameLst>
                                      </p:cBhvr>
                                      <p:to>
                                        <p:strVal val="visible"/>
                                      </p:to>
                                    </p:set>
                                    <p:anim calcmode="lin" valueType="num">
                                      <p:cBhvr additive="base">
                                        <p:cTn id="7" dur="1000"/>
                                        <p:tgtEl>
                                          <p:spTgt spid="4641"/>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677"/>
                                        </p:tgtEl>
                                        <p:attrNameLst>
                                          <p:attrName>style.visibility</p:attrName>
                                        </p:attrNameLst>
                                      </p:cBhvr>
                                      <p:to>
                                        <p:strVal val="visible"/>
                                      </p:to>
                                    </p:set>
                                    <p:anim calcmode="lin" valueType="num">
                                      <p:cBhvr additive="base">
                                        <p:cTn id="10" dur="1000"/>
                                        <p:tgtEl>
                                          <p:spTgt spid="4677"/>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4642"/>
                                        </p:tgtEl>
                                        <p:attrNameLst>
                                          <p:attrName>style.visibility</p:attrName>
                                        </p:attrNameLst>
                                      </p:cBhvr>
                                      <p:to>
                                        <p:strVal val="visible"/>
                                      </p:to>
                                    </p:set>
                                    <p:animEffect transition="in" filter="fade">
                                      <p:cBhvr>
                                        <p:cTn id="13" dur="1000"/>
                                        <p:tgtEl>
                                          <p:spTgt spid="4642"/>
                                        </p:tgtEl>
                                      </p:cBhvr>
                                    </p:animEffect>
                                  </p:childTnLst>
                                </p:cTn>
                              </p:par>
                              <p:par>
                                <p:cTn id="14" presetID="10" presetClass="entr" presetSubtype="0" fill="hold" nodeType="withEffect">
                                  <p:stCondLst>
                                    <p:cond delay="0"/>
                                  </p:stCondLst>
                                  <p:childTnLst>
                                    <p:set>
                                      <p:cBhvr>
                                        <p:cTn id="15" dur="1" fill="hold">
                                          <p:stCondLst>
                                            <p:cond delay="0"/>
                                          </p:stCondLst>
                                        </p:cTn>
                                        <p:tgtEl>
                                          <p:spTgt spid="4643"/>
                                        </p:tgtEl>
                                        <p:attrNameLst>
                                          <p:attrName>style.visibility</p:attrName>
                                        </p:attrNameLst>
                                      </p:cBhvr>
                                      <p:to>
                                        <p:strVal val="visible"/>
                                      </p:to>
                                    </p:set>
                                    <p:animEffect transition="in" filter="fade">
                                      <p:cBhvr>
                                        <p:cTn id="16" dur="1000"/>
                                        <p:tgtEl>
                                          <p:spTgt spid="4643"/>
                                        </p:tgtEl>
                                      </p:cBhvr>
                                    </p:animEffect>
                                  </p:childTnLst>
                                </p:cTn>
                              </p:par>
                              <p:par>
                                <p:cTn id="17" presetID="10" presetClass="entr" presetSubtype="0" fill="hold" nodeType="withEffect">
                                  <p:stCondLst>
                                    <p:cond delay="0"/>
                                  </p:stCondLst>
                                  <p:childTnLst>
                                    <p:set>
                                      <p:cBhvr>
                                        <p:cTn id="18" dur="1" fill="hold">
                                          <p:stCondLst>
                                            <p:cond delay="0"/>
                                          </p:stCondLst>
                                        </p:cTn>
                                        <p:tgtEl>
                                          <p:spTgt spid="4644"/>
                                        </p:tgtEl>
                                        <p:attrNameLst>
                                          <p:attrName>style.visibility</p:attrName>
                                        </p:attrNameLst>
                                      </p:cBhvr>
                                      <p:to>
                                        <p:strVal val="visible"/>
                                      </p:to>
                                    </p:set>
                                    <p:animEffect transition="in" filter="fade">
                                      <p:cBhvr>
                                        <p:cTn id="19" dur="1000"/>
                                        <p:tgtEl>
                                          <p:spTgt spid="4644"/>
                                        </p:tgtEl>
                                      </p:cBhvr>
                                    </p:animEffect>
                                  </p:childTnLst>
                                </p:cTn>
                              </p:par>
                              <p:par>
                                <p:cTn id="20" presetID="10" presetClass="entr" presetSubtype="0" fill="hold" nodeType="withEffect">
                                  <p:stCondLst>
                                    <p:cond delay="0"/>
                                  </p:stCondLst>
                                  <p:childTnLst>
                                    <p:set>
                                      <p:cBhvr>
                                        <p:cTn id="21" dur="1" fill="hold">
                                          <p:stCondLst>
                                            <p:cond delay="0"/>
                                          </p:stCondLst>
                                        </p:cTn>
                                        <p:tgtEl>
                                          <p:spTgt spid="4645"/>
                                        </p:tgtEl>
                                        <p:attrNameLst>
                                          <p:attrName>style.visibility</p:attrName>
                                        </p:attrNameLst>
                                      </p:cBhvr>
                                      <p:to>
                                        <p:strVal val="visible"/>
                                      </p:to>
                                    </p:set>
                                    <p:animEffect transition="in" filter="fade">
                                      <p:cBhvr>
                                        <p:cTn id="22" dur="1000"/>
                                        <p:tgtEl>
                                          <p:spTgt spid="4645"/>
                                        </p:tgtEl>
                                      </p:cBhvr>
                                    </p:animEffect>
                                  </p:childTnLst>
                                </p:cTn>
                              </p:par>
                              <p:par>
                                <p:cTn id="23" presetID="10" presetClass="entr" presetSubtype="0" fill="hold" nodeType="withEffect">
                                  <p:stCondLst>
                                    <p:cond delay="0"/>
                                  </p:stCondLst>
                                  <p:childTnLst>
                                    <p:set>
                                      <p:cBhvr>
                                        <p:cTn id="24" dur="1" fill="hold">
                                          <p:stCondLst>
                                            <p:cond delay="0"/>
                                          </p:stCondLst>
                                        </p:cTn>
                                        <p:tgtEl>
                                          <p:spTgt spid="4646"/>
                                        </p:tgtEl>
                                        <p:attrNameLst>
                                          <p:attrName>style.visibility</p:attrName>
                                        </p:attrNameLst>
                                      </p:cBhvr>
                                      <p:to>
                                        <p:strVal val="visible"/>
                                      </p:to>
                                    </p:set>
                                    <p:animEffect transition="in" filter="fade">
                                      <p:cBhvr>
                                        <p:cTn id="25" dur="1000"/>
                                        <p:tgtEl>
                                          <p:spTgt spid="4646"/>
                                        </p:tgtEl>
                                      </p:cBhvr>
                                    </p:animEffect>
                                  </p:childTnLst>
                                </p:cTn>
                              </p:par>
                              <p:par>
                                <p:cTn id="26" presetID="10" presetClass="entr" presetSubtype="0" fill="hold" nodeType="withEffect">
                                  <p:stCondLst>
                                    <p:cond delay="0"/>
                                  </p:stCondLst>
                                  <p:childTnLst>
                                    <p:set>
                                      <p:cBhvr>
                                        <p:cTn id="27" dur="1" fill="hold">
                                          <p:stCondLst>
                                            <p:cond delay="0"/>
                                          </p:stCondLst>
                                        </p:cTn>
                                        <p:tgtEl>
                                          <p:spTgt spid="4647"/>
                                        </p:tgtEl>
                                        <p:attrNameLst>
                                          <p:attrName>style.visibility</p:attrName>
                                        </p:attrNameLst>
                                      </p:cBhvr>
                                      <p:to>
                                        <p:strVal val="visible"/>
                                      </p:to>
                                    </p:set>
                                    <p:animEffect transition="in" filter="fade">
                                      <p:cBhvr>
                                        <p:cTn id="28" dur="1000"/>
                                        <p:tgtEl>
                                          <p:spTgt spid="4647"/>
                                        </p:tgtEl>
                                      </p:cBhvr>
                                    </p:animEffect>
                                  </p:childTnLst>
                                </p:cTn>
                              </p:par>
                              <p:par>
                                <p:cTn id="29" presetID="10" presetClass="entr" presetSubtype="0" fill="hold" nodeType="withEffect">
                                  <p:stCondLst>
                                    <p:cond delay="0"/>
                                  </p:stCondLst>
                                  <p:childTnLst>
                                    <p:set>
                                      <p:cBhvr>
                                        <p:cTn id="30" dur="1" fill="hold">
                                          <p:stCondLst>
                                            <p:cond delay="0"/>
                                          </p:stCondLst>
                                        </p:cTn>
                                        <p:tgtEl>
                                          <p:spTgt spid="4648"/>
                                        </p:tgtEl>
                                        <p:attrNameLst>
                                          <p:attrName>style.visibility</p:attrName>
                                        </p:attrNameLst>
                                      </p:cBhvr>
                                      <p:to>
                                        <p:strVal val="visible"/>
                                      </p:to>
                                    </p:set>
                                    <p:animEffect transition="in" filter="fade">
                                      <p:cBhvr>
                                        <p:cTn id="31" dur="1000"/>
                                        <p:tgtEl>
                                          <p:spTgt spid="4648"/>
                                        </p:tgtEl>
                                      </p:cBhvr>
                                    </p:animEffect>
                                  </p:childTnLst>
                                </p:cTn>
                              </p:par>
                              <p:par>
                                <p:cTn id="32" presetID="10" presetClass="entr" presetSubtype="0" fill="hold" nodeType="withEffect">
                                  <p:stCondLst>
                                    <p:cond delay="0"/>
                                  </p:stCondLst>
                                  <p:childTnLst>
                                    <p:set>
                                      <p:cBhvr>
                                        <p:cTn id="33" dur="1" fill="hold">
                                          <p:stCondLst>
                                            <p:cond delay="0"/>
                                          </p:stCondLst>
                                        </p:cTn>
                                        <p:tgtEl>
                                          <p:spTgt spid="4649"/>
                                        </p:tgtEl>
                                        <p:attrNameLst>
                                          <p:attrName>style.visibility</p:attrName>
                                        </p:attrNameLst>
                                      </p:cBhvr>
                                      <p:to>
                                        <p:strVal val="visible"/>
                                      </p:to>
                                    </p:set>
                                    <p:animEffect transition="in" filter="fade">
                                      <p:cBhvr>
                                        <p:cTn id="34" dur="1000"/>
                                        <p:tgtEl>
                                          <p:spTgt spid="4649"/>
                                        </p:tgtEl>
                                      </p:cBhvr>
                                    </p:animEffect>
                                  </p:childTnLst>
                                </p:cTn>
                              </p:par>
                              <p:par>
                                <p:cTn id="35" presetID="10" presetClass="entr" presetSubtype="0" fill="hold" nodeType="withEffect">
                                  <p:stCondLst>
                                    <p:cond delay="0"/>
                                  </p:stCondLst>
                                  <p:childTnLst>
                                    <p:set>
                                      <p:cBhvr>
                                        <p:cTn id="36" dur="1" fill="hold">
                                          <p:stCondLst>
                                            <p:cond delay="0"/>
                                          </p:stCondLst>
                                        </p:cTn>
                                        <p:tgtEl>
                                          <p:spTgt spid="4650"/>
                                        </p:tgtEl>
                                        <p:attrNameLst>
                                          <p:attrName>style.visibility</p:attrName>
                                        </p:attrNameLst>
                                      </p:cBhvr>
                                      <p:to>
                                        <p:strVal val="visible"/>
                                      </p:to>
                                    </p:set>
                                    <p:animEffect transition="in" filter="fade">
                                      <p:cBhvr>
                                        <p:cTn id="37" dur="1000"/>
                                        <p:tgtEl>
                                          <p:spTgt spid="4650"/>
                                        </p:tgtEl>
                                      </p:cBhvr>
                                    </p:animEffect>
                                  </p:childTnLst>
                                </p:cTn>
                              </p:par>
                              <p:par>
                                <p:cTn id="38" presetID="10" presetClass="entr" presetSubtype="0" fill="hold" nodeType="withEffect">
                                  <p:stCondLst>
                                    <p:cond delay="0"/>
                                  </p:stCondLst>
                                  <p:childTnLst>
                                    <p:set>
                                      <p:cBhvr>
                                        <p:cTn id="39" dur="1" fill="hold">
                                          <p:stCondLst>
                                            <p:cond delay="0"/>
                                          </p:stCondLst>
                                        </p:cTn>
                                        <p:tgtEl>
                                          <p:spTgt spid="4651"/>
                                        </p:tgtEl>
                                        <p:attrNameLst>
                                          <p:attrName>style.visibility</p:attrName>
                                        </p:attrNameLst>
                                      </p:cBhvr>
                                      <p:to>
                                        <p:strVal val="visible"/>
                                      </p:to>
                                    </p:set>
                                    <p:animEffect transition="in" filter="fade">
                                      <p:cBhvr>
                                        <p:cTn id="40" dur="1000"/>
                                        <p:tgtEl>
                                          <p:spTgt spid="4651"/>
                                        </p:tgtEl>
                                      </p:cBhvr>
                                    </p:animEffect>
                                  </p:childTnLst>
                                </p:cTn>
                              </p:par>
                              <p:par>
                                <p:cTn id="41" presetID="10" presetClass="entr" presetSubtype="0" fill="hold" nodeType="withEffect">
                                  <p:stCondLst>
                                    <p:cond delay="0"/>
                                  </p:stCondLst>
                                  <p:childTnLst>
                                    <p:set>
                                      <p:cBhvr>
                                        <p:cTn id="42" dur="1" fill="hold">
                                          <p:stCondLst>
                                            <p:cond delay="0"/>
                                          </p:stCondLst>
                                        </p:cTn>
                                        <p:tgtEl>
                                          <p:spTgt spid="4663"/>
                                        </p:tgtEl>
                                        <p:attrNameLst>
                                          <p:attrName>style.visibility</p:attrName>
                                        </p:attrNameLst>
                                      </p:cBhvr>
                                      <p:to>
                                        <p:strVal val="visible"/>
                                      </p:to>
                                    </p:set>
                                    <p:animEffect transition="in" filter="fade">
                                      <p:cBhvr>
                                        <p:cTn id="43" dur="1000"/>
                                        <p:tgtEl>
                                          <p:spTgt spid="4663"/>
                                        </p:tgtEl>
                                      </p:cBhvr>
                                    </p:animEffect>
                                  </p:childTnLst>
                                </p:cTn>
                              </p:par>
                              <p:par>
                                <p:cTn id="44" presetID="10" presetClass="entr" presetSubtype="0" fill="hold" nodeType="withEffect">
                                  <p:stCondLst>
                                    <p:cond delay="0"/>
                                  </p:stCondLst>
                                  <p:childTnLst>
                                    <p:set>
                                      <p:cBhvr>
                                        <p:cTn id="45" dur="1" fill="hold">
                                          <p:stCondLst>
                                            <p:cond delay="0"/>
                                          </p:stCondLst>
                                        </p:cTn>
                                        <p:tgtEl>
                                          <p:spTgt spid="4670"/>
                                        </p:tgtEl>
                                        <p:attrNameLst>
                                          <p:attrName>style.visibility</p:attrName>
                                        </p:attrNameLst>
                                      </p:cBhvr>
                                      <p:to>
                                        <p:strVal val="visible"/>
                                      </p:to>
                                    </p:set>
                                    <p:animEffect transition="in" filter="fade">
                                      <p:cBhvr>
                                        <p:cTn id="46" dur="1000"/>
                                        <p:tgtEl>
                                          <p:spTgt spid="4670"/>
                                        </p:tgtEl>
                                      </p:cBhvr>
                                    </p:animEffect>
                                  </p:childTnLst>
                                </p:cTn>
                              </p:par>
                              <p:par>
                                <p:cTn id="47" presetID="10" presetClass="entr" presetSubtype="0" fill="hold" nodeType="withEffect">
                                  <p:stCondLst>
                                    <p:cond delay="0"/>
                                  </p:stCondLst>
                                  <p:childTnLst>
                                    <p:set>
                                      <p:cBhvr>
                                        <p:cTn id="48" dur="1" fill="hold">
                                          <p:stCondLst>
                                            <p:cond delay="0"/>
                                          </p:stCondLst>
                                        </p:cTn>
                                        <p:tgtEl>
                                          <p:spTgt spid="4671"/>
                                        </p:tgtEl>
                                        <p:attrNameLst>
                                          <p:attrName>style.visibility</p:attrName>
                                        </p:attrNameLst>
                                      </p:cBhvr>
                                      <p:to>
                                        <p:strVal val="visible"/>
                                      </p:to>
                                    </p:set>
                                    <p:animEffect transition="in" filter="fade">
                                      <p:cBhvr>
                                        <p:cTn id="49" dur="1000"/>
                                        <p:tgtEl>
                                          <p:spTgt spid="4671"/>
                                        </p:tgtEl>
                                      </p:cBhvr>
                                    </p:animEffect>
                                  </p:childTnLst>
                                </p:cTn>
                              </p:par>
                              <p:par>
                                <p:cTn id="50" presetID="10" presetClass="entr" presetSubtype="0" fill="hold" nodeType="withEffect">
                                  <p:stCondLst>
                                    <p:cond delay="0"/>
                                  </p:stCondLst>
                                  <p:childTnLst>
                                    <p:set>
                                      <p:cBhvr>
                                        <p:cTn id="51" dur="1" fill="hold">
                                          <p:stCondLst>
                                            <p:cond delay="0"/>
                                          </p:stCondLst>
                                        </p:cTn>
                                        <p:tgtEl>
                                          <p:spTgt spid="4672"/>
                                        </p:tgtEl>
                                        <p:attrNameLst>
                                          <p:attrName>style.visibility</p:attrName>
                                        </p:attrNameLst>
                                      </p:cBhvr>
                                      <p:to>
                                        <p:strVal val="visible"/>
                                      </p:to>
                                    </p:set>
                                    <p:animEffect transition="in" filter="fade">
                                      <p:cBhvr>
                                        <p:cTn id="52" dur="1000"/>
                                        <p:tgtEl>
                                          <p:spTgt spid="4672"/>
                                        </p:tgtEl>
                                      </p:cBhvr>
                                    </p:animEffect>
                                  </p:childTnLst>
                                </p:cTn>
                              </p:par>
                              <p:par>
                                <p:cTn id="53" presetID="10" presetClass="entr" presetSubtype="0" fill="hold" nodeType="withEffect">
                                  <p:stCondLst>
                                    <p:cond delay="0"/>
                                  </p:stCondLst>
                                  <p:childTnLst>
                                    <p:set>
                                      <p:cBhvr>
                                        <p:cTn id="54" dur="1" fill="hold">
                                          <p:stCondLst>
                                            <p:cond delay="0"/>
                                          </p:stCondLst>
                                        </p:cTn>
                                        <p:tgtEl>
                                          <p:spTgt spid="4662"/>
                                        </p:tgtEl>
                                        <p:attrNameLst>
                                          <p:attrName>style.visibility</p:attrName>
                                        </p:attrNameLst>
                                      </p:cBhvr>
                                      <p:to>
                                        <p:strVal val="visible"/>
                                      </p:to>
                                    </p:set>
                                    <p:animEffect transition="in" filter="fade">
                                      <p:cBhvr>
                                        <p:cTn id="55" dur="1000"/>
                                        <p:tgtEl>
                                          <p:spTgt spid="4662"/>
                                        </p:tgtEl>
                                      </p:cBhvr>
                                    </p:animEffect>
                                  </p:childTnLst>
                                </p:cTn>
                              </p:par>
                              <p:par>
                                <p:cTn id="56" presetID="23" presetClass="entr" presetSubtype="16" fill="hold" nodeType="withEffect">
                                  <p:stCondLst>
                                    <p:cond delay="0"/>
                                  </p:stCondLst>
                                  <p:childTnLst>
                                    <p:set>
                                      <p:cBhvr>
                                        <p:cTn id="57" dur="1" fill="hold">
                                          <p:stCondLst>
                                            <p:cond delay="0"/>
                                          </p:stCondLst>
                                        </p:cTn>
                                        <p:tgtEl>
                                          <p:spTgt spid="4652"/>
                                        </p:tgtEl>
                                        <p:attrNameLst>
                                          <p:attrName>style.visibility</p:attrName>
                                        </p:attrNameLst>
                                      </p:cBhvr>
                                      <p:to>
                                        <p:strVal val="visible"/>
                                      </p:to>
                                    </p:set>
                                    <p:anim calcmode="lin" valueType="num">
                                      <p:cBhvr additive="base">
                                        <p:cTn id="58" dur="1000"/>
                                        <p:tgtEl>
                                          <p:spTgt spid="4652"/>
                                        </p:tgtEl>
                                        <p:attrNameLst>
                                          <p:attrName>ppt_w</p:attrName>
                                        </p:attrNameLst>
                                      </p:cBhvr>
                                      <p:tavLst>
                                        <p:tav tm="0">
                                          <p:val>
                                            <p:strVal val="0"/>
                                          </p:val>
                                        </p:tav>
                                        <p:tav tm="100000">
                                          <p:val>
                                            <p:strVal val="#ppt_w"/>
                                          </p:val>
                                        </p:tav>
                                      </p:tavLst>
                                    </p:anim>
                                    <p:anim calcmode="lin" valueType="num">
                                      <p:cBhvr additive="base">
                                        <p:cTn id="59" dur="1000"/>
                                        <p:tgtEl>
                                          <p:spTgt spid="4652"/>
                                        </p:tgtEl>
                                        <p:attrNameLst>
                                          <p:attrName>ppt_h</p:attrName>
                                        </p:attrNameLst>
                                      </p:cBhvr>
                                      <p:tavLst>
                                        <p:tav tm="0">
                                          <p:val>
                                            <p:strVal val="0"/>
                                          </p:val>
                                        </p:tav>
                                        <p:tav tm="100000">
                                          <p:val>
                                            <p:strVal val="#ppt_h"/>
                                          </p:val>
                                        </p:tav>
                                      </p:tavLst>
                                    </p:anim>
                                  </p:childTnLst>
                                </p:cTn>
                              </p:par>
                              <p:par>
                                <p:cTn id="60" presetID="23" presetClass="entr" presetSubtype="16" fill="hold" nodeType="withEffect">
                                  <p:stCondLst>
                                    <p:cond delay="0"/>
                                  </p:stCondLst>
                                  <p:childTnLst>
                                    <p:set>
                                      <p:cBhvr>
                                        <p:cTn id="61" dur="1" fill="hold">
                                          <p:stCondLst>
                                            <p:cond delay="0"/>
                                          </p:stCondLst>
                                        </p:cTn>
                                        <p:tgtEl>
                                          <p:spTgt spid="4653"/>
                                        </p:tgtEl>
                                        <p:attrNameLst>
                                          <p:attrName>style.visibility</p:attrName>
                                        </p:attrNameLst>
                                      </p:cBhvr>
                                      <p:to>
                                        <p:strVal val="visible"/>
                                      </p:to>
                                    </p:set>
                                    <p:anim calcmode="lin" valueType="num">
                                      <p:cBhvr additive="base">
                                        <p:cTn id="62" dur="1000"/>
                                        <p:tgtEl>
                                          <p:spTgt spid="4653"/>
                                        </p:tgtEl>
                                        <p:attrNameLst>
                                          <p:attrName>ppt_w</p:attrName>
                                        </p:attrNameLst>
                                      </p:cBhvr>
                                      <p:tavLst>
                                        <p:tav tm="0">
                                          <p:val>
                                            <p:strVal val="0"/>
                                          </p:val>
                                        </p:tav>
                                        <p:tav tm="100000">
                                          <p:val>
                                            <p:strVal val="#ppt_w"/>
                                          </p:val>
                                        </p:tav>
                                      </p:tavLst>
                                    </p:anim>
                                    <p:anim calcmode="lin" valueType="num">
                                      <p:cBhvr additive="base">
                                        <p:cTn id="63" dur="1000"/>
                                        <p:tgtEl>
                                          <p:spTgt spid="4653"/>
                                        </p:tgtEl>
                                        <p:attrNameLst>
                                          <p:attrName>ppt_h</p:attrName>
                                        </p:attrNameLst>
                                      </p:cBhvr>
                                      <p:tavLst>
                                        <p:tav tm="0">
                                          <p:val>
                                            <p:strVal val="0"/>
                                          </p:val>
                                        </p:tav>
                                        <p:tav tm="100000">
                                          <p:val>
                                            <p:strVal val="#ppt_h"/>
                                          </p:val>
                                        </p:tav>
                                      </p:tavLst>
                                    </p:anim>
                                  </p:childTnLst>
                                </p:cTn>
                              </p:par>
                              <p:par>
                                <p:cTn id="64" presetID="23" presetClass="entr" presetSubtype="16" fill="hold" nodeType="withEffect">
                                  <p:stCondLst>
                                    <p:cond delay="0"/>
                                  </p:stCondLst>
                                  <p:childTnLst>
                                    <p:set>
                                      <p:cBhvr>
                                        <p:cTn id="65" dur="1" fill="hold">
                                          <p:stCondLst>
                                            <p:cond delay="0"/>
                                          </p:stCondLst>
                                        </p:cTn>
                                        <p:tgtEl>
                                          <p:spTgt spid="4654"/>
                                        </p:tgtEl>
                                        <p:attrNameLst>
                                          <p:attrName>style.visibility</p:attrName>
                                        </p:attrNameLst>
                                      </p:cBhvr>
                                      <p:to>
                                        <p:strVal val="visible"/>
                                      </p:to>
                                    </p:set>
                                    <p:anim calcmode="lin" valueType="num">
                                      <p:cBhvr additive="base">
                                        <p:cTn id="66" dur="1000"/>
                                        <p:tgtEl>
                                          <p:spTgt spid="4654"/>
                                        </p:tgtEl>
                                        <p:attrNameLst>
                                          <p:attrName>ppt_w</p:attrName>
                                        </p:attrNameLst>
                                      </p:cBhvr>
                                      <p:tavLst>
                                        <p:tav tm="0">
                                          <p:val>
                                            <p:strVal val="0"/>
                                          </p:val>
                                        </p:tav>
                                        <p:tav tm="100000">
                                          <p:val>
                                            <p:strVal val="#ppt_w"/>
                                          </p:val>
                                        </p:tav>
                                      </p:tavLst>
                                    </p:anim>
                                    <p:anim calcmode="lin" valueType="num">
                                      <p:cBhvr additive="base">
                                        <p:cTn id="67" dur="1000"/>
                                        <p:tgtEl>
                                          <p:spTgt spid="4654"/>
                                        </p:tgtEl>
                                        <p:attrNameLst>
                                          <p:attrName>ppt_h</p:attrName>
                                        </p:attrNameLst>
                                      </p:cBhvr>
                                      <p:tavLst>
                                        <p:tav tm="0">
                                          <p:val>
                                            <p:strVal val="0"/>
                                          </p:val>
                                        </p:tav>
                                        <p:tav tm="100000">
                                          <p:val>
                                            <p:strVal val="#ppt_h"/>
                                          </p:val>
                                        </p:tav>
                                      </p:tavLst>
                                    </p:anim>
                                  </p:childTnLst>
                                </p:cTn>
                              </p:par>
                              <p:par>
                                <p:cTn id="68" presetID="23" presetClass="entr" presetSubtype="16" fill="hold" nodeType="withEffect">
                                  <p:stCondLst>
                                    <p:cond delay="0"/>
                                  </p:stCondLst>
                                  <p:childTnLst>
                                    <p:set>
                                      <p:cBhvr>
                                        <p:cTn id="69" dur="1" fill="hold">
                                          <p:stCondLst>
                                            <p:cond delay="0"/>
                                          </p:stCondLst>
                                        </p:cTn>
                                        <p:tgtEl>
                                          <p:spTgt spid="4655"/>
                                        </p:tgtEl>
                                        <p:attrNameLst>
                                          <p:attrName>style.visibility</p:attrName>
                                        </p:attrNameLst>
                                      </p:cBhvr>
                                      <p:to>
                                        <p:strVal val="visible"/>
                                      </p:to>
                                    </p:set>
                                    <p:anim calcmode="lin" valueType="num">
                                      <p:cBhvr additive="base">
                                        <p:cTn id="70" dur="1000"/>
                                        <p:tgtEl>
                                          <p:spTgt spid="4655"/>
                                        </p:tgtEl>
                                        <p:attrNameLst>
                                          <p:attrName>ppt_w</p:attrName>
                                        </p:attrNameLst>
                                      </p:cBhvr>
                                      <p:tavLst>
                                        <p:tav tm="0">
                                          <p:val>
                                            <p:strVal val="0"/>
                                          </p:val>
                                        </p:tav>
                                        <p:tav tm="100000">
                                          <p:val>
                                            <p:strVal val="#ppt_w"/>
                                          </p:val>
                                        </p:tav>
                                      </p:tavLst>
                                    </p:anim>
                                    <p:anim calcmode="lin" valueType="num">
                                      <p:cBhvr additive="base">
                                        <p:cTn id="71" dur="1000"/>
                                        <p:tgtEl>
                                          <p:spTgt spid="4655"/>
                                        </p:tgtEl>
                                        <p:attrNameLst>
                                          <p:attrName>ppt_h</p:attrName>
                                        </p:attrNameLst>
                                      </p:cBhvr>
                                      <p:tavLst>
                                        <p:tav tm="0">
                                          <p:val>
                                            <p:strVal val="0"/>
                                          </p:val>
                                        </p:tav>
                                        <p:tav tm="100000">
                                          <p:val>
                                            <p:strVal val="#ppt_h"/>
                                          </p:val>
                                        </p:tav>
                                      </p:tavLst>
                                    </p:anim>
                                  </p:childTnLst>
                                </p:cTn>
                              </p:par>
                              <p:par>
                                <p:cTn id="72" presetID="23" presetClass="entr" presetSubtype="16" fill="hold" nodeType="withEffect">
                                  <p:stCondLst>
                                    <p:cond delay="0"/>
                                  </p:stCondLst>
                                  <p:childTnLst>
                                    <p:set>
                                      <p:cBhvr>
                                        <p:cTn id="73" dur="1" fill="hold">
                                          <p:stCondLst>
                                            <p:cond delay="0"/>
                                          </p:stCondLst>
                                        </p:cTn>
                                        <p:tgtEl>
                                          <p:spTgt spid="4661"/>
                                        </p:tgtEl>
                                        <p:attrNameLst>
                                          <p:attrName>style.visibility</p:attrName>
                                        </p:attrNameLst>
                                      </p:cBhvr>
                                      <p:to>
                                        <p:strVal val="visible"/>
                                      </p:to>
                                    </p:set>
                                    <p:anim calcmode="lin" valueType="num">
                                      <p:cBhvr additive="base">
                                        <p:cTn id="74" dur="1000"/>
                                        <p:tgtEl>
                                          <p:spTgt spid="4661"/>
                                        </p:tgtEl>
                                        <p:attrNameLst>
                                          <p:attrName>ppt_w</p:attrName>
                                        </p:attrNameLst>
                                      </p:cBhvr>
                                      <p:tavLst>
                                        <p:tav tm="0">
                                          <p:val>
                                            <p:strVal val="0"/>
                                          </p:val>
                                        </p:tav>
                                        <p:tav tm="100000">
                                          <p:val>
                                            <p:strVal val="#ppt_w"/>
                                          </p:val>
                                        </p:tav>
                                      </p:tavLst>
                                    </p:anim>
                                    <p:anim calcmode="lin" valueType="num">
                                      <p:cBhvr additive="base">
                                        <p:cTn id="75" dur="1000"/>
                                        <p:tgtEl>
                                          <p:spTgt spid="4661"/>
                                        </p:tgtEl>
                                        <p:attrNameLst>
                                          <p:attrName>ppt_h</p:attrName>
                                        </p:attrNameLst>
                                      </p:cBhvr>
                                      <p:tavLst>
                                        <p:tav tm="0">
                                          <p:val>
                                            <p:strVal val="0"/>
                                          </p:val>
                                        </p:tav>
                                        <p:tav tm="100000">
                                          <p:val>
                                            <p:strVal val="#ppt_h"/>
                                          </p:val>
                                        </p:tav>
                                      </p:tavLst>
                                    </p:anim>
                                  </p:childTnLst>
                                </p:cTn>
                              </p:par>
                              <p:par>
                                <p:cTn id="76" presetID="23" presetClass="entr" presetSubtype="16" fill="hold" nodeType="withEffect">
                                  <p:stCondLst>
                                    <p:cond delay="0"/>
                                  </p:stCondLst>
                                  <p:childTnLst>
                                    <p:set>
                                      <p:cBhvr>
                                        <p:cTn id="77" dur="1" fill="hold">
                                          <p:stCondLst>
                                            <p:cond delay="0"/>
                                          </p:stCondLst>
                                        </p:cTn>
                                        <p:tgtEl>
                                          <p:spTgt spid="4682"/>
                                        </p:tgtEl>
                                        <p:attrNameLst>
                                          <p:attrName>style.visibility</p:attrName>
                                        </p:attrNameLst>
                                      </p:cBhvr>
                                      <p:to>
                                        <p:strVal val="visible"/>
                                      </p:to>
                                    </p:set>
                                    <p:anim calcmode="lin" valueType="num">
                                      <p:cBhvr additive="base">
                                        <p:cTn id="78" dur="1000"/>
                                        <p:tgtEl>
                                          <p:spTgt spid="4682"/>
                                        </p:tgtEl>
                                        <p:attrNameLst>
                                          <p:attrName>ppt_w</p:attrName>
                                        </p:attrNameLst>
                                      </p:cBhvr>
                                      <p:tavLst>
                                        <p:tav tm="0">
                                          <p:val>
                                            <p:strVal val="0"/>
                                          </p:val>
                                        </p:tav>
                                        <p:tav tm="100000">
                                          <p:val>
                                            <p:strVal val="#ppt_w"/>
                                          </p:val>
                                        </p:tav>
                                      </p:tavLst>
                                    </p:anim>
                                    <p:anim calcmode="lin" valueType="num">
                                      <p:cBhvr additive="base">
                                        <p:cTn id="79" dur="1000"/>
                                        <p:tgtEl>
                                          <p:spTgt spid="4682"/>
                                        </p:tgtEl>
                                        <p:attrNameLst>
                                          <p:attrName>ppt_h</p:attrName>
                                        </p:attrNameLst>
                                      </p:cBhvr>
                                      <p:tavLst>
                                        <p:tav tm="0">
                                          <p:val>
                                            <p:strVal val="0"/>
                                          </p:val>
                                        </p:tav>
                                        <p:tav tm="100000">
                                          <p:val>
                                            <p:strVal val="#ppt_h"/>
                                          </p:val>
                                        </p:tav>
                                      </p:tavLst>
                                    </p:anim>
                                  </p:childTnLst>
                                </p:cTn>
                              </p:par>
                              <p:par>
                                <p:cTn id="80" presetID="10" presetClass="entr" presetSubtype="0" fill="hold" nodeType="withEffect">
                                  <p:stCondLst>
                                    <p:cond delay="0"/>
                                  </p:stCondLst>
                                  <p:childTnLst>
                                    <p:set>
                                      <p:cBhvr>
                                        <p:cTn id="81" dur="1" fill="hold">
                                          <p:stCondLst>
                                            <p:cond delay="0"/>
                                          </p:stCondLst>
                                        </p:cTn>
                                        <p:tgtEl>
                                          <p:spTgt spid="4683"/>
                                        </p:tgtEl>
                                        <p:attrNameLst>
                                          <p:attrName>style.visibility</p:attrName>
                                        </p:attrNameLst>
                                      </p:cBhvr>
                                      <p:to>
                                        <p:strVal val="visible"/>
                                      </p:to>
                                    </p:set>
                                    <p:animEffect transition="in" filter="fade">
                                      <p:cBhvr>
                                        <p:cTn id="82" dur="1000"/>
                                        <p:tgtEl>
                                          <p:spTgt spid="4683"/>
                                        </p:tgtEl>
                                      </p:cBhvr>
                                    </p:animEffect>
                                  </p:childTnLst>
                                </p:cTn>
                              </p:par>
                              <p:par>
                                <p:cTn id="83" presetID="10" presetClass="entr" presetSubtype="0" fill="hold" nodeType="withEffect">
                                  <p:stCondLst>
                                    <p:cond delay="0"/>
                                  </p:stCondLst>
                                  <p:childTnLst>
                                    <p:set>
                                      <p:cBhvr>
                                        <p:cTn id="84" dur="1" fill="hold">
                                          <p:stCondLst>
                                            <p:cond delay="0"/>
                                          </p:stCondLst>
                                        </p:cTn>
                                        <p:tgtEl>
                                          <p:spTgt spid="4684"/>
                                        </p:tgtEl>
                                        <p:attrNameLst>
                                          <p:attrName>style.visibility</p:attrName>
                                        </p:attrNameLst>
                                      </p:cBhvr>
                                      <p:to>
                                        <p:strVal val="visible"/>
                                      </p:to>
                                    </p:set>
                                    <p:animEffect transition="in" filter="fade">
                                      <p:cBhvr>
                                        <p:cTn id="85" dur="1000"/>
                                        <p:tgtEl>
                                          <p:spTgt spid="4684"/>
                                        </p:tgtEl>
                                      </p:cBhvr>
                                    </p:animEffect>
                                  </p:childTnLst>
                                </p:cTn>
                              </p:par>
                              <p:par>
                                <p:cTn id="86" presetID="10" presetClass="entr" presetSubtype="0" fill="hold" nodeType="withEffect">
                                  <p:stCondLst>
                                    <p:cond delay="0"/>
                                  </p:stCondLst>
                                  <p:childTnLst>
                                    <p:set>
                                      <p:cBhvr>
                                        <p:cTn id="87" dur="1" fill="hold">
                                          <p:stCondLst>
                                            <p:cond delay="0"/>
                                          </p:stCondLst>
                                        </p:cTn>
                                        <p:tgtEl>
                                          <p:spTgt spid="4685"/>
                                        </p:tgtEl>
                                        <p:attrNameLst>
                                          <p:attrName>style.visibility</p:attrName>
                                        </p:attrNameLst>
                                      </p:cBhvr>
                                      <p:to>
                                        <p:strVal val="visible"/>
                                      </p:to>
                                    </p:set>
                                    <p:animEffect transition="in" filter="fade">
                                      <p:cBhvr>
                                        <p:cTn id="88" dur="1000"/>
                                        <p:tgtEl>
                                          <p:spTgt spid="4685"/>
                                        </p:tgtEl>
                                      </p:cBhvr>
                                    </p:animEffect>
                                  </p:childTnLst>
                                </p:cTn>
                              </p:par>
                              <p:par>
                                <p:cTn id="89" presetID="10" presetClass="entr" presetSubtype="0" fill="hold" nodeType="withEffect">
                                  <p:stCondLst>
                                    <p:cond delay="0"/>
                                  </p:stCondLst>
                                  <p:childTnLst>
                                    <p:set>
                                      <p:cBhvr>
                                        <p:cTn id="90" dur="1" fill="hold">
                                          <p:stCondLst>
                                            <p:cond delay="0"/>
                                          </p:stCondLst>
                                        </p:cTn>
                                        <p:tgtEl>
                                          <p:spTgt spid="4686"/>
                                        </p:tgtEl>
                                        <p:attrNameLst>
                                          <p:attrName>style.visibility</p:attrName>
                                        </p:attrNameLst>
                                      </p:cBhvr>
                                      <p:to>
                                        <p:strVal val="visible"/>
                                      </p:to>
                                    </p:set>
                                    <p:animEffect transition="in" filter="fade">
                                      <p:cBhvr>
                                        <p:cTn id="91" dur="1000"/>
                                        <p:tgtEl>
                                          <p:spTgt spid="4686"/>
                                        </p:tgtEl>
                                      </p:cBhvr>
                                    </p:animEffect>
                                  </p:childTnLst>
                                </p:cTn>
                              </p:par>
                              <p:par>
                                <p:cTn id="92" presetID="10" presetClass="entr" presetSubtype="0" fill="hold" nodeType="withEffect">
                                  <p:stCondLst>
                                    <p:cond delay="0"/>
                                  </p:stCondLst>
                                  <p:childTnLst>
                                    <p:set>
                                      <p:cBhvr>
                                        <p:cTn id="93" dur="1" fill="hold">
                                          <p:stCondLst>
                                            <p:cond delay="0"/>
                                          </p:stCondLst>
                                        </p:cTn>
                                        <p:tgtEl>
                                          <p:spTgt spid="4687"/>
                                        </p:tgtEl>
                                        <p:attrNameLst>
                                          <p:attrName>style.visibility</p:attrName>
                                        </p:attrNameLst>
                                      </p:cBhvr>
                                      <p:to>
                                        <p:strVal val="visible"/>
                                      </p:to>
                                    </p:set>
                                    <p:animEffect transition="in" filter="fade">
                                      <p:cBhvr>
                                        <p:cTn id="94" dur="1000"/>
                                        <p:tgtEl>
                                          <p:spTgt spid="46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91"/>
        <p:cNvGrpSpPr/>
        <p:nvPr/>
      </p:nvGrpSpPr>
      <p:grpSpPr>
        <a:xfrm>
          <a:off x="0" y="0"/>
          <a:ext cx="0" cy="0"/>
          <a:chOff x="0" y="0"/>
          <a:chExt cx="0" cy="0"/>
        </a:xfrm>
      </p:grpSpPr>
      <p:sp>
        <p:nvSpPr>
          <p:cNvPr id="4692" name="Google Shape;4692;p10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OUR PARTNERS</a:t>
            </a:r>
            <a:endParaRPr/>
          </a:p>
        </p:txBody>
      </p:sp>
      <p:sp>
        <p:nvSpPr>
          <p:cNvPr id="4693" name="Google Shape;4693;p109"/>
          <p:cNvSpPr txBox="1">
            <a:spLocks noGrp="1"/>
          </p:cNvSpPr>
          <p:nvPr>
            <p:ph type="subTitle" idx="1"/>
          </p:nvPr>
        </p:nvSpPr>
        <p:spPr>
          <a:xfrm>
            <a:off x="5509997" y="3018746"/>
            <a:ext cx="2281800" cy="3549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Mars</a:t>
            </a:r>
            <a:endParaRPr/>
          </a:p>
        </p:txBody>
      </p:sp>
      <p:sp>
        <p:nvSpPr>
          <p:cNvPr id="4694" name="Google Shape;4694;p109"/>
          <p:cNvSpPr txBox="1">
            <a:spLocks noGrp="1"/>
          </p:cNvSpPr>
          <p:nvPr>
            <p:ph type="subTitle" idx="2"/>
          </p:nvPr>
        </p:nvSpPr>
        <p:spPr>
          <a:xfrm>
            <a:off x="5509984" y="3411654"/>
            <a:ext cx="2281800" cy="8400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Despite being red, Mars is actually a cold place. It's full of iron oxide dust</a:t>
            </a:r>
            <a:endParaRPr/>
          </a:p>
        </p:txBody>
      </p:sp>
      <p:sp>
        <p:nvSpPr>
          <p:cNvPr id="4695" name="Google Shape;4695;p109"/>
          <p:cNvSpPr txBox="1">
            <a:spLocks noGrp="1"/>
          </p:cNvSpPr>
          <p:nvPr>
            <p:ph type="subTitle" idx="5"/>
          </p:nvPr>
        </p:nvSpPr>
        <p:spPr>
          <a:xfrm>
            <a:off x="5509997" y="1585321"/>
            <a:ext cx="2281800" cy="3549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Jupiter</a:t>
            </a:r>
            <a:endParaRPr/>
          </a:p>
        </p:txBody>
      </p:sp>
      <p:sp>
        <p:nvSpPr>
          <p:cNvPr id="4696" name="Google Shape;4696;p109"/>
          <p:cNvSpPr txBox="1">
            <a:spLocks noGrp="1"/>
          </p:cNvSpPr>
          <p:nvPr>
            <p:ph type="subTitle" idx="6"/>
          </p:nvPr>
        </p:nvSpPr>
        <p:spPr>
          <a:xfrm>
            <a:off x="5509984" y="1978229"/>
            <a:ext cx="2281800" cy="8400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Jupiter is a gas giant and the biggest planet in the Solar System</a:t>
            </a:r>
            <a:endParaRPr/>
          </a:p>
        </p:txBody>
      </p:sp>
      <p:sp>
        <p:nvSpPr>
          <p:cNvPr id="4697" name="Google Shape;4697;p109"/>
          <p:cNvSpPr txBox="1">
            <a:spLocks noGrp="1"/>
          </p:cNvSpPr>
          <p:nvPr>
            <p:ph type="subTitle" idx="3"/>
          </p:nvPr>
        </p:nvSpPr>
        <p:spPr>
          <a:xfrm>
            <a:off x="2027671" y="3018746"/>
            <a:ext cx="2281800" cy="3549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Earth</a:t>
            </a:r>
            <a:endParaRPr/>
          </a:p>
        </p:txBody>
      </p:sp>
      <p:sp>
        <p:nvSpPr>
          <p:cNvPr id="4698" name="Google Shape;4698;p109"/>
          <p:cNvSpPr txBox="1">
            <a:spLocks noGrp="1"/>
          </p:cNvSpPr>
          <p:nvPr>
            <p:ph type="subTitle" idx="4"/>
          </p:nvPr>
        </p:nvSpPr>
        <p:spPr>
          <a:xfrm>
            <a:off x="2027646" y="3411654"/>
            <a:ext cx="2281800" cy="8400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Earth is the only planet that harbors life in the Solar System</a:t>
            </a:r>
            <a:endParaRPr/>
          </a:p>
        </p:txBody>
      </p:sp>
      <p:sp>
        <p:nvSpPr>
          <p:cNvPr id="4699" name="Google Shape;4699;p109"/>
          <p:cNvSpPr/>
          <p:nvPr/>
        </p:nvSpPr>
        <p:spPr>
          <a:xfrm>
            <a:off x="1374107" y="18760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109"/>
          <p:cNvSpPr/>
          <p:nvPr/>
        </p:nvSpPr>
        <p:spPr>
          <a:xfrm>
            <a:off x="4864713" y="18760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109"/>
          <p:cNvSpPr/>
          <p:nvPr/>
        </p:nvSpPr>
        <p:spPr>
          <a:xfrm>
            <a:off x="4864713" y="329619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2" name="Google Shape;4702;p109"/>
          <p:cNvGrpSpPr/>
          <p:nvPr/>
        </p:nvGrpSpPr>
        <p:grpSpPr>
          <a:xfrm>
            <a:off x="4984814" y="3434748"/>
            <a:ext cx="315311" cy="277162"/>
            <a:chOff x="2607002" y="2943318"/>
            <a:chExt cx="351988" cy="309436"/>
          </a:xfrm>
        </p:grpSpPr>
        <p:sp>
          <p:nvSpPr>
            <p:cNvPr id="4703" name="Google Shape;4703;p109"/>
            <p:cNvSpPr/>
            <p:nvPr/>
          </p:nvSpPr>
          <p:spPr>
            <a:xfrm>
              <a:off x="2607002" y="2943318"/>
              <a:ext cx="351988" cy="309436"/>
            </a:xfrm>
            <a:custGeom>
              <a:avLst/>
              <a:gdLst/>
              <a:ahLst/>
              <a:cxnLst/>
              <a:rect l="l" t="t" r="r" b="b"/>
              <a:pathLst>
                <a:path w="21731" h="19101" extrusionOk="0">
                  <a:moveTo>
                    <a:pt x="20458" y="1275"/>
                  </a:moveTo>
                  <a:lnTo>
                    <a:pt x="20458" y="5095"/>
                  </a:lnTo>
                  <a:lnTo>
                    <a:pt x="1275" y="5095"/>
                  </a:lnTo>
                  <a:lnTo>
                    <a:pt x="1275" y="1275"/>
                  </a:lnTo>
                  <a:close/>
                  <a:moveTo>
                    <a:pt x="20458" y="6368"/>
                  </a:moveTo>
                  <a:lnTo>
                    <a:pt x="20458" y="17827"/>
                  </a:lnTo>
                  <a:lnTo>
                    <a:pt x="1275" y="17827"/>
                  </a:lnTo>
                  <a:lnTo>
                    <a:pt x="1275" y="6368"/>
                  </a:lnTo>
                  <a:close/>
                  <a:moveTo>
                    <a:pt x="638" y="0"/>
                  </a:moveTo>
                  <a:cubicBezTo>
                    <a:pt x="286" y="0"/>
                    <a:pt x="0" y="286"/>
                    <a:pt x="0" y="637"/>
                  </a:cubicBezTo>
                  <a:lnTo>
                    <a:pt x="0" y="18464"/>
                  </a:lnTo>
                  <a:cubicBezTo>
                    <a:pt x="0" y="18814"/>
                    <a:pt x="286" y="19100"/>
                    <a:pt x="638" y="19100"/>
                  </a:cubicBezTo>
                  <a:lnTo>
                    <a:pt x="21094" y="19100"/>
                  </a:lnTo>
                  <a:cubicBezTo>
                    <a:pt x="21446" y="19100"/>
                    <a:pt x="21731" y="18814"/>
                    <a:pt x="21731" y="18464"/>
                  </a:cubicBezTo>
                  <a:lnTo>
                    <a:pt x="21731" y="637"/>
                  </a:lnTo>
                  <a:cubicBezTo>
                    <a:pt x="21731" y="286"/>
                    <a:pt x="21446" y="0"/>
                    <a:pt x="21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109"/>
            <p:cNvSpPr/>
            <p:nvPr/>
          </p:nvSpPr>
          <p:spPr>
            <a:xfrm>
              <a:off x="2669541" y="3067070"/>
              <a:ext cx="226895" cy="144407"/>
            </a:xfrm>
            <a:custGeom>
              <a:avLst/>
              <a:gdLst/>
              <a:ahLst/>
              <a:cxnLst/>
              <a:rect l="l" t="t" r="r" b="b"/>
              <a:pathLst>
                <a:path w="14008" h="8914" extrusionOk="0">
                  <a:moveTo>
                    <a:pt x="12736" y="3449"/>
                  </a:moveTo>
                  <a:lnTo>
                    <a:pt x="12734" y="7641"/>
                  </a:lnTo>
                  <a:lnTo>
                    <a:pt x="1275" y="7641"/>
                  </a:lnTo>
                  <a:lnTo>
                    <a:pt x="1275" y="7269"/>
                  </a:lnTo>
                  <a:lnTo>
                    <a:pt x="3186" y="5358"/>
                  </a:lnTo>
                  <a:lnTo>
                    <a:pt x="4645" y="6818"/>
                  </a:lnTo>
                  <a:cubicBezTo>
                    <a:pt x="4770" y="6942"/>
                    <a:pt x="4933" y="7004"/>
                    <a:pt x="5096" y="7004"/>
                  </a:cubicBezTo>
                  <a:cubicBezTo>
                    <a:pt x="5259" y="7004"/>
                    <a:pt x="5422" y="6942"/>
                    <a:pt x="5546" y="6818"/>
                  </a:cubicBezTo>
                  <a:lnTo>
                    <a:pt x="8915" y="3449"/>
                  </a:lnTo>
                  <a:lnTo>
                    <a:pt x="10375" y="4908"/>
                  </a:lnTo>
                  <a:cubicBezTo>
                    <a:pt x="10499" y="5032"/>
                    <a:pt x="10662" y="5094"/>
                    <a:pt x="10825" y="5094"/>
                  </a:cubicBezTo>
                  <a:cubicBezTo>
                    <a:pt x="10989" y="5094"/>
                    <a:pt x="11152" y="5032"/>
                    <a:pt x="11276" y="4908"/>
                  </a:cubicBezTo>
                  <a:lnTo>
                    <a:pt x="12736" y="3449"/>
                  </a:lnTo>
                  <a:close/>
                  <a:moveTo>
                    <a:pt x="638" y="0"/>
                  </a:moveTo>
                  <a:cubicBezTo>
                    <a:pt x="286" y="0"/>
                    <a:pt x="1" y="286"/>
                    <a:pt x="1" y="637"/>
                  </a:cubicBezTo>
                  <a:lnTo>
                    <a:pt x="1" y="8277"/>
                  </a:lnTo>
                  <a:cubicBezTo>
                    <a:pt x="1" y="8629"/>
                    <a:pt x="286" y="8914"/>
                    <a:pt x="637" y="8914"/>
                  </a:cubicBezTo>
                  <a:lnTo>
                    <a:pt x="13371" y="8914"/>
                  </a:lnTo>
                  <a:cubicBezTo>
                    <a:pt x="13721" y="8914"/>
                    <a:pt x="14007" y="8629"/>
                    <a:pt x="14007" y="8277"/>
                  </a:cubicBezTo>
                  <a:lnTo>
                    <a:pt x="14007" y="1911"/>
                  </a:lnTo>
                  <a:cubicBezTo>
                    <a:pt x="14007" y="1653"/>
                    <a:pt x="13851" y="1422"/>
                    <a:pt x="13614" y="1322"/>
                  </a:cubicBezTo>
                  <a:lnTo>
                    <a:pt x="13616" y="1322"/>
                  </a:lnTo>
                  <a:cubicBezTo>
                    <a:pt x="13537" y="1290"/>
                    <a:pt x="13454" y="1274"/>
                    <a:pt x="13372" y="1274"/>
                  </a:cubicBezTo>
                  <a:cubicBezTo>
                    <a:pt x="13206" y="1274"/>
                    <a:pt x="13042" y="1339"/>
                    <a:pt x="12921" y="1461"/>
                  </a:cubicBezTo>
                  <a:lnTo>
                    <a:pt x="10823" y="3557"/>
                  </a:lnTo>
                  <a:lnTo>
                    <a:pt x="9364" y="2098"/>
                  </a:lnTo>
                  <a:cubicBezTo>
                    <a:pt x="9240" y="1973"/>
                    <a:pt x="9077" y="1911"/>
                    <a:pt x="8914" y="1911"/>
                  </a:cubicBezTo>
                  <a:cubicBezTo>
                    <a:pt x="8751" y="1911"/>
                    <a:pt x="8589" y="1973"/>
                    <a:pt x="8464" y="2098"/>
                  </a:cubicBezTo>
                  <a:lnTo>
                    <a:pt x="5094" y="5467"/>
                  </a:lnTo>
                  <a:lnTo>
                    <a:pt x="3634" y="4007"/>
                  </a:lnTo>
                  <a:cubicBezTo>
                    <a:pt x="3510" y="3883"/>
                    <a:pt x="3347" y="3821"/>
                    <a:pt x="3184" y="3821"/>
                  </a:cubicBezTo>
                  <a:cubicBezTo>
                    <a:pt x="3022" y="3821"/>
                    <a:pt x="2859" y="3883"/>
                    <a:pt x="2734" y="4007"/>
                  </a:cubicBezTo>
                  <a:lnTo>
                    <a:pt x="1275" y="5467"/>
                  </a:lnTo>
                  <a:lnTo>
                    <a:pt x="1275" y="637"/>
                  </a:lnTo>
                  <a:cubicBezTo>
                    <a:pt x="1275" y="286"/>
                    <a:pt x="989" y="0"/>
                    <a:pt x="6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09"/>
            <p:cNvSpPr/>
            <p:nvPr/>
          </p:nvSpPr>
          <p:spPr>
            <a:xfrm>
              <a:off x="2772686" y="2984579"/>
              <a:ext cx="145065" cy="20639"/>
            </a:xfrm>
            <a:custGeom>
              <a:avLst/>
              <a:gdLst/>
              <a:ahLst/>
              <a:cxnLst/>
              <a:rect l="l" t="t" r="r" b="b"/>
              <a:pathLst>
                <a:path w="8956" h="1274" extrusionOk="0">
                  <a:moveTo>
                    <a:pt x="637" y="1"/>
                  </a:moveTo>
                  <a:cubicBezTo>
                    <a:pt x="286" y="1"/>
                    <a:pt x="0" y="285"/>
                    <a:pt x="0" y="637"/>
                  </a:cubicBezTo>
                  <a:cubicBezTo>
                    <a:pt x="0" y="989"/>
                    <a:pt x="286" y="1274"/>
                    <a:pt x="637" y="1274"/>
                  </a:cubicBezTo>
                  <a:lnTo>
                    <a:pt x="8319" y="1274"/>
                  </a:lnTo>
                  <a:cubicBezTo>
                    <a:pt x="8671" y="1274"/>
                    <a:pt x="8956" y="989"/>
                    <a:pt x="8956" y="637"/>
                  </a:cubicBezTo>
                  <a:cubicBezTo>
                    <a:pt x="8956" y="285"/>
                    <a:pt x="8671" y="1"/>
                    <a:pt x="8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109"/>
            <p:cNvSpPr/>
            <p:nvPr/>
          </p:nvSpPr>
          <p:spPr>
            <a:xfrm>
              <a:off x="2648127" y="2984579"/>
              <a:ext cx="21445" cy="20639"/>
            </a:xfrm>
            <a:custGeom>
              <a:avLst/>
              <a:gdLst/>
              <a:ahLst/>
              <a:cxnLst/>
              <a:rect l="l" t="t" r="r" b="b"/>
              <a:pathLst>
                <a:path w="1324" h="1274" extrusionOk="0">
                  <a:moveTo>
                    <a:pt x="687" y="1"/>
                  </a:moveTo>
                  <a:cubicBezTo>
                    <a:pt x="429" y="1"/>
                    <a:pt x="198" y="155"/>
                    <a:pt x="100" y="394"/>
                  </a:cubicBezTo>
                  <a:cubicBezTo>
                    <a:pt x="1" y="632"/>
                    <a:pt x="55" y="904"/>
                    <a:pt x="238" y="1087"/>
                  </a:cubicBezTo>
                  <a:cubicBezTo>
                    <a:pt x="359" y="1209"/>
                    <a:pt x="521" y="1274"/>
                    <a:pt x="686" y="1274"/>
                  </a:cubicBezTo>
                  <a:cubicBezTo>
                    <a:pt x="769" y="1274"/>
                    <a:pt x="852" y="1258"/>
                    <a:pt x="931" y="1225"/>
                  </a:cubicBezTo>
                  <a:cubicBezTo>
                    <a:pt x="1169" y="1127"/>
                    <a:pt x="1324" y="894"/>
                    <a:pt x="1324" y="637"/>
                  </a:cubicBezTo>
                  <a:cubicBezTo>
                    <a:pt x="1324" y="285"/>
                    <a:pt x="1039" y="1"/>
                    <a:pt x="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109"/>
            <p:cNvSpPr/>
            <p:nvPr/>
          </p:nvSpPr>
          <p:spPr>
            <a:xfrm>
              <a:off x="2689366" y="2984579"/>
              <a:ext cx="21478" cy="20639"/>
            </a:xfrm>
            <a:custGeom>
              <a:avLst/>
              <a:gdLst/>
              <a:ahLst/>
              <a:cxnLst/>
              <a:rect l="l" t="t" r="r" b="b"/>
              <a:pathLst>
                <a:path w="1326" h="1274" extrusionOk="0">
                  <a:moveTo>
                    <a:pt x="689" y="1"/>
                  </a:moveTo>
                  <a:cubicBezTo>
                    <a:pt x="431" y="1"/>
                    <a:pt x="198" y="155"/>
                    <a:pt x="100" y="394"/>
                  </a:cubicBezTo>
                  <a:cubicBezTo>
                    <a:pt x="1" y="630"/>
                    <a:pt x="56" y="904"/>
                    <a:pt x="237" y="1087"/>
                  </a:cubicBezTo>
                  <a:cubicBezTo>
                    <a:pt x="359" y="1209"/>
                    <a:pt x="522" y="1274"/>
                    <a:pt x="687" y="1274"/>
                  </a:cubicBezTo>
                  <a:cubicBezTo>
                    <a:pt x="769" y="1274"/>
                    <a:pt x="852" y="1258"/>
                    <a:pt x="931" y="1225"/>
                  </a:cubicBezTo>
                  <a:cubicBezTo>
                    <a:pt x="1169" y="1127"/>
                    <a:pt x="1324" y="894"/>
                    <a:pt x="1325" y="637"/>
                  </a:cubicBezTo>
                  <a:cubicBezTo>
                    <a:pt x="1325" y="285"/>
                    <a:pt x="1039" y="1"/>
                    <a:pt x="6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09"/>
            <p:cNvSpPr/>
            <p:nvPr/>
          </p:nvSpPr>
          <p:spPr>
            <a:xfrm>
              <a:off x="2730621" y="2984579"/>
              <a:ext cx="21462" cy="20639"/>
            </a:xfrm>
            <a:custGeom>
              <a:avLst/>
              <a:gdLst/>
              <a:ahLst/>
              <a:cxnLst/>
              <a:rect l="l" t="t" r="r" b="b"/>
              <a:pathLst>
                <a:path w="1325" h="1274" extrusionOk="0">
                  <a:moveTo>
                    <a:pt x="688" y="1"/>
                  </a:moveTo>
                  <a:cubicBezTo>
                    <a:pt x="430" y="1"/>
                    <a:pt x="198" y="155"/>
                    <a:pt x="99" y="394"/>
                  </a:cubicBezTo>
                  <a:cubicBezTo>
                    <a:pt x="1" y="632"/>
                    <a:pt x="55" y="904"/>
                    <a:pt x="238" y="1087"/>
                  </a:cubicBezTo>
                  <a:cubicBezTo>
                    <a:pt x="359" y="1209"/>
                    <a:pt x="521" y="1274"/>
                    <a:pt x="687" y="1274"/>
                  </a:cubicBezTo>
                  <a:cubicBezTo>
                    <a:pt x="769" y="1274"/>
                    <a:pt x="852" y="1258"/>
                    <a:pt x="931" y="1225"/>
                  </a:cubicBezTo>
                  <a:cubicBezTo>
                    <a:pt x="1169" y="1127"/>
                    <a:pt x="1324" y="894"/>
                    <a:pt x="1324" y="637"/>
                  </a:cubicBezTo>
                  <a:cubicBezTo>
                    <a:pt x="1324" y="285"/>
                    <a:pt x="1040" y="1"/>
                    <a:pt x="6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9" name="Google Shape;4709;p109"/>
          <p:cNvGrpSpPr/>
          <p:nvPr/>
        </p:nvGrpSpPr>
        <p:grpSpPr>
          <a:xfrm>
            <a:off x="4969723" y="1980470"/>
            <a:ext cx="345504" cy="345526"/>
            <a:chOff x="563995" y="4664017"/>
            <a:chExt cx="352053" cy="352075"/>
          </a:xfrm>
        </p:grpSpPr>
        <p:sp>
          <p:nvSpPr>
            <p:cNvPr id="4710" name="Google Shape;4710;p109"/>
            <p:cNvSpPr/>
            <p:nvPr/>
          </p:nvSpPr>
          <p:spPr>
            <a:xfrm>
              <a:off x="563995" y="4664017"/>
              <a:ext cx="352053" cy="352075"/>
            </a:xfrm>
            <a:custGeom>
              <a:avLst/>
              <a:gdLst/>
              <a:ahLst/>
              <a:cxnLst/>
              <a:rect l="l" t="t" r="r" b="b"/>
              <a:pathLst>
                <a:path w="21735" h="21733" extrusionOk="0">
                  <a:moveTo>
                    <a:pt x="15959" y="5137"/>
                  </a:moveTo>
                  <a:cubicBezTo>
                    <a:pt x="16311" y="5139"/>
                    <a:pt x="16595" y="5423"/>
                    <a:pt x="16595" y="5774"/>
                  </a:cubicBezTo>
                  <a:lnTo>
                    <a:pt x="16595" y="15960"/>
                  </a:lnTo>
                  <a:cubicBezTo>
                    <a:pt x="16595" y="16312"/>
                    <a:pt x="16311" y="16597"/>
                    <a:pt x="15959" y="16597"/>
                  </a:cubicBezTo>
                  <a:lnTo>
                    <a:pt x="5774" y="16597"/>
                  </a:lnTo>
                  <a:cubicBezTo>
                    <a:pt x="5422" y="16597"/>
                    <a:pt x="5137" y="16312"/>
                    <a:pt x="5136" y="15960"/>
                  </a:cubicBezTo>
                  <a:lnTo>
                    <a:pt x="5137" y="5774"/>
                  </a:lnTo>
                  <a:cubicBezTo>
                    <a:pt x="5137" y="5423"/>
                    <a:pt x="5422" y="5139"/>
                    <a:pt x="5774" y="5137"/>
                  </a:cubicBezTo>
                  <a:close/>
                  <a:moveTo>
                    <a:pt x="7047" y="0"/>
                  </a:moveTo>
                  <a:cubicBezTo>
                    <a:pt x="6695" y="0"/>
                    <a:pt x="6410" y="285"/>
                    <a:pt x="6410" y="637"/>
                  </a:cubicBezTo>
                  <a:lnTo>
                    <a:pt x="6410" y="3862"/>
                  </a:lnTo>
                  <a:lnTo>
                    <a:pt x="5774" y="3862"/>
                  </a:lnTo>
                  <a:cubicBezTo>
                    <a:pt x="4718" y="3863"/>
                    <a:pt x="3863" y="4719"/>
                    <a:pt x="3863" y="5774"/>
                  </a:cubicBezTo>
                  <a:lnTo>
                    <a:pt x="3863" y="6410"/>
                  </a:lnTo>
                  <a:lnTo>
                    <a:pt x="638" y="6410"/>
                  </a:lnTo>
                  <a:cubicBezTo>
                    <a:pt x="286" y="6410"/>
                    <a:pt x="0" y="6695"/>
                    <a:pt x="0" y="7047"/>
                  </a:cubicBezTo>
                  <a:cubicBezTo>
                    <a:pt x="0" y="7399"/>
                    <a:pt x="286" y="7684"/>
                    <a:pt x="638" y="7684"/>
                  </a:cubicBezTo>
                  <a:lnTo>
                    <a:pt x="3863" y="7684"/>
                  </a:lnTo>
                  <a:lnTo>
                    <a:pt x="3863" y="8957"/>
                  </a:lnTo>
                  <a:lnTo>
                    <a:pt x="638" y="8957"/>
                  </a:lnTo>
                  <a:cubicBezTo>
                    <a:pt x="286" y="8957"/>
                    <a:pt x="0" y="9242"/>
                    <a:pt x="0" y="9594"/>
                  </a:cubicBezTo>
                  <a:cubicBezTo>
                    <a:pt x="0" y="9946"/>
                    <a:pt x="286" y="10232"/>
                    <a:pt x="638" y="10232"/>
                  </a:cubicBezTo>
                  <a:lnTo>
                    <a:pt x="3863" y="10232"/>
                  </a:lnTo>
                  <a:lnTo>
                    <a:pt x="3863" y="11505"/>
                  </a:lnTo>
                  <a:lnTo>
                    <a:pt x="638" y="11505"/>
                  </a:lnTo>
                  <a:cubicBezTo>
                    <a:pt x="286" y="11505"/>
                    <a:pt x="0" y="11789"/>
                    <a:pt x="0" y="12141"/>
                  </a:cubicBezTo>
                  <a:cubicBezTo>
                    <a:pt x="0" y="12493"/>
                    <a:pt x="286" y="12779"/>
                    <a:pt x="638" y="12779"/>
                  </a:cubicBezTo>
                  <a:lnTo>
                    <a:pt x="3863" y="12779"/>
                  </a:lnTo>
                  <a:lnTo>
                    <a:pt x="3863" y="14052"/>
                  </a:lnTo>
                  <a:lnTo>
                    <a:pt x="638" y="14051"/>
                  </a:lnTo>
                  <a:cubicBezTo>
                    <a:pt x="286" y="14051"/>
                    <a:pt x="0" y="14335"/>
                    <a:pt x="0" y="14687"/>
                  </a:cubicBezTo>
                  <a:cubicBezTo>
                    <a:pt x="0" y="15039"/>
                    <a:pt x="286" y="15324"/>
                    <a:pt x="638" y="15324"/>
                  </a:cubicBezTo>
                  <a:lnTo>
                    <a:pt x="3863" y="15324"/>
                  </a:lnTo>
                  <a:lnTo>
                    <a:pt x="3863" y="15960"/>
                  </a:lnTo>
                  <a:cubicBezTo>
                    <a:pt x="3864" y="17015"/>
                    <a:pt x="4719" y="17869"/>
                    <a:pt x="5772" y="17871"/>
                  </a:cubicBezTo>
                  <a:lnTo>
                    <a:pt x="6410" y="17871"/>
                  </a:lnTo>
                  <a:lnTo>
                    <a:pt x="6410" y="21096"/>
                  </a:lnTo>
                  <a:cubicBezTo>
                    <a:pt x="6410" y="21448"/>
                    <a:pt x="6695" y="21732"/>
                    <a:pt x="7047" y="21732"/>
                  </a:cubicBezTo>
                  <a:cubicBezTo>
                    <a:pt x="7399" y="21732"/>
                    <a:pt x="7685" y="21448"/>
                    <a:pt x="7685" y="21096"/>
                  </a:cubicBezTo>
                  <a:lnTo>
                    <a:pt x="7685" y="17871"/>
                  </a:lnTo>
                  <a:lnTo>
                    <a:pt x="8958" y="17871"/>
                  </a:lnTo>
                  <a:lnTo>
                    <a:pt x="8958" y="21096"/>
                  </a:lnTo>
                  <a:cubicBezTo>
                    <a:pt x="8958" y="21448"/>
                    <a:pt x="9242" y="21732"/>
                    <a:pt x="9594" y="21732"/>
                  </a:cubicBezTo>
                  <a:cubicBezTo>
                    <a:pt x="9946" y="21732"/>
                    <a:pt x="10232" y="21448"/>
                    <a:pt x="10232" y="21096"/>
                  </a:cubicBezTo>
                  <a:lnTo>
                    <a:pt x="10232" y="17871"/>
                  </a:lnTo>
                  <a:lnTo>
                    <a:pt x="11505" y="17871"/>
                  </a:lnTo>
                  <a:lnTo>
                    <a:pt x="11505" y="21096"/>
                  </a:lnTo>
                  <a:cubicBezTo>
                    <a:pt x="11505" y="21448"/>
                    <a:pt x="11789" y="21732"/>
                    <a:pt x="12141" y="21732"/>
                  </a:cubicBezTo>
                  <a:cubicBezTo>
                    <a:pt x="12493" y="21732"/>
                    <a:pt x="12779" y="21448"/>
                    <a:pt x="12779" y="21096"/>
                  </a:cubicBezTo>
                  <a:lnTo>
                    <a:pt x="12779" y="17871"/>
                  </a:lnTo>
                  <a:lnTo>
                    <a:pt x="14052" y="17871"/>
                  </a:lnTo>
                  <a:lnTo>
                    <a:pt x="14052" y="21096"/>
                  </a:lnTo>
                  <a:cubicBezTo>
                    <a:pt x="14052" y="21448"/>
                    <a:pt x="14337" y="21732"/>
                    <a:pt x="14689" y="21732"/>
                  </a:cubicBezTo>
                  <a:cubicBezTo>
                    <a:pt x="15041" y="21732"/>
                    <a:pt x="15326" y="21448"/>
                    <a:pt x="15326" y="21096"/>
                  </a:cubicBezTo>
                  <a:lnTo>
                    <a:pt x="15326" y="17871"/>
                  </a:lnTo>
                  <a:lnTo>
                    <a:pt x="15963" y="17871"/>
                  </a:lnTo>
                  <a:cubicBezTo>
                    <a:pt x="17016" y="17869"/>
                    <a:pt x="17871" y="17015"/>
                    <a:pt x="17872" y="15960"/>
                  </a:cubicBezTo>
                  <a:lnTo>
                    <a:pt x="17872" y="15324"/>
                  </a:lnTo>
                  <a:lnTo>
                    <a:pt x="21098" y="15324"/>
                  </a:lnTo>
                  <a:cubicBezTo>
                    <a:pt x="21449" y="15324"/>
                    <a:pt x="21735" y="15039"/>
                    <a:pt x="21735" y="14687"/>
                  </a:cubicBezTo>
                  <a:cubicBezTo>
                    <a:pt x="21735" y="14335"/>
                    <a:pt x="21449" y="14051"/>
                    <a:pt x="21098" y="14051"/>
                  </a:cubicBezTo>
                  <a:lnTo>
                    <a:pt x="17872" y="14051"/>
                  </a:lnTo>
                  <a:lnTo>
                    <a:pt x="17872" y="12776"/>
                  </a:lnTo>
                  <a:lnTo>
                    <a:pt x="21098" y="12776"/>
                  </a:lnTo>
                  <a:cubicBezTo>
                    <a:pt x="21449" y="12776"/>
                    <a:pt x="21735" y="12492"/>
                    <a:pt x="21735" y="12140"/>
                  </a:cubicBezTo>
                  <a:cubicBezTo>
                    <a:pt x="21735" y="11788"/>
                    <a:pt x="21449" y="11503"/>
                    <a:pt x="21098" y="11503"/>
                  </a:cubicBezTo>
                  <a:lnTo>
                    <a:pt x="17872" y="11503"/>
                  </a:lnTo>
                  <a:lnTo>
                    <a:pt x="17872" y="10229"/>
                  </a:lnTo>
                  <a:lnTo>
                    <a:pt x="21098" y="10229"/>
                  </a:lnTo>
                  <a:cubicBezTo>
                    <a:pt x="21449" y="10229"/>
                    <a:pt x="21735" y="9945"/>
                    <a:pt x="21735" y="9593"/>
                  </a:cubicBezTo>
                  <a:cubicBezTo>
                    <a:pt x="21735" y="9241"/>
                    <a:pt x="21449" y="8956"/>
                    <a:pt x="21098" y="8956"/>
                  </a:cubicBezTo>
                  <a:lnTo>
                    <a:pt x="17872" y="8956"/>
                  </a:lnTo>
                  <a:lnTo>
                    <a:pt x="17872" y="7682"/>
                  </a:lnTo>
                  <a:lnTo>
                    <a:pt x="21098" y="7682"/>
                  </a:lnTo>
                  <a:cubicBezTo>
                    <a:pt x="21449" y="7682"/>
                    <a:pt x="21735" y="7397"/>
                    <a:pt x="21735" y="7045"/>
                  </a:cubicBezTo>
                  <a:cubicBezTo>
                    <a:pt x="21735" y="6693"/>
                    <a:pt x="21449" y="6409"/>
                    <a:pt x="21098" y="6409"/>
                  </a:cubicBezTo>
                  <a:lnTo>
                    <a:pt x="17872" y="6409"/>
                  </a:lnTo>
                  <a:lnTo>
                    <a:pt x="17872" y="5772"/>
                  </a:lnTo>
                  <a:cubicBezTo>
                    <a:pt x="17871" y="4718"/>
                    <a:pt x="17016" y="3863"/>
                    <a:pt x="15963" y="3862"/>
                  </a:cubicBezTo>
                  <a:lnTo>
                    <a:pt x="15326" y="3862"/>
                  </a:lnTo>
                  <a:lnTo>
                    <a:pt x="15326" y="637"/>
                  </a:lnTo>
                  <a:cubicBezTo>
                    <a:pt x="15326" y="285"/>
                    <a:pt x="15041" y="0"/>
                    <a:pt x="14689" y="0"/>
                  </a:cubicBezTo>
                  <a:cubicBezTo>
                    <a:pt x="14337" y="0"/>
                    <a:pt x="14052" y="285"/>
                    <a:pt x="14052" y="637"/>
                  </a:cubicBezTo>
                  <a:lnTo>
                    <a:pt x="14052" y="3862"/>
                  </a:lnTo>
                  <a:lnTo>
                    <a:pt x="12779" y="3862"/>
                  </a:lnTo>
                  <a:lnTo>
                    <a:pt x="12779" y="637"/>
                  </a:lnTo>
                  <a:cubicBezTo>
                    <a:pt x="12779" y="285"/>
                    <a:pt x="12493" y="0"/>
                    <a:pt x="12141" y="0"/>
                  </a:cubicBezTo>
                  <a:cubicBezTo>
                    <a:pt x="11789" y="0"/>
                    <a:pt x="11505" y="285"/>
                    <a:pt x="11505" y="637"/>
                  </a:cubicBezTo>
                  <a:lnTo>
                    <a:pt x="11505" y="3862"/>
                  </a:lnTo>
                  <a:lnTo>
                    <a:pt x="10232" y="3862"/>
                  </a:lnTo>
                  <a:lnTo>
                    <a:pt x="10232" y="637"/>
                  </a:lnTo>
                  <a:cubicBezTo>
                    <a:pt x="10232" y="285"/>
                    <a:pt x="9946" y="0"/>
                    <a:pt x="9594" y="0"/>
                  </a:cubicBezTo>
                  <a:cubicBezTo>
                    <a:pt x="9242" y="0"/>
                    <a:pt x="8958" y="285"/>
                    <a:pt x="8958" y="637"/>
                  </a:cubicBezTo>
                  <a:lnTo>
                    <a:pt x="8958" y="3862"/>
                  </a:lnTo>
                  <a:lnTo>
                    <a:pt x="7685" y="3862"/>
                  </a:lnTo>
                  <a:lnTo>
                    <a:pt x="7685" y="637"/>
                  </a:lnTo>
                  <a:cubicBezTo>
                    <a:pt x="7685" y="285"/>
                    <a:pt x="7399" y="0"/>
                    <a:pt x="7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09"/>
            <p:cNvSpPr/>
            <p:nvPr/>
          </p:nvSpPr>
          <p:spPr>
            <a:xfrm>
              <a:off x="667821" y="4767875"/>
              <a:ext cx="144385" cy="144391"/>
            </a:xfrm>
            <a:custGeom>
              <a:avLst/>
              <a:gdLst/>
              <a:ahLst/>
              <a:cxnLst/>
              <a:rect l="l" t="t" r="r" b="b"/>
              <a:pathLst>
                <a:path w="8914" h="8913" extrusionOk="0">
                  <a:moveTo>
                    <a:pt x="6366" y="1273"/>
                  </a:moveTo>
                  <a:lnTo>
                    <a:pt x="6366" y="1910"/>
                  </a:lnTo>
                  <a:cubicBezTo>
                    <a:pt x="6366" y="2261"/>
                    <a:pt x="6652" y="2546"/>
                    <a:pt x="7004" y="2546"/>
                  </a:cubicBezTo>
                  <a:lnTo>
                    <a:pt x="7641" y="2546"/>
                  </a:lnTo>
                  <a:lnTo>
                    <a:pt x="7641" y="6365"/>
                  </a:lnTo>
                  <a:lnTo>
                    <a:pt x="7004" y="6365"/>
                  </a:lnTo>
                  <a:cubicBezTo>
                    <a:pt x="6652" y="6365"/>
                    <a:pt x="6366" y="6651"/>
                    <a:pt x="6366" y="7003"/>
                  </a:cubicBezTo>
                  <a:lnTo>
                    <a:pt x="6366" y="7640"/>
                  </a:lnTo>
                  <a:lnTo>
                    <a:pt x="2546" y="7640"/>
                  </a:lnTo>
                  <a:lnTo>
                    <a:pt x="2546" y="7003"/>
                  </a:lnTo>
                  <a:cubicBezTo>
                    <a:pt x="2546" y="6651"/>
                    <a:pt x="2262" y="6365"/>
                    <a:pt x="1910" y="6365"/>
                  </a:cubicBezTo>
                  <a:lnTo>
                    <a:pt x="1275" y="6365"/>
                  </a:lnTo>
                  <a:lnTo>
                    <a:pt x="1275" y="2546"/>
                  </a:lnTo>
                  <a:lnTo>
                    <a:pt x="1911" y="2546"/>
                  </a:lnTo>
                  <a:cubicBezTo>
                    <a:pt x="2262" y="2546"/>
                    <a:pt x="2548" y="2262"/>
                    <a:pt x="2548" y="1910"/>
                  </a:cubicBezTo>
                  <a:lnTo>
                    <a:pt x="2548" y="1273"/>
                  </a:lnTo>
                  <a:close/>
                  <a:moveTo>
                    <a:pt x="1907" y="0"/>
                  </a:moveTo>
                  <a:cubicBezTo>
                    <a:pt x="1556" y="0"/>
                    <a:pt x="1273" y="286"/>
                    <a:pt x="1273" y="637"/>
                  </a:cubicBezTo>
                  <a:lnTo>
                    <a:pt x="1273" y="1273"/>
                  </a:lnTo>
                  <a:lnTo>
                    <a:pt x="637" y="1273"/>
                  </a:lnTo>
                  <a:cubicBezTo>
                    <a:pt x="285" y="1273"/>
                    <a:pt x="0" y="1558"/>
                    <a:pt x="0" y="1910"/>
                  </a:cubicBezTo>
                  <a:lnTo>
                    <a:pt x="0" y="7003"/>
                  </a:lnTo>
                  <a:cubicBezTo>
                    <a:pt x="0" y="7354"/>
                    <a:pt x="285" y="7640"/>
                    <a:pt x="637" y="7640"/>
                  </a:cubicBezTo>
                  <a:lnTo>
                    <a:pt x="1275" y="7640"/>
                  </a:lnTo>
                  <a:lnTo>
                    <a:pt x="1275" y="8276"/>
                  </a:lnTo>
                  <a:cubicBezTo>
                    <a:pt x="1273" y="8628"/>
                    <a:pt x="1559" y="8913"/>
                    <a:pt x="1911" y="8913"/>
                  </a:cubicBezTo>
                  <a:lnTo>
                    <a:pt x="7004" y="8913"/>
                  </a:lnTo>
                  <a:cubicBezTo>
                    <a:pt x="7355" y="8913"/>
                    <a:pt x="7641" y="8628"/>
                    <a:pt x="7641" y="8276"/>
                  </a:cubicBezTo>
                  <a:lnTo>
                    <a:pt x="7641" y="7640"/>
                  </a:lnTo>
                  <a:lnTo>
                    <a:pt x="8277" y="7640"/>
                  </a:lnTo>
                  <a:cubicBezTo>
                    <a:pt x="8628" y="7640"/>
                    <a:pt x="8914" y="7354"/>
                    <a:pt x="8914" y="7003"/>
                  </a:cubicBezTo>
                  <a:lnTo>
                    <a:pt x="8914" y="1910"/>
                  </a:lnTo>
                  <a:cubicBezTo>
                    <a:pt x="8914" y="1558"/>
                    <a:pt x="8628" y="1273"/>
                    <a:pt x="8277" y="1273"/>
                  </a:cubicBezTo>
                  <a:lnTo>
                    <a:pt x="7641" y="1273"/>
                  </a:lnTo>
                  <a:lnTo>
                    <a:pt x="7641" y="637"/>
                  </a:lnTo>
                  <a:cubicBezTo>
                    <a:pt x="7641" y="286"/>
                    <a:pt x="7356" y="0"/>
                    <a:pt x="7007" y="0"/>
                  </a:cubicBezTo>
                  <a:cubicBezTo>
                    <a:pt x="7006" y="0"/>
                    <a:pt x="7005" y="0"/>
                    <a:pt x="7004" y="0"/>
                  </a:cubicBezTo>
                  <a:lnTo>
                    <a:pt x="1910" y="0"/>
                  </a:lnTo>
                  <a:cubicBezTo>
                    <a:pt x="1909" y="0"/>
                    <a:pt x="1908" y="0"/>
                    <a:pt x="1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2" name="Google Shape;4712;p109"/>
          <p:cNvGrpSpPr/>
          <p:nvPr/>
        </p:nvGrpSpPr>
        <p:grpSpPr>
          <a:xfrm>
            <a:off x="1502278" y="2001345"/>
            <a:ext cx="346522" cy="303776"/>
            <a:chOff x="2503581" y="4658655"/>
            <a:chExt cx="353089" cy="309533"/>
          </a:xfrm>
        </p:grpSpPr>
        <p:sp>
          <p:nvSpPr>
            <p:cNvPr id="4713" name="Google Shape;4713;p109"/>
            <p:cNvSpPr/>
            <p:nvPr/>
          </p:nvSpPr>
          <p:spPr>
            <a:xfrm>
              <a:off x="2503581" y="4658655"/>
              <a:ext cx="353089" cy="309533"/>
            </a:xfrm>
            <a:custGeom>
              <a:avLst/>
              <a:gdLst/>
              <a:ahLst/>
              <a:cxnLst/>
              <a:rect l="l" t="t" r="r" b="b"/>
              <a:pathLst>
                <a:path w="21799" h="19107" extrusionOk="0">
                  <a:moveTo>
                    <a:pt x="8996" y="3446"/>
                  </a:moveTo>
                  <a:lnTo>
                    <a:pt x="10458" y="4908"/>
                  </a:lnTo>
                  <a:cubicBezTo>
                    <a:pt x="10583" y="5033"/>
                    <a:pt x="10746" y="5095"/>
                    <a:pt x="10909" y="5095"/>
                  </a:cubicBezTo>
                  <a:cubicBezTo>
                    <a:pt x="11072" y="5095"/>
                    <a:pt x="11235" y="5033"/>
                    <a:pt x="11359" y="4908"/>
                  </a:cubicBezTo>
                  <a:lnTo>
                    <a:pt x="12819" y="3449"/>
                  </a:lnTo>
                  <a:lnTo>
                    <a:pt x="12819" y="5131"/>
                  </a:lnTo>
                  <a:cubicBezTo>
                    <a:pt x="10608" y="5377"/>
                    <a:pt x="8774" y="6884"/>
                    <a:pt x="8054" y="8915"/>
                  </a:cubicBezTo>
                  <a:lnTo>
                    <a:pt x="1275" y="8915"/>
                  </a:lnTo>
                  <a:lnTo>
                    <a:pt x="1275" y="7272"/>
                  </a:lnTo>
                  <a:lnTo>
                    <a:pt x="3223" y="5354"/>
                  </a:lnTo>
                  <a:lnTo>
                    <a:pt x="4686" y="6818"/>
                  </a:lnTo>
                  <a:cubicBezTo>
                    <a:pt x="4811" y="6942"/>
                    <a:pt x="4973" y="7004"/>
                    <a:pt x="5137" y="7004"/>
                  </a:cubicBezTo>
                  <a:cubicBezTo>
                    <a:pt x="5298" y="7004"/>
                    <a:pt x="5460" y="6943"/>
                    <a:pt x="5585" y="6821"/>
                  </a:cubicBezTo>
                  <a:lnTo>
                    <a:pt x="8996" y="3446"/>
                  </a:lnTo>
                  <a:close/>
                  <a:moveTo>
                    <a:pt x="12819" y="6414"/>
                  </a:moveTo>
                  <a:lnTo>
                    <a:pt x="12819" y="8915"/>
                  </a:lnTo>
                  <a:lnTo>
                    <a:pt x="9429" y="8915"/>
                  </a:lnTo>
                  <a:cubicBezTo>
                    <a:pt x="10057" y="7593"/>
                    <a:pt x="11318" y="6629"/>
                    <a:pt x="12818" y="6414"/>
                  </a:cubicBezTo>
                  <a:close/>
                  <a:moveTo>
                    <a:pt x="14092" y="6414"/>
                  </a:moveTo>
                  <a:cubicBezTo>
                    <a:pt x="16249" y="6724"/>
                    <a:pt x="17912" y="8583"/>
                    <a:pt x="17912" y="10825"/>
                  </a:cubicBezTo>
                  <a:cubicBezTo>
                    <a:pt x="17912" y="13282"/>
                    <a:pt x="15913" y="15281"/>
                    <a:pt x="13456" y="15281"/>
                  </a:cubicBezTo>
                  <a:cubicBezTo>
                    <a:pt x="10998" y="15281"/>
                    <a:pt x="8999" y="13282"/>
                    <a:pt x="8999" y="10825"/>
                  </a:cubicBezTo>
                  <a:cubicBezTo>
                    <a:pt x="8999" y="10612"/>
                    <a:pt x="9015" y="10399"/>
                    <a:pt x="9045" y="10188"/>
                  </a:cubicBezTo>
                  <a:lnTo>
                    <a:pt x="13456" y="10188"/>
                  </a:lnTo>
                  <a:cubicBezTo>
                    <a:pt x="13806" y="10188"/>
                    <a:pt x="14092" y="9902"/>
                    <a:pt x="14092" y="9552"/>
                  </a:cubicBezTo>
                  <a:lnTo>
                    <a:pt x="14092" y="6414"/>
                  </a:lnTo>
                  <a:close/>
                  <a:moveTo>
                    <a:pt x="637" y="1"/>
                  </a:moveTo>
                  <a:cubicBezTo>
                    <a:pt x="285" y="1"/>
                    <a:pt x="1" y="286"/>
                    <a:pt x="1" y="638"/>
                  </a:cubicBezTo>
                  <a:lnTo>
                    <a:pt x="1" y="9550"/>
                  </a:lnTo>
                  <a:cubicBezTo>
                    <a:pt x="1" y="9902"/>
                    <a:pt x="285" y="10187"/>
                    <a:pt x="637" y="10187"/>
                  </a:cubicBezTo>
                  <a:lnTo>
                    <a:pt x="7760" y="10187"/>
                  </a:lnTo>
                  <a:cubicBezTo>
                    <a:pt x="7738" y="10399"/>
                    <a:pt x="7726" y="10610"/>
                    <a:pt x="7726" y="10823"/>
                  </a:cubicBezTo>
                  <a:cubicBezTo>
                    <a:pt x="7726" y="13983"/>
                    <a:pt x="10296" y="16553"/>
                    <a:pt x="13456" y="16553"/>
                  </a:cubicBezTo>
                  <a:cubicBezTo>
                    <a:pt x="13457" y="16553"/>
                    <a:pt x="13459" y="16553"/>
                    <a:pt x="13461" y="16553"/>
                  </a:cubicBezTo>
                  <a:cubicBezTo>
                    <a:pt x="14759" y="16553"/>
                    <a:pt x="16018" y="16111"/>
                    <a:pt x="17030" y="15299"/>
                  </a:cubicBezTo>
                  <a:lnTo>
                    <a:pt x="20643" y="18915"/>
                  </a:lnTo>
                  <a:cubicBezTo>
                    <a:pt x="20768" y="19042"/>
                    <a:pt x="20933" y="19106"/>
                    <a:pt x="21099" y="19106"/>
                  </a:cubicBezTo>
                  <a:cubicBezTo>
                    <a:pt x="21262" y="19106"/>
                    <a:pt x="21424" y="19044"/>
                    <a:pt x="21549" y="18920"/>
                  </a:cubicBezTo>
                  <a:cubicBezTo>
                    <a:pt x="21799" y="18669"/>
                    <a:pt x="21797" y="18263"/>
                    <a:pt x="21543" y="18015"/>
                  </a:cubicBezTo>
                  <a:lnTo>
                    <a:pt x="17929" y="14400"/>
                  </a:lnTo>
                  <a:cubicBezTo>
                    <a:pt x="18743" y="13387"/>
                    <a:pt x="19185" y="12125"/>
                    <a:pt x="19184" y="10825"/>
                  </a:cubicBezTo>
                  <a:cubicBezTo>
                    <a:pt x="19184" y="7880"/>
                    <a:pt x="16952" y="5450"/>
                    <a:pt x="14091" y="5131"/>
                  </a:cubicBezTo>
                  <a:lnTo>
                    <a:pt x="14091" y="1911"/>
                  </a:lnTo>
                  <a:cubicBezTo>
                    <a:pt x="14091" y="1653"/>
                    <a:pt x="13936" y="1422"/>
                    <a:pt x="13698" y="1324"/>
                  </a:cubicBezTo>
                  <a:cubicBezTo>
                    <a:pt x="13619" y="1291"/>
                    <a:pt x="13536" y="1275"/>
                    <a:pt x="13454" y="1275"/>
                  </a:cubicBezTo>
                  <a:cubicBezTo>
                    <a:pt x="13289" y="1275"/>
                    <a:pt x="13126" y="1339"/>
                    <a:pt x="13004" y="1461"/>
                  </a:cubicBezTo>
                  <a:lnTo>
                    <a:pt x="10908" y="3557"/>
                  </a:lnTo>
                  <a:lnTo>
                    <a:pt x="9449" y="2098"/>
                  </a:lnTo>
                  <a:cubicBezTo>
                    <a:pt x="9324" y="1974"/>
                    <a:pt x="9161" y="1911"/>
                    <a:pt x="8998" y="1911"/>
                  </a:cubicBezTo>
                  <a:cubicBezTo>
                    <a:pt x="8836" y="1911"/>
                    <a:pt x="8674" y="1973"/>
                    <a:pt x="8550" y="2095"/>
                  </a:cubicBezTo>
                  <a:lnTo>
                    <a:pt x="5139" y="5470"/>
                  </a:lnTo>
                  <a:lnTo>
                    <a:pt x="3677" y="4007"/>
                  </a:lnTo>
                  <a:cubicBezTo>
                    <a:pt x="3552" y="3883"/>
                    <a:pt x="3389" y="3821"/>
                    <a:pt x="3226" y="3821"/>
                  </a:cubicBezTo>
                  <a:cubicBezTo>
                    <a:pt x="3065" y="3821"/>
                    <a:pt x="2903" y="3882"/>
                    <a:pt x="2780" y="4003"/>
                  </a:cubicBezTo>
                  <a:lnTo>
                    <a:pt x="1275" y="5485"/>
                  </a:lnTo>
                  <a:lnTo>
                    <a:pt x="1275" y="638"/>
                  </a:lnTo>
                  <a:cubicBezTo>
                    <a:pt x="1275" y="286"/>
                    <a:pt x="989" y="1"/>
                    <a:pt x="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09"/>
            <p:cNvSpPr/>
            <p:nvPr/>
          </p:nvSpPr>
          <p:spPr>
            <a:xfrm>
              <a:off x="2503581" y="4885568"/>
              <a:ext cx="103842" cy="20655"/>
            </a:xfrm>
            <a:custGeom>
              <a:avLst/>
              <a:gdLst/>
              <a:ahLst/>
              <a:cxnLst/>
              <a:rect l="l" t="t" r="r" b="b"/>
              <a:pathLst>
                <a:path w="6411" h="1275" extrusionOk="0">
                  <a:moveTo>
                    <a:pt x="637" y="0"/>
                  </a:moveTo>
                  <a:cubicBezTo>
                    <a:pt x="285" y="0"/>
                    <a:pt x="1" y="286"/>
                    <a:pt x="1" y="637"/>
                  </a:cubicBezTo>
                  <a:cubicBezTo>
                    <a:pt x="1" y="989"/>
                    <a:pt x="285" y="1274"/>
                    <a:pt x="637" y="1274"/>
                  </a:cubicBezTo>
                  <a:lnTo>
                    <a:pt x="5774" y="1274"/>
                  </a:lnTo>
                  <a:cubicBezTo>
                    <a:pt x="6125" y="1274"/>
                    <a:pt x="6411" y="989"/>
                    <a:pt x="6411" y="637"/>
                  </a:cubicBezTo>
                  <a:cubicBezTo>
                    <a:pt x="6411" y="286"/>
                    <a:pt x="6125" y="0"/>
                    <a:pt x="5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109"/>
            <p:cNvSpPr/>
            <p:nvPr/>
          </p:nvSpPr>
          <p:spPr>
            <a:xfrm>
              <a:off x="2503581" y="4844323"/>
              <a:ext cx="62587" cy="20639"/>
            </a:xfrm>
            <a:custGeom>
              <a:avLst/>
              <a:gdLst/>
              <a:ahLst/>
              <a:cxnLst/>
              <a:rect l="l" t="t" r="r" b="b"/>
              <a:pathLst>
                <a:path w="3864" h="1274" extrusionOk="0">
                  <a:moveTo>
                    <a:pt x="637" y="0"/>
                  </a:moveTo>
                  <a:cubicBezTo>
                    <a:pt x="285" y="0"/>
                    <a:pt x="1" y="285"/>
                    <a:pt x="1" y="637"/>
                  </a:cubicBezTo>
                  <a:cubicBezTo>
                    <a:pt x="1" y="989"/>
                    <a:pt x="285" y="1273"/>
                    <a:pt x="637" y="1273"/>
                  </a:cubicBezTo>
                  <a:lnTo>
                    <a:pt x="3227" y="1273"/>
                  </a:lnTo>
                  <a:cubicBezTo>
                    <a:pt x="3577" y="1273"/>
                    <a:pt x="3863" y="989"/>
                    <a:pt x="3863" y="637"/>
                  </a:cubicBezTo>
                  <a:cubicBezTo>
                    <a:pt x="3863" y="285"/>
                    <a:pt x="3577" y="0"/>
                    <a:pt x="3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109"/>
          <p:cNvGrpSpPr/>
          <p:nvPr/>
        </p:nvGrpSpPr>
        <p:grpSpPr>
          <a:xfrm>
            <a:off x="4475614" y="-1060328"/>
            <a:ext cx="2019176" cy="2019176"/>
            <a:chOff x="1943325" y="-220375"/>
            <a:chExt cx="1298672" cy="1298672"/>
          </a:xfrm>
        </p:grpSpPr>
        <p:sp>
          <p:nvSpPr>
            <p:cNvPr id="4717" name="Google Shape;4717;p109"/>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109"/>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109"/>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09"/>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109"/>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09"/>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09"/>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109"/>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09"/>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09"/>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109"/>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109"/>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09"/>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109"/>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109"/>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09"/>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109"/>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09"/>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09"/>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109"/>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109"/>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09"/>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109"/>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109"/>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09"/>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09"/>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109"/>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09"/>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109"/>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09"/>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09"/>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109"/>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09"/>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09"/>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109"/>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09"/>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09"/>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09"/>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09"/>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109"/>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09"/>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09"/>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109"/>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09"/>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09"/>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09"/>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09"/>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09"/>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5" name="Google Shape;4765;p109"/>
          <p:cNvSpPr txBox="1">
            <a:spLocks noGrp="1"/>
          </p:cNvSpPr>
          <p:nvPr>
            <p:ph type="subTitle" idx="7"/>
          </p:nvPr>
        </p:nvSpPr>
        <p:spPr>
          <a:xfrm>
            <a:off x="2027671" y="1585321"/>
            <a:ext cx="2281800" cy="3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a:t>
            </a:r>
            <a:endParaRPr/>
          </a:p>
        </p:txBody>
      </p:sp>
      <p:sp>
        <p:nvSpPr>
          <p:cNvPr id="4766" name="Google Shape;4766;p109"/>
          <p:cNvSpPr txBox="1">
            <a:spLocks noGrp="1"/>
          </p:cNvSpPr>
          <p:nvPr>
            <p:ph type="subTitle" idx="8"/>
          </p:nvPr>
        </p:nvSpPr>
        <p:spPr>
          <a:xfrm>
            <a:off x="2027646" y="1978229"/>
            <a:ext cx="2281800" cy="84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was named after the Roman god of wealth and agriculture</a:t>
            </a:r>
            <a:endParaRPr/>
          </a:p>
        </p:txBody>
      </p:sp>
      <p:sp>
        <p:nvSpPr>
          <p:cNvPr id="4767" name="Google Shape;4767;p109"/>
          <p:cNvSpPr/>
          <p:nvPr/>
        </p:nvSpPr>
        <p:spPr>
          <a:xfrm>
            <a:off x="1374107" y="3263691"/>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09"/>
          <p:cNvSpPr/>
          <p:nvPr/>
        </p:nvSpPr>
        <p:spPr>
          <a:xfrm>
            <a:off x="1481950" y="3371264"/>
            <a:ext cx="339830" cy="339154"/>
          </a:xfrm>
          <a:custGeom>
            <a:avLst/>
            <a:gdLst/>
            <a:ahLst/>
            <a:cxnLst/>
            <a:rect l="l" t="t" r="r" b="b"/>
            <a:pathLst>
              <a:path w="11551" h="11528" extrusionOk="0">
                <a:moveTo>
                  <a:pt x="5478" y="691"/>
                </a:moveTo>
                <a:lnTo>
                  <a:pt x="5478" y="2501"/>
                </a:lnTo>
                <a:lnTo>
                  <a:pt x="6240" y="3240"/>
                </a:lnTo>
                <a:lnTo>
                  <a:pt x="5478" y="3978"/>
                </a:lnTo>
                <a:lnTo>
                  <a:pt x="5478" y="5502"/>
                </a:lnTo>
                <a:lnTo>
                  <a:pt x="4239" y="5502"/>
                </a:lnTo>
                <a:lnTo>
                  <a:pt x="3215" y="4478"/>
                </a:lnTo>
                <a:lnTo>
                  <a:pt x="2215" y="5502"/>
                </a:lnTo>
                <a:lnTo>
                  <a:pt x="763" y="5502"/>
                </a:lnTo>
                <a:cubicBezTo>
                  <a:pt x="882" y="2906"/>
                  <a:pt x="2930" y="858"/>
                  <a:pt x="5478" y="691"/>
                </a:cubicBezTo>
                <a:close/>
                <a:moveTo>
                  <a:pt x="6121" y="715"/>
                </a:moveTo>
                <a:cubicBezTo>
                  <a:pt x="8693" y="858"/>
                  <a:pt x="10765" y="2906"/>
                  <a:pt x="10884" y="5502"/>
                </a:cubicBezTo>
                <a:lnTo>
                  <a:pt x="9145" y="5502"/>
                </a:lnTo>
                <a:lnTo>
                  <a:pt x="8407" y="6240"/>
                </a:lnTo>
                <a:lnTo>
                  <a:pt x="7669" y="5502"/>
                </a:lnTo>
                <a:lnTo>
                  <a:pt x="6121" y="5502"/>
                </a:lnTo>
                <a:lnTo>
                  <a:pt x="6121" y="4264"/>
                </a:lnTo>
                <a:lnTo>
                  <a:pt x="7121" y="3240"/>
                </a:lnTo>
                <a:lnTo>
                  <a:pt x="6121" y="2216"/>
                </a:lnTo>
                <a:lnTo>
                  <a:pt x="6121" y="715"/>
                </a:lnTo>
                <a:close/>
                <a:moveTo>
                  <a:pt x="10836" y="6121"/>
                </a:moveTo>
                <a:cubicBezTo>
                  <a:pt x="10669" y="8669"/>
                  <a:pt x="8645" y="10646"/>
                  <a:pt x="6145" y="10812"/>
                </a:cubicBezTo>
                <a:lnTo>
                  <a:pt x="6145" y="9169"/>
                </a:lnTo>
                <a:lnTo>
                  <a:pt x="5406" y="8431"/>
                </a:lnTo>
                <a:lnTo>
                  <a:pt x="6145" y="7669"/>
                </a:lnTo>
                <a:lnTo>
                  <a:pt x="6145" y="6121"/>
                </a:lnTo>
                <a:lnTo>
                  <a:pt x="7383" y="6121"/>
                </a:lnTo>
                <a:lnTo>
                  <a:pt x="8407" y="7145"/>
                </a:lnTo>
                <a:lnTo>
                  <a:pt x="9407" y="6121"/>
                </a:lnTo>
                <a:close/>
                <a:moveTo>
                  <a:pt x="3215" y="5454"/>
                </a:moveTo>
                <a:lnTo>
                  <a:pt x="3978" y="6192"/>
                </a:lnTo>
                <a:lnTo>
                  <a:pt x="5478" y="6192"/>
                </a:lnTo>
                <a:lnTo>
                  <a:pt x="5478" y="7431"/>
                </a:lnTo>
                <a:lnTo>
                  <a:pt x="4478" y="8455"/>
                </a:lnTo>
                <a:lnTo>
                  <a:pt x="5478" y="9455"/>
                </a:lnTo>
                <a:lnTo>
                  <a:pt x="5478" y="10836"/>
                </a:lnTo>
                <a:cubicBezTo>
                  <a:pt x="2977" y="10646"/>
                  <a:pt x="953" y="8669"/>
                  <a:pt x="763" y="6192"/>
                </a:cubicBezTo>
                <a:lnTo>
                  <a:pt x="2477" y="6192"/>
                </a:lnTo>
                <a:lnTo>
                  <a:pt x="3215" y="5454"/>
                </a:lnTo>
                <a:close/>
                <a:moveTo>
                  <a:pt x="5707" y="0"/>
                </a:moveTo>
                <a:cubicBezTo>
                  <a:pt x="4233" y="0"/>
                  <a:pt x="2768" y="639"/>
                  <a:pt x="1715" y="1692"/>
                </a:cubicBezTo>
                <a:cubicBezTo>
                  <a:pt x="596" y="2787"/>
                  <a:pt x="0" y="4287"/>
                  <a:pt x="0" y="5835"/>
                </a:cubicBezTo>
                <a:cubicBezTo>
                  <a:pt x="48" y="7359"/>
                  <a:pt x="643" y="8788"/>
                  <a:pt x="1739" y="9860"/>
                </a:cubicBezTo>
                <a:cubicBezTo>
                  <a:pt x="2769" y="10866"/>
                  <a:pt x="4235" y="11528"/>
                  <a:pt x="5709" y="11528"/>
                </a:cubicBezTo>
                <a:cubicBezTo>
                  <a:pt x="5735" y="11528"/>
                  <a:pt x="5761" y="11527"/>
                  <a:pt x="5787" y="11527"/>
                </a:cubicBezTo>
                <a:cubicBezTo>
                  <a:pt x="5813" y="11527"/>
                  <a:pt x="5838" y="11528"/>
                  <a:pt x="5863" y="11528"/>
                </a:cubicBezTo>
                <a:cubicBezTo>
                  <a:pt x="7293" y="11528"/>
                  <a:pt x="8783" y="10866"/>
                  <a:pt x="9836" y="9860"/>
                </a:cubicBezTo>
                <a:cubicBezTo>
                  <a:pt x="10908" y="8788"/>
                  <a:pt x="11503" y="7359"/>
                  <a:pt x="11551" y="5835"/>
                </a:cubicBezTo>
                <a:lnTo>
                  <a:pt x="11551" y="5502"/>
                </a:lnTo>
                <a:cubicBezTo>
                  <a:pt x="11431" y="4073"/>
                  <a:pt x="10908" y="2716"/>
                  <a:pt x="9860" y="1692"/>
                </a:cubicBezTo>
                <a:cubicBezTo>
                  <a:pt x="8830" y="662"/>
                  <a:pt x="7317" y="0"/>
                  <a:pt x="5864" y="0"/>
                </a:cubicBezTo>
                <a:cubicBezTo>
                  <a:pt x="5839" y="0"/>
                  <a:pt x="5813" y="0"/>
                  <a:pt x="5787" y="1"/>
                </a:cubicBezTo>
                <a:cubicBezTo>
                  <a:pt x="5761" y="0"/>
                  <a:pt x="5734" y="0"/>
                  <a:pt x="5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4769" name="Google Shape;4769;p109"/>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09"/>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09">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09">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09">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4716"/>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4692"/>
                                        </p:tgtEl>
                                        <p:attrNameLst>
                                          <p:attrName>style.visibility</p:attrName>
                                        </p:attrNameLst>
                                      </p:cBhvr>
                                      <p:to>
                                        <p:strVal val="visible"/>
                                      </p:to>
                                    </p:set>
                                    <p:anim calcmode="lin" valueType="num">
                                      <p:cBhvr additive="base">
                                        <p:cTn id="9" dur="1000"/>
                                        <p:tgtEl>
                                          <p:spTgt spid="4692"/>
                                        </p:tgtEl>
                                        <p:attrNameLst>
                                          <p:attrName>ppt_x</p:attrName>
                                        </p:attrNameLst>
                                      </p:cBhvr>
                                      <p:tavLst>
                                        <p:tav tm="0">
                                          <p:val>
                                            <p:strVal val="#ppt_x-1"/>
                                          </p:val>
                                        </p:tav>
                                        <p:tav tm="100000">
                                          <p:val>
                                            <p:strVal val="#ppt_x"/>
                                          </p:val>
                                        </p:tav>
                                      </p:tavLst>
                                    </p:anim>
                                  </p:childTnLst>
                                </p:cTn>
                              </p:par>
                              <p:par>
                                <p:cTn id="10" presetID="10" presetClass="entr" presetSubtype="0" fill="hold" nodeType="withEffect">
                                  <p:stCondLst>
                                    <p:cond delay="0"/>
                                  </p:stCondLst>
                                  <p:childTnLst>
                                    <p:set>
                                      <p:cBhvr>
                                        <p:cTn id="11" dur="1" fill="hold">
                                          <p:stCondLst>
                                            <p:cond delay="0"/>
                                          </p:stCondLst>
                                        </p:cTn>
                                        <p:tgtEl>
                                          <p:spTgt spid="4693"/>
                                        </p:tgtEl>
                                        <p:attrNameLst>
                                          <p:attrName>style.visibility</p:attrName>
                                        </p:attrNameLst>
                                      </p:cBhvr>
                                      <p:to>
                                        <p:strVal val="visible"/>
                                      </p:to>
                                    </p:set>
                                    <p:animEffect transition="in" filter="fade">
                                      <p:cBhvr>
                                        <p:cTn id="12" dur="1000"/>
                                        <p:tgtEl>
                                          <p:spTgt spid="4693"/>
                                        </p:tgtEl>
                                      </p:cBhvr>
                                    </p:animEffect>
                                  </p:childTnLst>
                                </p:cTn>
                              </p:par>
                              <p:par>
                                <p:cTn id="13" presetID="10" presetClass="entr" presetSubtype="0" fill="hold" nodeType="withEffect">
                                  <p:stCondLst>
                                    <p:cond delay="0"/>
                                  </p:stCondLst>
                                  <p:childTnLst>
                                    <p:set>
                                      <p:cBhvr>
                                        <p:cTn id="14" dur="1" fill="hold">
                                          <p:stCondLst>
                                            <p:cond delay="0"/>
                                          </p:stCondLst>
                                        </p:cTn>
                                        <p:tgtEl>
                                          <p:spTgt spid="4694"/>
                                        </p:tgtEl>
                                        <p:attrNameLst>
                                          <p:attrName>style.visibility</p:attrName>
                                        </p:attrNameLst>
                                      </p:cBhvr>
                                      <p:to>
                                        <p:strVal val="visible"/>
                                      </p:to>
                                    </p:set>
                                    <p:animEffect transition="in" filter="fade">
                                      <p:cBhvr>
                                        <p:cTn id="15" dur="1000"/>
                                        <p:tgtEl>
                                          <p:spTgt spid="4694"/>
                                        </p:tgtEl>
                                      </p:cBhvr>
                                    </p:animEffect>
                                  </p:childTnLst>
                                </p:cTn>
                              </p:par>
                              <p:par>
                                <p:cTn id="16" presetID="10" presetClass="entr" presetSubtype="0" fill="hold" nodeType="withEffect">
                                  <p:stCondLst>
                                    <p:cond delay="0"/>
                                  </p:stCondLst>
                                  <p:childTnLst>
                                    <p:set>
                                      <p:cBhvr>
                                        <p:cTn id="17" dur="1" fill="hold">
                                          <p:stCondLst>
                                            <p:cond delay="0"/>
                                          </p:stCondLst>
                                        </p:cTn>
                                        <p:tgtEl>
                                          <p:spTgt spid="4695"/>
                                        </p:tgtEl>
                                        <p:attrNameLst>
                                          <p:attrName>style.visibility</p:attrName>
                                        </p:attrNameLst>
                                      </p:cBhvr>
                                      <p:to>
                                        <p:strVal val="visible"/>
                                      </p:to>
                                    </p:set>
                                    <p:animEffect transition="in" filter="fade">
                                      <p:cBhvr>
                                        <p:cTn id="18" dur="1000"/>
                                        <p:tgtEl>
                                          <p:spTgt spid="4695"/>
                                        </p:tgtEl>
                                      </p:cBhvr>
                                    </p:animEffect>
                                  </p:childTnLst>
                                </p:cTn>
                              </p:par>
                              <p:par>
                                <p:cTn id="19" presetID="10" presetClass="entr" presetSubtype="0" fill="hold" nodeType="withEffect">
                                  <p:stCondLst>
                                    <p:cond delay="0"/>
                                  </p:stCondLst>
                                  <p:childTnLst>
                                    <p:set>
                                      <p:cBhvr>
                                        <p:cTn id="20" dur="1" fill="hold">
                                          <p:stCondLst>
                                            <p:cond delay="0"/>
                                          </p:stCondLst>
                                        </p:cTn>
                                        <p:tgtEl>
                                          <p:spTgt spid="4696"/>
                                        </p:tgtEl>
                                        <p:attrNameLst>
                                          <p:attrName>style.visibility</p:attrName>
                                        </p:attrNameLst>
                                      </p:cBhvr>
                                      <p:to>
                                        <p:strVal val="visible"/>
                                      </p:to>
                                    </p:set>
                                    <p:animEffect transition="in" filter="fade">
                                      <p:cBhvr>
                                        <p:cTn id="21" dur="1000"/>
                                        <p:tgtEl>
                                          <p:spTgt spid="4696"/>
                                        </p:tgtEl>
                                      </p:cBhvr>
                                    </p:animEffect>
                                  </p:childTnLst>
                                </p:cTn>
                              </p:par>
                              <p:par>
                                <p:cTn id="22" presetID="10" presetClass="entr" presetSubtype="0" fill="hold" nodeType="withEffect">
                                  <p:stCondLst>
                                    <p:cond delay="0"/>
                                  </p:stCondLst>
                                  <p:childTnLst>
                                    <p:set>
                                      <p:cBhvr>
                                        <p:cTn id="23" dur="1" fill="hold">
                                          <p:stCondLst>
                                            <p:cond delay="0"/>
                                          </p:stCondLst>
                                        </p:cTn>
                                        <p:tgtEl>
                                          <p:spTgt spid="4697"/>
                                        </p:tgtEl>
                                        <p:attrNameLst>
                                          <p:attrName>style.visibility</p:attrName>
                                        </p:attrNameLst>
                                      </p:cBhvr>
                                      <p:to>
                                        <p:strVal val="visible"/>
                                      </p:to>
                                    </p:set>
                                    <p:animEffect transition="in" filter="fade">
                                      <p:cBhvr>
                                        <p:cTn id="24" dur="1000"/>
                                        <p:tgtEl>
                                          <p:spTgt spid="4697"/>
                                        </p:tgtEl>
                                      </p:cBhvr>
                                    </p:animEffect>
                                  </p:childTnLst>
                                </p:cTn>
                              </p:par>
                              <p:par>
                                <p:cTn id="25" presetID="10" presetClass="entr" presetSubtype="0" fill="hold" nodeType="withEffect">
                                  <p:stCondLst>
                                    <p:cond delay="0"/>
                                  </p:stCondLst>
                                  <p:childTnLst>
                                    <p:set>
                                      <p:cBhvr>
                                        <p:cTn id="26" dur="1" fill="hold">
                                          <p:stCondLst>
                                            <p:cond delay="0"/>
                                          </p:stCondLst>
                                        </p:cTn>
                                        <p:tgtEl>
                                          <p:spTgt spid="4698"/>
                                        </p:tgtEl>
                                        <p:attrNameLst>
                                          <p:attrName>style.visibility</p:attrName>
                                        </p:attrNameLst>
                                      </p:cBhvr>
                                      <p:to>
                                        <p:strVal val="visible"/>
                                      </p:to>
                                    </p:set>
                                    <p:animEffect transition="in" filter="fade">
                                      <p:cBhvr>
                                        <p:cTn id="27" dur="1000"/>
                                        <p:tgtEl>
                                          <p:spTgt spid="4698"/>
                                        </p:tgtEl>
                                      </p:cBhvr>
                                    </p:animEffect>
                                  </p:childTnLst>
                                </p:cTn>
                              </p:par>
                              <p:par>
                                <p:cTn id="28" presetID="10" presetClass="entr" presetSubtype="0" fill="hold" nodeType="withEffect">
                                  <p:stCondLst>
                                    <p:cond delay="0"/>
                                  </p:stCondLst>
                                  <p:childTnLst>
                                    <p:set>
                                      <p:cBhvr>
                                        <p:cTn id="29" dur="1" fill="hold">
                                          <p:stCondLst>
                                            <p:cond delay="0"/>
                                          </p:stCondLst>
                                        </p:cTn>
                                        <p:tgtEl>
                                          <p:spTgt spid="4702"/>
                                        </p:tgtEl>
                                        <p:attrNameLst>
                                          <p:attrName>style.visibility</p:attrName>
                                        </p:attrNameLst>
                                      </p:cBhvr>
                                      <p:to>
                                        <p:strVal val="visible"/>
                                      </p:to>
                                    </p:set>
                                    <p:animEffect transition="in" filter="fade">
                                      <p:cBhvr>
                                        <p:cTn id="30" dur="1000"/>
                                        <p:tgtEl>
                                          <p:spTgt spid="4702"/>
                                        </p:tgtEl>
                                      </p:cBhvr>
                                    </p:animEffect>
                                  </p:childTnLst>
                                </p:cTn>
                              </p:par>
                              <p:par>
                                <p:cTn id="31" presetID="10" presetClass="entr" presetSubtype="0" fill="hold" nodeType="withEffect">
                                  <p:stCondLst>
                                    <p:cond delay="0"/>
                                  </p:stCondLst>
                                  <p:childTnLst>
                                    <p:set>
                                      <p:cBhvr>
                                        <p:cTn id="32" dur="1" fill="hold">
                                          <p:stCondLst>
                                            <p:cond delay="0"/>
                                          </p:stCondLst>
                                        </p:cTn>
                                        <p:tgtEl>
                                          <p:spTgt spid="4712"/>
                                        </p:tgtEl>
                                        <p:attrNameLst>
                                          <p:attrName>style.visibility</p:attrName>
                                        </p:attrNameLst>
                                      </p:cBhvr>
                                      <p:to>
                                        <p:strVal val="visible"/>
                                      </p:to>
                                    </p:set>
                                    <p:animEffect transition="in" filter="fade">
                                      <p:cBhvr>
                                        <p:cTn id="33" dur="1000"/>
                                        <p:tgtEl>
                                          <p:spTgt spid="4712"/>
                                        </p:tgtEl>
                                      </p:cBhvr>
                                    </p:animEffect>
                                  </p:childTnLst>
                                </p:cTn>
                              </p:par>
                              <p:par>
                                <p:cTn id="34" presetID="10" presetClass="entr" presetSubtype="0" fill="hold" nodeType="withEffect">
                                  <p:stCondLst>
                                    <p:cond delay="0"/>
                                  </p:stCondLst>
                                  <p:childTnLst>
                                    <p:set>
                                      <p:cBhvr>
                                        <p:cTn id="35" dur="1" fill="hold">
                                          <p:stCondLst>
                                            <p:cond delay="0"/>
                                          </p:stCondLst>
                                        </p:cTn>
                                        <p:tgtEl>
                                          <p:spTgt spid="4765"/>
                                        </p:tgtEl>
                                        <p:attrNameLst>
                                          <p:attrName>style.visibility</p:attrName>
                                        </p:attrNameLst>
                                      </p:cBhvr>
                                      <p:to>
                                        <p:strVal val="visible"/>
                                      </p:to>
                                    </p:set>
                                    <p:animEffect transition="in" filter="fade">
                                      <p:cBhvr>
                                        <p:cTn id="36" dur="1000"/>
                                        <p:tgtEl>
                                          <p:spTgt spid="4765"/>
                                        </p:tgtEl>
                                      </p:cBhvr>
                                    </p:animEffect>
                                  </p:childTnLst>
                                </p:cTn>
                              </p:par>
                              <p:par>
                                <p:cTn id="37" presetID="10" presetClass="entr" presetSubtype="0" fill="hold" nodeType="withEffect">
                                  <p:stCondLst>
                                    <p:cond delay="0"/>
                                  </p:stCondLst>
                                  <p:childTnLst>
                                    <p:set>
                                      <p:cBhvr>
                                        <p:cTn id="38" dur="1" fill="hold">
                                          <p:stCondLst>
                                            <p:cond delay="0"/>
                                          </p:stCondLst>
                                        </p:cTn>
                                        <p:tgtEl>
                                          <p:spTgt spid="4766"/>
                                        </p:tgtEl>
                                        <p:attrNameLst>
                                          <p:attrName>style.visibility</p:attrName>
                                        </p:attrNameLst>
                                      </p:cBhvr>
                                      <p:to>
                                        <p:strVal val="visible"/>
                                      </p:to>
                                    </p:set>
                                    <p:animEffect transition="in" filter="fade">
                                      <p:cBhvr>
                                        <p:cTn id="39" dur="1000"/>
                                        <p:tgtEl>
                                          <p:spTgt spid="4766"/>
                                        </p:tgtEl>
                                      </p:cBhvr>
                                    </p:animEffect>
                                  </p:childTnLst>
                                </p:cTn>
                              </p:par>
                              <p:par>
                                <p:cTn id="40" presetID="10" presetClass="entr" presetSubtype="0" fill="hold" nodeType="withEffect">
                                  <p:stCondLst>
                                    <p:cond delay="0"/>
                                  </p:stCondLst>
                                  <p:childTnLst>
                                    <p:set>
                                      <p:cBhvr>
                                        <p:cTn id="41" dur="1" fill="hold">
                                          <p:stCondLst>
                                            <p:cond delay="0"/>
                                          </p:stCondLst>
                                        </p:cTn>
                                        <p:tgtEl>
                                          <p:spTgt spid="4768"/>
                                        </p:tgtEl>
                                        <p:attrNameLst>
                                          <p:attrName>style.visibility</p:attrName>
                                        </p:attrNameLst>
                                      </p:cBhvr>
                                      <p:to>
                                        <p:strVal val="visible"/>
                                      </p:to>
                                    </p:set>
                                    <p:animEffect transition="in" filter="fade">
                                      <p:cBhvr>
                                        <p:cTn id="42" dur="1000"/>
                                        <p:tgtEl>
                                          <p:spTgt spid="4768"/>
                                        </p:tgtEl>
                                      </p:cBhvr>
                                    </p:animEffect>
                                  </p:childTnLst>
                                </p:cTn>
                              </p:par>
                              <p:par>
                                <p:cTn id="43" presetID="10" presetClass="entr" presetSubtype="0" fill="hold" nodeType="withEffect">
                                  <p:stCondLst>
                                    <p:cond delay="0"/>
                                  </p:stCondLst>
                                  <p:childTnLst>
                                    <p:set>
                                      <p:cBhvr>
                                        <p:cTn id="44" dur="1" fill="hold">
                                          <p:stCondLst>
                                            <p:cond delay="0"/>
                                          </p:stCondLst>
                                        </p:cTn>
                                        <p:tgtEl>
                                          <p:spTgt spid="4709"/>
                                        </p:tgtEl>
                                        <p:attrNameLst>
                                          <p:attrName>style.visibility</p:attrName>
                                        </p:attrNameLst>
                                      </p:cBhvr>
                                      <p:to>
                                        <p:strVal val="visible"/>
                                      </p:to>
                                    </p:set>
                                    <p:animEffect transition="in" filter="fade">
                                      <p:cBhvr>
                                        <p:cTn id="45" dur="1000"/>
                                        <p:tgtEl>
                                          <p:spTgt spid="4709"/>
                                        </p:tgtEl>
                                      </p:cBhvr>
                                    </p:animEffect>
                                  </p:childTnLst>
                                </p:cTn>
                              </p:par>
                              <p:par>
                                <p:cTn id="46" presetID="23" presetClass="entr" presetSubtype="16" fill="hold" nodeType="withEffect">
                                  <p:stCondLst>
                                    <p:cond delay="0"/>
                                  </p:stCondLst>
                                  <p:childTnLst>
                                    <p:set>
                                      <p:cBhvr>
                                        <p:cTn id="47" dur="1" fill="hold">
                                          <p:stCondLst>
                                            <p:cond delay="0"/>
                                          </p:stCondLst>
                                        </p:cTn>
                                        <p:tgtEl>
                                          <p:spTgt spid="4699"/>
                                        </p:tgtEl>
                                        <p:attrNameLst>
                                          <p:attrName>style.visibility</p:attrName>
                                        </p:attrNameLst>
                                      </p:cBhvr>
                                      <p:to>
                                        <p:strVal val="visible"/>
                                      </p:to>
                                    </p:set>
                                    <p:anim calcmode="lin" valueType="num">
                                      <p:cBhvr additive="base">
                                        <p:cTn id="48" dur="1000"/>
                                        <p:tgtEl>
                                          <p:spTgt spid="4699"/>
                                        </p:tgtEl>
                                        <p:attrNameLst>
                                          <p:attrName>ppt_w</p:attrName>
                                        </p:attrNameLst>
                                      </p:cBhvr>
                                      <p:tavLst>
                                        <p:tav tm="0">
                                          <p:val>
                                            <p:strVal val="0"/>
                                          </p:val>
                                        </p:tav>
                                        <p:tav tm="100000">
                                          <p:val>
                                            <p:strVal val="#ppt_w"/>
                                          </p:val>
                                        </p:tav>
                                      </p:tavLst>
                                    </p:anim>
                                    <p:anim calcmode="lin" valueType="num">
                                      <p:cBhvr additive="base">
                                        <p:cTn id="49" dur="1000"/>
                                        <p:tgtEl>
                                          <p:spTgt spid="4699"/>
                                        </p:tgtEl>
                                        <p:attrNameLst>
                                          <p:attrName>ppt_h</p:attrName>
                                        </p:attrNameLst>
                                      </p:cBhvr>
                                      <p:tavLst>
                                        <p:tav tm="0">
                                          <p:val>
                                            <p:strVal val="0"/>
                                          </p:val>
                                        </p:tav>
                                        <p:tav tm="100000">
                                          <p:val>
                                            <p:strVal val="#ppt_h"/>
                                          </p:val>
                                        </p:tav>
                                      </p:tavLst>
                                    </p:anim>
                                  </p:childTnLst>
                                </p:cTn>
                              </p:par>
                              <p:par>
                                <p:cTn id="50" presetID="23" presetClass="entr" presetSubtype="16" fill="hold" nodeType="withEffect">
                                  <p:stCondLst>
                                    <p:cond delay="0"/>
                                  </p:stCondLst>
                                  <p:childTnLst>
                                    <p:set>
                                      <p:cBhvr>
                                        <p:cTn id="51" dur="1" fill="hold">
                                          <p:stCondLst>
                                            <p:cond delay="0"/>
                                          </p:stCondLst>
                                        </p:cTn>
                                        <p:tgtEl>
                                          <p:spTgt spid="4700"/>
                                        </p:tgtEl>
                                        <p:attrNameLst>
                                          <p:attrName>style.visibility</p:attrName>
                                        </p:attrNameLst>
                                      </p:cBhvr>
                                      <p:to>
                                        <p:strVal val="visible"/>
                                      </p:to>
                                    </p:set>
                                    <p:anim calcmode="lin" valueType="num">
                                      <p:cBhvr additive="base">
                                        <p:cTn id="52" dur="1000"/>
                                        <p:tgtEl>
                                          <p:spTgt spid="4700"/>
                                        </p:tgtEl>
                                        <p:attrNameLst>
                                          <p:attrName>ppt_w</p:attrName>
                                        </p:attrNameLst>
                                      </p:cBhvr>
                                      <p:tavLst>
                                        <p:tav tm="0">
                                          <p:val>
                                            <p:strVal val="0"/>
                                          </p:val>
                                        </p:tav>
                                        <p:tav tm="100000">
                                          <p:val>
                                            <p:strVal val="#ppt_w"/>
                                          </p:val>
                                        </p:tav>
                                      </p:tavLst>
                                    </p:anim>
                                    <p:anim calcmode="lin" valueType="num">
                                      <p:cBhvr additive="base">
                                        <p:cTn id="53" dur="1000"/>
                                        <p:tgtEl>
                                          <p:spTgt spid="4700"/>
                                        </p:tgtEl>
                                        <p:attrNameLst>
                                          <p:attrName>ppt_h</p:attrName>
                                        </p:attrNameLst>
                                      </p:cBhvr>
                                      <p:tavLst>
                                        <p:tav tm="0">
                                          <p:val>
                                            <p:strVal val="0"/>
                                          </p:val>
                                        </p:tav>
                                        <p:tav tm="100000">
                                          <p:val>
                                            <p:strVal val="#ppt_h"/>
                                          </p:val>
                                        </p:tav>
                                      </p:tavLst>
                                    </p:anim>
                                  </p:childTnLst>
                                </p:cTn>
                              </p:par>
                              <p:par>
                                <p:cTn id="54" presetID="23" presetClass="entr" presetSubtype="16" fill="hold" nodeType="withEffect">
                                  <p:stCondLst>
                                    <p:cond delay="0"/>
                                  </p:stCondLst>
                                  <p:childTnLst>
                                    <p:set>
                                      <p:cBhvr>
                                        <p:cTn id="55" dur="1" fill="hold">
                                          <p:stCondLst>
                                            <p:cond delay="0"/>
                                          </p:stCondLst>
                                        </p:cTn>
                                        <p:tgtEl>
                                          <p:spTgt spid="4701"/>
                                        </p:tgtEl>
                                        <p:attrNameLst>
                                          <p:attrName>style.visibility</p:attrName>
                                        </p:attrNameLst>
                                      </p:cBhvr>
                                      <p:to>
                                        <p:strVal val="visible"/>
                                      </p:to>
                                    </p:set>
                                    <p:anim calcmode="lin" valueType="num">
                                      <p:cBhvr additive="base">
                                        <p:cTn id="56" dur="1000"/>
                                        <p:tgtEl>
                                          <p:spTgt spid="4701"/>
                                        </p:tgtEl>
                                        <p:attrNameLst>
                                          <p:attrName>ppt_w</p:attrName>
                                        </p:attrNameLst>
                                      </p:cBhvr>
                                      <p:tavLst>
                                        <p:tav tm="0">
                                          <p:val>
                                            <p:strVal val="0"/>
                                          </p:val>
                                        </p:tav>
                                        <p:tav tm="100000">
                                          <p:val>
                                            <p:strVal val="#ppt_w"/>
                                          </p:val>
                                        </p:tav>
                                      </p:tavLst>
                                    </p:anim>
                                    <p:anim calcmode="lin" valueType="num">
                                      <p:cBhvr additive="base">
                                        <p:cTn id="57" dur="1000"/>
                                        <p:tgtEl>
                                          <p:spTgt spid="4701"/>
                                        </p:tgtEl>
                                        <p:attrNameLst>
                                          <p:attrName>ppt_h</p:attrName>
                                        </p:attrNameLst>
                                      </p:cBhvr>
                                      <p:tavLst>
                                        <p:tav tm="0">
                                          <p:val>
                                            <p:strVal val="0"/>
                                          </p:val>
                                        </p:tav>
                                        <p:tav tm="100000">
                                          <p:val>
                                            <p:strVal val="#ppt_h"/>
                                          </p:val>
                                        </p:tav>
                                      </p:tavLst>
                                    </p:anim>
                                  </p:childTnLst>
                                </p:cTn>
                              </p:par>
                              <p:par>
                                <p:cTn id="58" presetID="23" presetClass="entr" presetSubtype="16" fill="hold" nodeType="withEffect">
                                  <p:stCondLst>
                                    <p:cond delay="0"/>
                                  </p:stCondLst>
                                  <p:childTnLst>
                                    <p:set>
                                      <p:cBhvr>
                                        <p:cTn id="59" dur="1" fill="hold">
                                          <p:stCondLst>
                                            <p:cond delay="0"/>
                                          </p:stCondLst>
                                        </p:cTn>
                                        <p:tgtEl>
                                          <p:spTgt spid="4767"/>
                                        </p:tgtEl>
                                        <p:attrNameLst>
                                          <p:attrName>style.visibility</p:attrName>
                                        </p:attrNameLst>
                                      </p:cBhvr>
                                      <p:to>
                                        <p:strVal val="visible"/>
                                      </p:to>
                                    </p:set>
                                    <p:anim calcmode="lin" valueType="num">
                                      <p:cBhvr additive="base">
                                        <p:cTn id="60" dur="1000"/>
                                        <p:tgtEl>
                                          <p:spTgt spid="4767"/>
                                        </p:tgtEl>
                                        <p:attrNameLst>
                                          <p:attrName>ppt_w</p:attrName>
                                        </p:attrNameLst>
                                      </p:cBhvr>
                                      <p:tavLst>
                                        <p:tav tm="0">
                                          <p:val>
                                            <p:strVal val="0"/>
                                          </p:val>
                                        </p:tav>
                                        <p:tav tm="100000">
                                          <p:val>
                                            <p:strVal val="#ppt_w"/>
                                          </p:val>
                                        </p:tav>
                                      </p:tavLst>
                                    </p:anim>
                                    <p:anim calcmode="lin" valueType="num">
                                      <p:cBhvr additive="base">
                                        <p:cTn id="61" dur="1000"/>
                                        <p:tgtEl>
                                          <p:spTgt spid="4767"/>
                                        </p:tgtEl>
                                        <p:attrNameLst>
                                          <p:attrName>ppt_h</p:attrName>
                                        </p:attrNameLst>
                                      </p:cBhvr>
                                      <p:tavLst>
                                        <p:tav tm="0">
                                          <p:val>
                                            <p:strVal val="0"/>
                                          </p:val>
                                        </p:tav>
                                        <p:tav tm="100000">
                                          <p:val>
                                            <p:strVal val="#ppt_h"/>
                                          </p:val>
                                        </p:tav>
                                      </p:tavLst>
                                    </p:anim>
                                  </p:childTnLst>
                                </p:cTn>
                              </p:par>
                              <p:par>
                                <p:cTn id="62" presetID="10" presetClass="entr" presetSubtype="0" fill="hold" nodeType="withEffect">
                                  <p:stCondLst>
                                    <p:cond delay="0"/>
                                  </p:stCondLst>
                                  <p:childTnLst>
                                    <p:set>
                                      <p:cBhvr>
                                        <p:cTn id="63" dur="1" fill="hold">
                                          <p:stCondLst>
                                            <p:cond delay="0"/>
                                          </p:stCondLst>
                                        </p:cTn>
                                        <p:tgtEl>
                                          <p:spTgt spid="4769"/>
                                        </p:tgtEl>
                                        <p:attrNameLst>
                                          <p:attrName>style.visibility</p:attrName>
                                        </p:attrNameLst>
                                      </p:cBhvr>
                                      <p:to>
                                        <p:strVal val="visible"/>
                                      </p:to>
                                    </p:set>
                                    <p:animEffect transition="in" filter="fade">
                                      <p:cBhvr>
                                        <p:cTn id="64" dur="1000"/>
                                        <p:tgtEl>
                                          <p:spTgt spid="4769"/>
                                        </p:tgtEl>
                                      </p:cBhvr>
                                    </p:animEffect>
                                  </p:childTnLst>
                                </p:cTn>
                              </p:par>
                              <p:par>
                                <p:cTn id="65" presetID="10" presetClass="entr" presetSubtype="0" fill="hold" nodeType="withEffect">
                                  <p:stCondLst>
                                    <p:cond delay="0"/>
                                  </p:stCondLst>
                                  <p:childTnLst>
                                    <p:set>
                                      <p:cBhvr>
                                        <p:cTn id="66" dur="1" fill="hold">
                                          <p:stCondLst>
                                            <p:cond delay="0"/>
                                          </p:stCondLst>
                                        </p:cTn>
                                        <p:tgtEl>
                                          <p:spTgt spid="4770"/>
                                        </p:tgtEl>
                                        <p:attrNameLst>
                                          <p:attrName>style.visibility</p:attrName>
                                        </p:attrNameLst>
                                      </p:cBhvr>
                                      <p:to>
                                        <p:strVal val="visible"/>
                                      </p:to>
                                    </p:set>
                                    <p:animEffect transition="in" filter="fade">
                                      <p:cBhvr>
                                        <p:cTn id="67" dur="1000"/>
                                        <p:tgtEl>
                                          <p:spTgt spid="4770"/>
                                        </p:tgtEl>
                                      </p:cBhvr>
                                    </p:animEffect>
                                  </p:childTnLst>
                                </p:cTn>
                              </p:par>
                              <p:par>
                                <p:cTn id="68" presetID="10" presetClass="entr" presetSubtype="0" fill="hold" nodeType="withEffect">
                                  <p:stCondLst>
                                    <p:cond delay="0"/>
                                  </p:stCondLst>
                                  <p:childTnLst>
                                    <p:set>
                                      <p:cBhvr>
                                        <p:cTn id="69" dur="1" fill="hold">
                                          <p:stCondLst>
                                            <p:cond delay="0"/>
                                          </p:stCondLst>
                                        </p:cTn>
                                        <p:tgtEl>
                                          <p:spTgt spid="4771"/>
                                        </p:tgtEl>
                                        <p:attrNameLst>
                                          <p:attrName>style.visibility</p:attrName>
                                        </p:attrNameLst>
                                      </p:cBhvr>
                                      <p:to>
                                        <p:strVal val="visible"/>
                                      </p:to>
                                    </p:set>
                                    <p:animEffect transition="in" filter="fade">
                                      <p:cBhvr>
                                        <p:cTn id="70" dur="1000"/>
                                        <p:tgtEl>
                                          <p:spTgt spid="4771"/>
                                        </p:tgtEl>
                                      </p:cBhvr>
                                    </p:animEffect>
                                  </p:childTnLst>
                                </p:cTn>
                              </p:par>
                              <p:par>
                                <p:cTn id="71" presetID="10" presetClass="entr" presetSubtype="0" fill="hold" nodeType="withEffect">
                                  <p:stCondLst>
                                    <p:cond delay="0"/>
                                  </p:stCondLst>
                                  <p:childTnLst>
                                    <p:set>
                                      <p:cBhvr>
                                        <p:cTn id="72" dur="1" fill="hold">
                                          <p:stCondLst>
                                            <p:cond delay="0"/>
                                          </p:stCondLst>
                                        </p:cTn>
                                        <p:tgtEl>
                                          <p:spTgt spid="4772"/>
                                        </p:tgtEl>
                                        <p:attrNameLst>
                                          <p:attrName>style.visibility</p:attrName>
                                        </p:attrNameLst>
                                      </p:cBhvr>
                                      <p:to>
                                        <p:strVal val="visible"/>
                                      </p:to>
                                    </p:set>
                                    <p:animEffect transition="in" filter="fade">
                                      <p:cBhvr>
                                        <p:cTn id="73" dur="1000"/>
                                        <p:tgtEl>
                                          <p:spTgt spid="4772"/>
                                        </p:tgtEl>
                                      </p:cBhvr>
                                    </p:animEffect>
                                  </p:childTnLst>
                                </p:cTn>
                              </p:par>
                              <p:par>
                                <p:cTn id="74" presetID="10" presetClass="entr" presetSubtype="0" fill="hold" nodeType="withEffect">
                                  <p:stCondLst>
                                    <p:cond delay="0"/>
                                  </p:stCondLst>
                                  <p:childTnLst>
                                    <p:set>
                                      <p:cBhvr>
                                        <p:cTn id="75" dur="1" fill="hold">
                                          <p:stCondLst>
                                            <p:cond delay="0"/>
                                          </p:stCondLst>
                                        </p:cTn>
                                        <p:tgtEl>
                                          <p:spTgt spid="4773"/>
                                        </p:tgtEl>
                                        <p:attrNameLst>
                                          <p:attrName>style.visibility</p:attrName>
                                        </p:attrNameLst>
                                      </p:cBhvr>
                                      <p:to>
                                        <p:strVal val="visible"/>
                                      </p:to>
                                    </p:set>
                                    <p:animEffect transition="in" filter="fade">
                                      <p:cBhvr>
                                        <p:cTn id="76" dur="1000"/>
                                        <p:tgtEl>
                                          <p:spTgt spid="4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77"/>
        <p:cNvGrpSpPr/>
        <p:nvPr/>
      </p:nvGrpSpPr>
      <p:grpSpPr>
        <a:xfrm>
          <a:off x="0" y="0"/>
          <a:ext cx="0" cy="0"/>
          <a:chOff x="0" y="0"/>
          <a:chExt cx="0" cy="0"/>
        </a:xfrm>
      </p:grpSpPr>
      <p:sp>
        <p:nvSpPr>
          <p:cNvPr id="4778" name="Google Shape;4778;p110"/>
          <p:cNvSpPr txBox="1">
            <a:spLocks noGrp="1"/>
          </p:cNvSpPr>
          <p:nvPr>
            <p:ph type="title"/>
          </p:nvPr>
        </p:nvSpPr>
        <p:spPr>
          <a:xfrm>
            <a:off x="715500" y="538250"/>
            <a:ext cx="7713000" cy="420600"/>
          </a:xfrm>
          <a:prstGeom prst="rect">
            <a:avLst/>
          </a:prstGeom>
        </p:spPr>
        <p:txBody>
          <a:bodyPr spcFirstLastPara="1" wrap="square" lIns="91425" tIns="0" rIns="155425" bIns="91425" anchor="t" anchorCtr="0">
            <a:noAutofit/>
          </a:bodyPr>
          <a:lstStyle/>
          <a:p>
            <a:pPr marL="0" lvl="0" indent="0" algn="l" rtl="0">
              <a:spcBef>
                <a:spcPts val="0"/>
              </a:spcBef>
              <a:spcAft>
                <a:spcPts val="0"/>
              </a:spcAft>
              <a:buNone/>
            </a:pPr>
            <a:r>
              <a:rPr lang="en"/>
              <a:t>SEARCH FOR PARTNERS</a:t>
            </a:r>
            <a:endParaRPr sz="1650" b="1">
              <a:solidFill>
                <a:srgbClr val="292929"/>
              </a:solidFill>
              <a:highlight>
                <a:srgbClr val="FFFFFF"/>
              </a:highlight>
              <a:latin typeface="Helvetica Neue"/>
              <a:ea typeface="Helvetica Neue"/>
              <a:cs typeface="Helvetica Neue"/>
              <a:sym typeface="Helvetica Neue"/>
            </a:endParaRPr>
          </a:p>
          <a:p>
            <a:pPr marL="0" lvl="0" indent="0" algn="l" rtl="0">
              <a:spcBef>
                <a:spcPts val="0"/>
              </a:spcBef>
              <a:spcAft>
                <a:spcPts val="0"/>
              </a:spcAft>
              <a:buNone/>
            </a:pPr>
            <a:endParaRPr/>
          </a:p>
        </p:txBody>
      </p:sp>
      <p:pic>
        <p:nvPicPr>
          <p:cNvPr id="4779" name="Google Shape;4779;p110"/>
          <p:cNvPicPr preferRelativeResize="0"/>
          <p:nvPr/>
        </p:nvPicPr>
        <p:blipFill>
          <a:blip r:embed="rId3">
            <a:alphaModFix/>
          </a:blip>
          <a:stretch>
            <a:fillRect/>
          </a:stretch>
        </p:blipFill>
        <p:spPr>
          <a:xfrm>
            <a:off x="6179814" y="-978025"/>
            <a:ext cx="2527512" cy="2681250"/>
          </a:xfrm>
          <a:prstGeom prst="rect">
            <a:avLst/>
          </a:prstGeom>
          <a:noFill/>
          <a:ln>
            <a:noFill/>
          </a:ln>
        </p:spPr>
      </p:pic>
      <p:sp>
        <p:nvSpPr>
          <p:cNvPr id="4780" name="Google Shape;4780;p110"/>
          <p:cNvSpPr txBox="1">
            <a:spLocks noGrp="1"/>
          </p:cNvSpPr>
          <p:nvPr>
            <p:ph type="subTitle" idx="1"/>
          </p:nvPr>
        </p:nvSpPr>
        <p:spPr>
          <a:xfrm>
            <a:off x="4836309" y="1844780"/>
            <a:ext cx="2266800" cy="443400"/>
          </a:xfrm>
          <a:prstGeom prst="rect">
            <a:avLst/>
          </a:prstGeom>
        </p:spPr>
        <p:txBody>
          <a:bodyPr spcFirstLastPara="1" wrap="square" lIns="91425" tIns="91425" rIns="155425" bIns="91425" anchor="b" anchorCtr="0">
            <a:noAutofit/>
          </a:bodyPr>
          <a:lstStyle/>
          <a:p>
            <a:pPr marL="0" lvl="0" indent="0" algn="l" rtl="0">
              <a:spcBef>
                <a:spcPts val="0"/>
              </a:spcBef>
              <a:spcAft>
                <a:spcPts val="0"/>
              </a:spcAft>
              <a:buNone/>
            </a:pPr>
            <a:r>
              <a:rPr lang="en"/>
              <a:t>Venus</a:t>
            </a:r>
            <a:endParaRPr/>
          </a:p>
        </p:txBody>
      </p:sp>
      <p:sp>
        <p:nvSpPr>
          <p:cNvPr id="4781" name="Google Shape;4781;p110"/>
          <p:cNvSpPr txBox="1">
            <a:spLocks noGrp="1"/>
          </p:cNvSpPr>
          <p:nvPr>
            <p:ph type="subTitle" idx="2"/>
          </p:nvPr>
        </p:nvSpPr>
        <p:spPr>
          <a:xfrm>
            <a:off x="4836300" y="2197450"/>
            <a:ext cx="34803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4782" name="Google Shape;4782;p110"/>
          <p:cNvSpPr txBox="1">
            <a:spLocks noGrp="1"/>
          </p:cNvSpPr>
          <p:nvPr>
            <p:ph type="subTitle" idx="3"/>
          </p:nvPr>
        </p:nvSpPr>
        <p:spPr>
          <a:xfrm>
            <a:off x="4836305" y="2833230"/>
            <a:ext cx="2266800" cy="44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4783" name="Google Shape;4783;p110"/>
          <p:cNvSpPr txBox="1">
            <a:spLocks noGrp="1"/>
          </p:cNvSpPr>
          <p:nvPr>
            <p:ph type="subTitle" idx="4"/>
          </p:nvPr>
        </p:nvSpPr>
        <p:spPr>
          <a:xfrm>
            <a:off x="4836303" y="3185900"/>
            <a:ext cx="34803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very cold place</a:t>
            </a:r>
            <a:endParaRPr/>
          </a:p>
        </p:txBody>
      </p:sp>
      <p:sp>
        <p:nvSpPr>
          <p:cNvPr id="4784" name="Google Shape;4784;p110"/>
          <p:cNvSpPr txBox="1">
            <a:spLocks noGrp="1"/>
          </p:cNvSpPr>
          <p:nvPr>
            <p:ph type="subTitle" idx="5"/>
          </p:nvPr>
        </p:nvSpPr>
        <p:spPr>
          <a:xfrm>
            <a:off x="1167897" y="1350555"/>
            <a:ext cx="2266800" cy="44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4785" name="Google Shape;4785;p110"/>
          <p:cNvSpPr txBox="1">
            <a:spLocks noGrp="1"/>
          </p:cNvSpPr>
          <p:nvPr>
            <p:ph type="subTitle" idx="6"/>
          </p:nvPr>
        </p:nvSpPr>
        <p:spPr>
          <a:xfrm>
            <a:off x="1167902" y="1703225"/>
            <a:ext cx="34803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the closest planet to the Sun</a:t>
            </a:r>
            <a:endParaRPr/>
          </a:p>
        </p:txBody>
      </p:sp>
      <p:sp>
        <p:nvSpPr>
          <p:cNvPr id="4786" name="Google Shape;4786;p110"/>
          <p:cNvSpPr txBox="1">
            <a:spLocks noGrp="1"/>
          </p:cNvSpPr>
          <p:nvPr>
            <p:ph type="subTitle" idx="7"/>
          </p:nvPr>
        </p:nvSpPr>
        <p:spPr>
          <a:xfrm>
            <a:off x="1167909" y="3327455"/>
            <a:ext cx="2266800" cy="44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Saturn</a:t>
            </a:r>
            <a:endParaRPr/>
          </a:p>
        </p:txBody>
      </p:sp>
      <p:sp>
        <p:nvSpPr>
          <p:cNvPr id="4787" name="Google Shape;4787;p110"/>
          <p:cNvSpPr txBox="1">
            <a:spLocks noGrp="1"/>
          </p:cNvSpPr>
          <p:nvPr>
            <p:ph type="subTitle" idx="8"/>
          </p:nvPr>
        </p:nvSpPr>
        <p:spPr>
          <a:xfrm>
            <a:off x="1167900" y="3680125"/>
            <a:ext cx="34803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composed of hydrogen and helium</a:t>
            </a:r>
            <a:endParaRPr/>
          </a:p>
        </p:txBody>
      </p:sp>
      <p:sp>
        <p:nvSpPr>
          <p:cNvPr id="4788" name="Google Shape;4788;p110"/>
          <p:cNvSpPr txBox="1">
            <a:spLocks noGrp="1"/>
          </p:cNvSpPr>
          <p:nvPr>
            <p:ph type="subTitle" idx="9"/>
          </p:nvPr>
        </p:nvSpPr>
        <p:spPr>
          <a:xfrm>
            <a:off x="1167897" y="2339005"/>
            <a:ext cx="2266800" cy="44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Jupiter</a:t>
            </a:r>
            <a:endParaRPr/>
          </a:p>
        </p:txBody>
      </p:sp>
      <p:sp>
        <p:nvSpPr>
          <p:cNvPr id="4789" name="Google Shape;4789;p110"/>
          <p:cNvSpPr txBox="1">
            <a:spLocks noGrp="1"/>
          </p:cNvSpPr>
          <p:nvPr>
            <p:ph type="subTitle" idx="13"/>
          </p:nvPr>
        </p:nvSpPr>
        <p:spPr>
          <a:xfrm>
            <a:off x="1167902" y="2691675"/>
            <a:ext cx="3480300" cy="44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Jupiter is the biggest planet of them all</a:t>
            </a:r>
            <a:endParaRPr/>
          </a:p>
        </p:txBody>
      </p:sp>
      <p:grpSp>
        <p:nvGrpSpPr>
          <p:cNvPr id="4790" name="Google Shape;4790;p110"/>
          <p:cNvGrpSpPr/>
          <p:nvPr/>
        </p:nvGrpSpPr>
        <p:grpSpPr>
          <a:xfrm>
            <a:off x="6179821" y="3940621"/>
            <a:ext cx="793256" cy="182899"/>
            <a:chOff x="2685575" y="2835950"/>
            <a:chExt cx="433000" cy="99825"/>
          </a:xfrm>
        </p:grpSpPr>
        <p:sp>
          <p:nvSpPr>
            <p:cNvPr id="4791" name="Google Shape;4791;p110"/>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10"/>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10"/>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10"/>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5" name="Google Shape;4795;p110"/>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10"/>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10">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10">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10">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778"/>
                                        </p:tgtEl>
                                        <p:attrNameLst>
                                          <p:attrName>style.visibility</p:attrName>
                                        </p:attrNameLst>
                                      </p:cBhvr>
                                      <p:to>
                                        <p:strVal val="visible"/>
                                      </p:to>
                                    </p:set>
                                    <p:anim calcmode="lin" valueType="num">
                                      <p:cBhvr additive="base">
                                        <p:cTn id="7" dur="1000"/>
                                        <p:tgtEl>
                                          <p:spTgt spid="4778"/>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790"/>
                                        </p:tgtEl>
                                        <p:attrNameLst>
                                          <p:attrName>style.visibility</p:attrName>
                                        </p:attrNameLst>
                                      </p:cBhvr>
                                      <p:to>
                                        <p:strVal val="visible"/>
                                      </p:to>
                                    </p:set>
                                    <p:anim calcmode="lin" valueType="num">
                                      <p:cBhvr additive="base">
                                        <p:cTn id="10" dur="1000"/>
                                        <p:tgtEl>
                                          <p:spTgt spid="4790"/>
                                        </p:tgtEl>
                                        <p:attrNameLst>
                                          <p:attrName>ppt_x</p:attrName>
                                        </p:attrNameLst>
                                      </p:cBhvr>
                                      <p:tavLst>
                                        <p:tav tm="0">
                                          <p:val>
                                            <p:strVal val="#ppt_x+1"/>
                                          </p:val>
                                        </p:tav>
                                        <p:tav tm="100000">
                                          <p:val>
                                            <p:strVal val="#ppt_x"/>
                                          </p:val>
                                        </p:tav>
                                      </p:tavLst>
                                    </p:anim>
                                  </p:childTnLst>
                                </p:cTn>
                              </p:par>
                              <p:par>
                                <p:cTn id="11" presetID="2" presetClass="entr" presetSubtype="1" fill="hold" nodeType="withEffect">
                                  <p:stCondLst>
                                    <p:cond delay="0"/>
                                  </p:stCondLst>
                                  <p:childTnLst>
                                    <p:set>
                                      <p:cBhvr>
                                        <p:cTn id="12" dur="1" fill="hold">
                                          <p:stCondLst>
                                            <p:cond delay="0"/>
                                          </p:stCondLst>
                                        </p:cTn>
                                        <p:tgtEl>
                                          <p:spTgt spid="4779"/>
                                        </p:tgtEl>
                                        <p:attrNameLst>
                                          <p:attrName>style.visibility</p:attrName>
                                        </p:attrNameLst>
                                      </p:cBhvr>
                                      <p:to>
                                        <p:strVal val="visible"/>
                                      </p:to>
                                    </p:set>
                                    <p:anim calcmode="lin" valueType="num">
                                      <p:cBhvr additive="base">
                                        <p:cTn id="13" dur="1000"/>
                                        <p:tgtEl>
                                          <p:spTgt spid="4779"/>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4780"/>
                                        </p:tgtEl>
                                        <p:attrNameLst>
                                          <p:attrName>style.visibility</p:attrName>
                                        </p:attrNameLst>
                                      </p:cBhvr>
                                      <p:to>
                                        <p:strVal val="visible"/>
                                      </p:to>
                                    </p:set>
                                    <p:animEffect transition="in" filter="fade">
                                      <p:cBhvr>
                                        <p:cTn id="16" dur="1000"/>
                                        <p:tgtEl>
                                          <p:spTgt spid="4780"/>
                                        </p:tgtEl>
                                      </p:cBhvr>
                                    </p:animEffect>
                                  </p:childTnLst>
                                </p:cTn>
                              </p:par>
                              <p:par>
                                <p:cTn id="17" presetID="10" presetClass="entr" presetSubtype="0" fill="hold" nodeType="withEffect">
                                  <p:stCondLst>
                                    <p:cond delay="0"/>
                                  </p:stCondLst>
                                  <p:childTnLst>
                                    <p:set>
                                      <p:cBhvr>
                                        <p:cTn id="18" dur="1" fill="hold">
                                          <p:stCondLst>
                                            <p:cond delay="0"/>
                                          </p:stCondLst>
                                        </p:cTn>
                                        <p:tgtEl>
                                          <p:spTgt spid="4781"/>
                                        </p:tgtEl>
                                        <p:attrNameLst>
                                          <p:attrName>style.visibility</p:attrName>
                                        </p:attrNameLst>
                                      </p:cBhvr>
                                      <p:to>
                                        <p:strVal val="visible"/>
                                      </p:to>
                                    </p:set>
                                    <p:animEffect transition="in" filter="fade">
                                      <p:cBhvr>
                                        <p:cTn id="19" dur="1000"/>
                                        <p:tgtEl>
                                          <p:spTgt spid="4781"/>
                                        </p:tgtEl>
                                      </p:cBhvr>
                                    </p:animEffect>
                                  </p:childTnLst>
                                </p:cTn>
                              </p:par>
                              <p:par>
                                <p:cTn id="20" presetID="10" presetClass="entr" presetSubtype="0" fill="hold" nodeType="withEffect">
                                  <p:stCondLst>
                                    <p:cond delay="0"/>
                                  </p:stCondLst>
                                  <p:childTnLst>
                                    <p:set>
                                      <p:cBhvr>
                                        <p:cTn id="21" dur="1" fill="hold">
                                          <p:stCondLst>
                                            <p:cond delay="0"/>
                                          </p:stCondLst>
                                        </p:cTn>
                                        <p:tgtEl>
                                          <p:spTgt spid="4782"/>
                                        </p:tgtEl>
                                        <p:attrNameLst>
                                          <p:attrName>style.visibility</p:attrName>
                                        </p:attrNameLst>
                                      </p:cBhvr>
                                      <p:to>
                                        <p:strVal val="visible"/>
                                      </p:to>
                                    </p:set>
                                    <p:animEffect transition="in" filter="fade">
                                      <p:cBhvr>
                                        <p:cTn id="22" dur="1000"/>
                                        <p:tgtEl>
                                          <p:spTgt spid="4782"/>
                                        </p:tgtEl>
                                      </p:cBhvr>
                                    </p:animEffect>
                                  </p:childTnLst>
                                </p:cTn>
                              </p:par>
                              <p:par>
                                <p:cTn id="23" presetID="10" presetClass="entr" presetSubtype="0" fill="hold" nodeType="withEffect">
                                  <p:stCondLst>
                                    <p:cond delay="0"/>
                                  </p:stCondLst>
                                  <p:childTnLst>
                                    <p:set>
                                      <p:cBhvr>
                                        <p:cTn id="24" dur="1" fill="hold">
                                          <p:stCondLst>
                                            <p:cond delay="0"/>
                                          </p:stCondLst>
                                        </p:cTn>
                                        <p:tgtEl>
                                          <p:spTgt spid="4783"/>
                                        </p:tgtEl>
                                        <p:attrNameLst>
                                          <p:attrName>style.visibility</p:attrName>
                                        </p:attrNameLst>
                                      </p:cBhvr>
                                      <p:to>
                                        <p:strVal val="visible"/>
                                      </p:to>
                                    </p:set>
                                    <p:animEffect transition="in" filter="fade">
                                      <p:cBhvr>
                                        <p:cTn id="25" dur="1000"/>
                                        <p:tgtEl>
                                          <p:spTgt spid="4783"/>
                                        </p:tgtEl>
                                      </p:cBhvr>
                                    </p:animEffect>
                                  </p:childTnLst>
                                </p:cTn>
                              </p:par>
                              <p:par>
                                <p:cTn id="26" presetID="10" presetClass="entr" presetSubtype="0" fill="hold" nodeType="withEffect">
                                  <p:stCondLst>
                                    <p:cond delay="0"/>
                                  </p:stCondLst>
                                  <p:childTnLst>
                                    <p:set>
                                      <p:cBhvr>
                                        <p:cTn id="27" dur="1" fill="hold">
                                          <p:stCondLst>
                                            <p:cond delay="0"/>
                                          </p:stCondLst>
                                        </p:cTn>
                                        <p:tgtEl>
                                          <p:spTgt spid="4784"/>
                                        </p:tgtEl>
                                        <p:attrNameLst>
                                          <p:attrName>style.visibility</p:attrName>
                                        </p:attrNameLst>
                                      </p:cBhvr>
                                      <p:to>
                                        <p:strVal val="visible"/>
                                      </p:to>
                                    </p:set>
                                    <p:animEffect transition="in" filter="fade">
                                      <p:cBhvr>
                                        <p:cTn id="28" dur="1000"/>
                                        <p:tgtEl>
                                          <p:spTgt spid="4784"/>
                                        </p:tgtEl>
                                      </p:cBhvr>
                                    </p:animEffect>
                                  </p:childTnLst>
                                </p:cTn>
                              </p:par>
                              <p:par>
                                <p:cTn id="29" presetID="10" presetClass="entr" presetSubtype="0" fill="hold" nodeType="withEffect">
                                  <p:stCondLst>
                                    <p:cond delay="0"/>
                                  </p:stCondLst>
                                  <p:childTnLst>
                                    <p:set>
                                      <p:cBhvr>
                                        <p:cTn id="30" dur="1" fill="hold">
                                          <p:stCondLst>
                                            <p:cond delay="0"/>
                                          </p:stCondLst>
                                        </p:cTn>
                                        <p:tgtEl>
                                          <p:spTgt spid="4785"/>
                                        </p:tgtEl>
                                        <p:attrNameLst>
                                          <p:attrName>style.visibility</p:attrName>
                                        </p:attrNameLst>
                                      </p:cBhvr>
                                      <p:to>
                                        <p:strVal val="visible"/>
                                      </p:to>
                                    </p:set>
                                    <p:animEffect transition="in" filter="fade">
                                      <p:cBhvr>
                                        <p:cTn id="31" dur="1000"/>
                                        <p:tgtEl>
                                          <p:spTgt spid="4785"/>
                                        </p:tgtEl>
                                      </p:cBhvr>
                                    </p:animEffect>
                                  </p:childTnLst>
                                </p:cTn>
                              </p:par>
                              <p:par>
                                <p:cTn id="32" presetID="10" presetClass="entr" presetSubtype="0" fill="hold" nodeType="withEffect">
                                  <p:stCondLst>
                                    <p:cond delay="0"/>
                                  </p:stCondLst>
                                  <p:childTnLst>
                                    <p:set>
                                      <p:cBhvr>
                                        <p:cTn id="33" dur="1" fill="hold">
                                          <p:stCondLst>
                                            <p:cond delay="0"/>
                                          </p:stCondLst>
                                        </p:cTn>
                                        <p:tgtEl>
                                          <p:spTgt spid="4786"/>
                                        </p:tgtEl>
                                        <p:attrNameLst>
                                          <p:attrName>style.visibility</p:attrName>
                                        </p:attrNameLst>
                                      </p:cBhvr>
                                      <p:to>
                                        <p:strVal val="visible"/>
                                      </p:to>
                                    </p:set>
                                    <p:animEffect transition="in" filter="fade">
                                      <p:cBhvr>
                                        <p:cTn id="34" dur="1000"/>
                                        <p:tgtEl>
                                          <p:spTgt spid="4786"/>
                                        </p:tgtEl>
                                      </p:cBhvr>
                                    </p:animEffect>
                                  </p:childTnLst>
                                </p:cTn>
                              </p:par>
                              <p:par>
                                <p:cTn id="35" presetID="10" presetClass="entr" presetSubtype="0" fill="hold" nodeType="withEffect">
                                  <p:stCondLst>
                                    <p:cond delay="0"/>
                                  </p:stCondLst>
                                  <p:childTnLst>
                                    <p:set>
                                      <p:cBhvr>
                                        <p:cTn id="36" dur="1" fill="hold">
                                          <p:stCondLst>
                                            <p:cond delay="0"/>
                                          </p:stCondLst>
                                        </p:cTn>
                                        <p:tgtEl>
                                          <p:spTgt spid="4788"/>
                                        </p:tgtEl>
                                        <p:attrNameLst>
                                          <p:attrName>style.visibility</p:attrName>
                                        </p:attrNameLst>
                                      </p:cBhvr>
                                      <p:to>
                                        <p:strVal val="visible"/>
                                      </p:to>
                                    </p:set>
                                    <p:animEffect transition="in" filter="fade">
                                      <p:cBhvr>
                                        <p:cTn id="37" dur="1000"/>
                                        <p:tgtEl>
                                          <p:spTgt spid="4788"/>
                                        </p:tgtEl>
                                      </p:cBhvr>
                                    </p:animEffect>
                                  </p:childTnLst>
                                </p:cTn>
                              </p:par>
                              <p:par>
                                <p:cTn id="38" presetID="10" presetClass="entr" presetSubtype="0" fill="hold" nodeType="withEffect">
                                  <p:stCondLst>
                                    <p:cond delay="0"/>
                                  </p:stCondLst>
                                  <p:childTnLst>
                                    <p:set>
                                      <p:cBhvr>
                                        <p:cTn id="39" dur="1" fill="hold">
                                          <p:stCondLst>
                                            <p:cond delay="0"/>
                                          </p:stCondLst>
                                        </p:cTn>
                                        <p:tgtEl>
                                          <p:spTgt spid="4789"/>
                                        </p:tgtEl>
                                        <p:attrNameLst>
                                          <p:attrName>style.visibility</p:attrName>
                                        </p:attrNameLst>
                                      </p:cBhvr>
                                      <p:to>
                                        <p:strVal val="visible"/>
                                      </p:to>
                                    </p:set>
                                    <p:animEffect transition="in" filter="fade">
                                      <p:cBhvr>
                                        <p:cTn id="40" dur="1000"/>
                                        <p:tgtEl>
                                          <p:spTgt spid="4789"/>
                                        </p:tgtEl>
                                      </p:cBhvr>
                                    </p:animEffect>
                                  </p:childTnLst>
                                </p:cTn>
                              </p:par>
                              <p:par>
                                <p:cTn id="41" presetID="10" presetClass="entr" presetSubtype="0" fill="hold" nodeType="withEffect">
                                  <p:stCondLst>
                                    <p:cond delay="0"/>
                                  </p:stCondLst>
                                  <p:childTnLst>
                                    <p:set>
                                      <p:cBhvr>
                                        <p:cTn id="42" dur="1" fill="hold">
                                          <p:stCondLst>
                                            <p:cond delay="0"/>
                                          </p:stCondLst>
                                        </p:cTn>
                                        <p:tgtEl>
                                          <p:spTgt spid="4787"/>
                                        </p:tgtEl>
                                        <p:attrNameLst>
                                          <p:attrName>style.visibility</p:attrName>
                                        </p:attrNameLst>
                                      </p:cBhvr>
                                      <p:to>
                                        <p:strVal val="visible"/>
                                      </p:to>
                                    </p:set>
                                    <p:animEffect transition="in" filter="fade">
                                      <p:cBhvr>
                                        <p:cTn id="43" dur="1000"/>
                                        <p:tgtEl>
                                          <p:spTgt spid="4787"/>
                                        </p:tgtEl>
                                      </p:cBhvr>
                                    </p:animEffect>
                                  </p:childTnLst>
                                </p:cTn>
                              </p:par>
                              <p:par>
                                <p:cTn id="44" presetID="10" presetClass="entr" presetSubtype="0" fill="hold" nodeType="withEffect">
                                  <p:stCondLst>
                                    <p:cond delay="0"/>
                                  </p:stCondLst>
                                  <p:childTnLst>
                                    <p:set>
                                      <p:cBhvr>
                                        <p:cTn id="45" dur="1" fill="hold">
                                          <p:stCondLst>
                                            <p:cond delay="0"/>
                                          </p:stCondLst>
                                        </p:cTn>
                                        <p:tgtEl>
                                          <p:spTgt spid="4795"/>
                                        </p:tgtEl>
                                        <p:attrNameLst>
                                          <p:attrName>style.visibility</p:attrName>
                                        </p:attrNameLst>
                                      </p:cBhvr>
                                      <p:to>
                                        <p:strVal val="visible"/>
                                      </p:to>
                                    </p:set>
                                    <p:animEffect transition="in" filter="fade">
                                      <p:cBhvr>
                                        <p:cTn id="46" dur="1000"/>
                                        <p:tgtEl>
                                          <p:spTgt spid="4795"/>
                                        </p:tgtEl>
                                      </p:cBhvr>
                                    </p:animEffect>
                                  </p:childTnLst>
                                </p:cTn>
                              </p:par>
                              <p:par>
                                <p:cTn id="47" presetID="10" presetClass="entr" presetSubtype="0" fill="hold" nodeType="withEffect">
                                  <p:stCondLst>
                                    <p:cond delay="0"/>
                                  </p:stCondLst>
                                  <p:childTnLst>
                                    <p:set>
                                      <p:cBhvr>
                                        <p:cTn id="48" dur="1" fill="hold">
                                          <p:stCondLst>
                                            <p:cond delay="0"/>
                                          </p:stCondLst>
                                        </p:cTn>
                                        <p:tgtEl>
                                          <p:spTgt spid="4796"/>
                                        </p:tgtEl>
                                        <p:attrNameLst>
                                          <p:attrName>style.visibility</p:attrName>
                                        </p:attrNameLst>
                                      </p:cBhvr>
                                      <p:to>
                                        <p:strVal val="visible"/>
                                      </p:to>
                                    </p:set>
                                    <p:animEffect transition="in" filter="fade">
                                      <p:cBhvr>
                                        <p:cTn id="49" dur="1000"/>
                                        <p:tgtEl>
                                          <p:spTgt spid="4796"/>
                                        </p:tgtEl>
                                      </p:cBhvr>
                                    </p:animEffect>
                                  </p:childTnLst>
                                </p:cTn>
                              </p:par>
                              <p:par>
                                <p:cTn id="50" presetID="10" presetClass="entr" presetSubtype="0" fill="hold" nodeType="withEffect">
                                  <p:stCondLst>
                                    <p:cond delay="0"/>
                                  </p:stCondLst>
                                  <p:childTnLst>
                                    <p:set>
                                      <p:cBhvr>
                                        <p:cTn id="51" dur="1" fill="hold">
                                          <p:stCondLst>
                                            <p:cond delay="0"/>
                                          </p:stCondLst>
                                        </p:cTn>
                                        <p:tgtEl>
                                          <p:spTgt spid="4797"/>
                                        </p:tgtEl>
                                        <p:attrNameLst>
                                          <p:attrName>style.visibility</p:attrName>
                                        </p:attrNameLst>
                                      </p:cBhvr>
                                      <p:to>
                                        <p:strVal val="visible"/>
                                      </p:to>
                                    </p:set>
                                    <p:animEffect transition="in" filter="fade">
                                      <p:cBhvr>
                                        <p:cTn id="52" dur="1000"/>
                                        <p:tgtEl>
                                          <p:spTgt spid="4797"/>
                                        </p:tgtEl>
                                      </p:cBhvr>
                                    </p:animEffect>
                                  </p:childTnLst>
                                </p:cTn>
                              </p:par>
                              <p:par>
                                <p:cTn id="53" presetID="10" presetClass="entr" presetSubtype="0" fill="hold" nodeType="withEffect">
                                  <p:stCondLst>
                                    <p:cond delay="0"/>
                                  </p:stCondLst>
                                  <p:childTnLst>
                                    <p:set>
                                      <p:cBhvr>
                                        <p:cTn id="54" dur="1" fill="hold">
                                          <p:stCondLst>
                                            <p:cond delay="0"/>
                                          </p:stCondLst>
                                        </p:cTn>
                                        <p:tgtEl>
                                          <p:spTgt spid="4798"/>
                                        </p:tgtEl>
                                        <p:attrNameLst>
                                          <p:attrName>style.visibility</p:attrName>
                                        </p:attrNameLst>
                                      </p:cBhvr>
                                      <p:to>
                                        <p:strVal val="visible"/>
                                      </p:to>
                                    </p:set>
                                    <p:animEffect transition="in" filter="fade">
                                      <p:cBhvr>
                                        <p:cTn id="55" dur="1000"/>
                                        <p:tgtEl>
                                          <p:spTgt spid="4798"/>
                                        </p:tgtEl>
                                      </p:cBhvr>
                                    </p:animEffect>
                                  </p:childTnLst>
                                </p:cTn>
                              </p:par>
                              <p:par>
                                <p:cTn id="56" presetID="10" presetClass="entr" presetSubtype="0" fill="hold" nodeType="withEffect">
                                  <p:stCondLst>
                                    <p:cond delay="0"/>
                                  </p:stCondLst>
                                  <p:childTnLst>
                                    <p:set>
                                      <p:cBhvr>
                                        <p:cTn id="57" dur="1" fill="hold">
                                          <p:stCondLst>
                                            <p:cond delay="0"/>
                                          </p:stCondLst>
                                        </p:cTn>
                                        <p:tgtEl>
                                          <p:spTgt spid="4799"/>
                                        </p:tgtEl>
                                        <p:attrNameLst>
                                          <p:attrName>style.visibility</p:attrName>
                                        </p:attrNameLst>
                                      </p:cBhvr>
                                      <p:to>
                                        <p:strVal val="visible"/>
                                      </p:to>
                                    </p:set>
                                    <p:animEffect transition="in" filter="fade">
                                      <p:cBhvr>
                                        <p:cTn id="58" dur="1000"/>
                                        <p:tgtEl>
                                          <p:spTgt spid="4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sp>
        <p:nvSpPr>
          <p:cNvPr id="4877" name="Google Shape;4877;p11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OUR TEAM</a:t>
            </a:r>
            <a:endParaRPr/>
          </a:p>
        </p:txBody>
      </p:sp>
      <p:sp>
        <p:nvSpPr>
          <p:cNvPr id="4878" name="Google Shape;4878;p112"/>
          <p:cNvSpPr txBox="1">
            <a:spLocks noGrp="1"/>
          </p:cNvSpPr>
          <p:nvPr>
            <p:ph type="subTitle" idx="1"/>
          </p:nvPr>
        </p:nvSpPr>
        <p:spPr>
          <a:xfrm>
            <a:off x="2439200" y="3075306"/>
            <a:ext cx="2099100" cy="44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Bob Smith</a:t>
            </a:r>
            <a:endParaRPr/>
          </a:p>
        </p:txBody>
      </p:sp>
      <p:sp>
        <p:nvSpPr>
          <p:cNvPr id="4879" name="Google Shape;4879;p112"/>
          <p:cNvSpPr txBox="1">
            <a:spLocks noGrp="1"/>
          </p:cNvSpPr>
          <p:nvPr>
            <p:ph type="subTitle" idx="2"/>
          </p:nvPr>
        </p:nvSpPr>
        <p:spPr>
          <a:xfrm>
            <a:off x="2439201" y="3411801"/>
            <a:ext cx="2099100" cy="66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4880" name="Google Shape;4880;p112"/>
          <p:cNvSpPr txBox="1">
            <a:spLocks noGrp="1"/>
          </p:cNvSpPr>
          <p:nvPr>
            <p:ph type="subTitle" idx="3"/>
          </p:nvPr>
        </p:nvSpPr>
        <p:spPr>
          <a:xfrm>
            <a:off x="2439209" y="1551800"/>
            <a:ext cx="2099100" cy="44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John Doe</a:t>
            </a:r>
            <a:endParaRPr/>
          </a:p>
        </p:txBody>
      </p:sp>
      <p:sp>
        <p:nvSpPr>
          <p:cNvPr id="4881" name="Google Shape;4881;p112"/>
          <p:cNvSpPr txBox="1">
            <a:spLocks noGrp="1"/>
          </p:cNvSpPr>
          <p:nvPr>
            <p:ph type="subTitle" idx="4"/>
          </p:nvPr>
        </p:nvSpPr>
        <p:spPr>
          <a:xfrm>
            <a:off x="2439205" y="1888295"/>
            <a:ext cx="2099100" cy="66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pic>
        <p:nvPicPr>
          <p:cNvPr id="4882" name="Google Shape;4882;p112"/>
          <p:cNvPicPr preferRelativeResize="0"/>
          <p:nvPr/>
        </p:nvPicPr>
        <p:blipFill rotWithShape="1">
          <a:blip r:embed="rId3">
            <a:alphaModFix/>
          </a:blip>
          <a:srcRect l="32559" t="14736" r="29881" b="30172"/>
          <a:stretch/>
        </p:blipFill>
        <p:spPr>
          <a:xfrm>
            <a:off x="1185180" y="1432734"/>
            <a:ext cx="1107300" cy="1082400"/>
          </a:xfrm>
          <a:prstGeom prst="rect">
            <a:avLst/>
          </a:prstGeom>
          <a:noFill/>
          <a:ln w="9525" cap="flat" cmpd="sng">
            <a:solidFill>
              <a:schemeClr val="dk2"/>
            </a:solidFill>
            <a:prstDash val="solid"/>
            <a:round/>
            <a:headEnd type="none" w="sm" len="sm"/>
            <a:tailEnd type="none" w="sm" len="sm"/>
          </a:ln>
        </p:spPr>
      </p:pic>
      <p:pic>
        <p:nvPicPr>
          <p:cNvPr id="4883" name="Google Shape;4883;p112"/>
          <p:cNvPicPr preferRelativeResize="0"/>
          <p:nvPr/>
        </p:nvPicPr>
        <p:blipFill rotWithShape="1">
          <a:blip r:embed="rId4">
            <a:alphaModFix/>
          </a:blip>
          <a:srcRect l="22783" t="49599" r="63495" b="30281"/>
          <a:stretch/>
        </p:blipFill>
        <p:spPr>
          <a:xfrm>
            <a:off x="1185180" y="2951566"/>
            <a:ext cx="1107300" cy="1082400"/>
          </a:xfrm>
          <a:prstGeom prst="rect">
            <a:avLst/>
          </a:prstGeom>
          <a:noFill/>
          <a:ln w="9525" cap="flat" cmpd="sng">
            <a:solidFill>
              <a:schemeClr val="dk2"/>
            </a:solidFill>
            <a:prstDash val="solid"/>
            <a:round/>
            <a:headEnd type="none" w="sm" len="sm"/>
            <a:tailEnd type="none" w="sm" len="sm"/>
          </a:ln>
        </p:spPr>
      </p:pic>
      <p:grpSp>
        <p:nvGrpSpPr>
          <p:cNvPr id="4884" name="Google Shape;4884;p112"/>
          <p:cNvGrpSpPr/>
          <p:nvPr/>
        </p:nvGrpSpPr>
        <p:grpSpPr>
          <a:xfrm>
            <a:off x="3373063" y="669580"/>
            <a:ext cx="793256" cy="182899"/>
            <a:chOff x="2685575" y="2835950"/>
            <a:chExt cx="433000" cy="99825"/>
          </a:xfrm>
        </p:grpSpPr>
        <p:sp>
          <p:nvSpPr>
            <p:cNvPr id="4885" name="Google Shape;4885;p112"/>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12"/>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12"/>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12"/>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112"/>
          <p:cNvGrpSpPr/>
          <p:nvPr/>
        </p:nvGrpSpPr>
        <p:grpSpPr>
          <a:xfrm>
            <a:off x="5408739" y="-838628"/>
            <a:ext cx="2019176" cy="2019176"/>
            <a:chOff x="1943325" y="-220375"/>
            <a:chExt cx="1298672" cy="1298672"/>
          </a:xfrm>
        </p:grpSpPr>
        <p:sp>
          <p:nvSpPr>
            <p:cNvPr id="4890" name="Google Shape;4890;p11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11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11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11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11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11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1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1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1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1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1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1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1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1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1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1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1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1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1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1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1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1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1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1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1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1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1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1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1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1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1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1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1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1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1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1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1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1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1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1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1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1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1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1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1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1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1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11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8" name="Google Shape;4938;p112"/>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12"/>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112">
            <a:hlinkClick r:id="rId5"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12">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12">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43" name="Google Shape;4943;p112"/>
          <p:cNvPicPr preferRelativeResize="0"/>
          <p:nvPr/>
        </p:nvPicPr>
        <p:blipFill rotWithShape="1">
          <a:blip r:embed="rId6">
            <a:alphaModFix/>
          </a:blip>
          <a:srcRect l="26316" t="13875" r="54888" b="58565"/>
          <a:stretch/>
        </p:blipFill>
        <p:spPr>
          <a:xfrm>
            <a:off x="4646955" y="1432734"/>
            <a:ext cx="1107300" cy="1082400"/>
          </a:xfrm>
          <a:prstGeom prst="rect">
            <a:avLst/>
          </a:prstGeom>
          <a:noFill/>
          <a:ln w="9525" cap="flat" cmpd="sng">
            <a:solidFill>
              <a:schemeClr val="dk2"/>
            </a:solidFill>
            <a:prstDash val="solid"/>
            <a:round/>
            <a:headEnd type="none" w="sm" len="sm"/>
            <a:tailEnd type="none" w="sm" len="sm"/>
          </a:ln>
        </p:spPr>
      </p:pic>
      <p:pic>
        <p:nvPicPr>
          <p:cNvPr id="4944" name="Google Shape;4944;p112"/>
          <p:cNvPicPr preferRelativeResize="0"/>
          <p:nvPr/>
        </p:nvPicPr>
        <p:blipFill rotWithShape="1">
          <a:blip r:embed="rId7">
            <a:alphaModFix/>
          </a:blip>
          <a:srcRect l="63662" t="11257" r="16191" b="53749"/>
          <a:stretch/>
        </p:blipFill>
        <p:spPr>
          <a:xfrm>
            <a:off x="4646955" y="2951566"/>
            <a:ext cx="1107300" cy="1082400"/>
          </a:xfrm>
          <a:prstGeom prst="rect">
            <a:avLst/>
          </a:prstGeom>
          <a:noFill/>
          <a:ln w="9525" cap="flat" cmpd="sng">
            <a:solidFill>
              <a:schemeClr val="dk2"/>
            </a:solidFill>
            <a:prstDash val="solid"/>
            <a:round/>
            <a:headEnd type="none" w="sm" len="sm"/>
            <a:tailEnd type="none" w="sm" len="sm"/>
          </a:ln>
        </p:spPr>
      </p:pic>
      <p:sp>
        <p:nvSpPr>
          <p:cNvPr id="4945" name="Google Shape;4945;p112"/>
          <p:cNvSpPr txBox="1">
            <a:spLocks noGrp="1"/>
          </p:cNvSpPr>
          <p:nvPr>
            <p:ph type="subTitle" idx="5"/>
          </p:nvPr>
        </p:nvSpPr>
        <p:spPr>
          <a:xfrm>
            <a:off x="5979475" y="3075306"/>
            <a:ext cx="2099100" cy="44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Jenna Adams</a:t>
            </a:r>
            <a:endParaRPr/>
          </a:p>
        </p:txBody>
      </p:sp>
      <p:sp>
        <p:nvSpPr>
          <p:cNvPr id="4946" name="Google Shape;4946;p112"/>
          <p:cNvSpPr txBox="1">
            <a:spLocks noGrp="1"/>
          </p:cNvSpPr>
          <p:nvPr>
            <p:ph type="subTitle" idx="6"/>
          </p:nvPr>
        </p:nvSpPr>
        <p:spPr>
          <a:xfrm>
            <a:off x="5979476" y="3411801"/>
            <a:ext cx="2099100" cy="66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
        <p:nvSpPr>
          <p:cNvPr id="4947" name="Google Shape;4947;p112"/>
          <p:cNvSpPr txBox="1">
            <a:spLocks noGrp="1"/>
          </p:cNvSpPr>
          <p:nvPr>
            <p:ph type="subTitle" idx="7"/>
          </p:nvPr>
        </p:nvSpPr>
        <p:spPr>
          <a:xfrm>
            <a:off x="5979484" y="1551800"/>
            <a:ext cx="2099100" cy="44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James Jimmy  </a:t>
            </a:r>
            <a:endParaRPr/>
          </a:p>
        </p:txBody>
      </p:sp>
      <p:sp>
        <p:nvSpPr>
          <p:cNvPr id="4948" name="Google Shape;4948;p112"/>
          <p:cNvSpPr txBox="1">
            <a:spLocks noGrp="1"/>
          </p:cNvSpPr>
          <p:nvPr>
            <p:ph type="subTitle" idx="8"/>
          </p:nvPr>
        </p:nvSpPr>
        <p:spPr>
          <a:xfrm>
            <a:off x="5979480" y="1888295"/>
            <a:ext cx="2099100" cy="66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speak a bit about this person here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882"/>
                                        </p:tgtEl>
                                        <p:attrNameLst>
                                          <p:attrName>style.visibility</p:attrName>
                                        </p:attrNameLst>
                                      </p:cBhvr>
                                      <p:to>
                                        <p:strVal val="visible"/>
                                      </p:to>
                                    </p:set>
                                    <p:anim calcmode="lin" valueType="num">
                                      <p:cBhvr additive="base">
                                        <p:cTn id="7" dur="1000"/>
                                        <p:tgtEl>
                                          <p:spTgt spid="4882"/>
                                        </p:tgtEl>
                                        <p:attrNameLst>
                                          <p:attrName>ppt_w</p:attrName>
                                        </p:attrNameLst>
                                      </p:cBhvr>
                                      <p:tavLst>
                                        <p:tav tm="0">
                                          <p:val>
                                            <p:strVal val="0"/>
                                          </p:val>
                                        </p:tav>
                                        <p:tav tm="100000">
                                          <p:val>
                                            <p:strVal val="#ppt_w"/>
                                          </p:val>
                                        </p:tav>
                                      </p:tavLst>
                                    </p:anim>
                                    <p:anim calcmode="lin" valueType="num">
                                      <p:cBhvr additive="base">
                                        <p:cTn id="8" dur="1000"/>
                                        <p:tgtEl>
                                          <p:spTgt spid="4882"/>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4883"/>
                                        </p:tgtEl>
                                        <p:attrNameLst>
                                          <p:attrName>style.visibility</p:attrName>
                                        </p:attrNameLst>
                                      </p:cBhvr>
                                      <p:to>
                                        <p:strVal val="visible"/>
                                      </p:to>
                                    </p:set>
                                    <p:anim calcmode="lin" valueType="num">
                                      <p:cBhvr additive="base">
                                        <p:cTn id="11" dur="1000"/>
                                        <p:tgtEl>
                                          <p:spTgt spid="4883"/>
                                        </p:tgtEl>
                                        <p:attrNameLst>
                                          <p:attrName>ppt_w</p:attrName>
                                        </p:attrNameLst>
                                      </p:cBhvr>
                                      <p:tavLst>
                                        <p:tav tm="0">
                                          <p:val>
                                            <p:strVal val="0"/>
                                          </p:val>
                                        </p:tav>
                                        <p:tav tm="100000">
                                          <p:val>
                                            <p:strVal val="#ppt_w"/>
                                          </p:val>
                                        </p:tav>
                                      </p:tavLst>
                                    </p:anim>
                                    <p:anim calcmode="lin" valueType="num">
                                      <p:cBhvr additive="base">
                                        <p:cTn id="12" dur="1000"/>
                                        <p:tgtEl>
                                          <p:spTgt spid="4883"/>
                                        </p:tgtEl>
                                        <p:attrNameLst>
                                          <p:attrName>ppt_h</p:attrName>
                                        </p:attrNameLst>
                                      </p:cBhvr>
                                      <p:tavLst>
                                        <p:tav tm="0">
                                          <p:val>
                                            <p:strVal val="0"/>
                                          </p:val>
                                        </p:tav>
                                        <p:tav tm="100000">
                                          <p:val>
                                            <p:strVal val="#ppt_h"/>
                                          </p:val>
                                        </p:tav>
                                      </p:tavLst>
                                    </p:anim>
                                  </p:childTnLst>
                                </p:cTn>
                              </p:par>
                              <p:par>
                                <p:cTn id="13" presetID="8" presetClass="emph" presetSubtype="0" fill="hold" nodeType="withEffect">
                                  <p:stCondLst>
                                    <p:cond delay="0"/>
                                  </p:stCondLst>
                                  <p:childTnLst>
                                    <p:animRot by="-21600000">
                                      <p:cBhvr>
                                        <p:cTn id="14" dur="1000" fill="hold"/>
                                        <p:tgtEl>
                                          <p:spTgt spid="4889"/>
                                        </p:tgtEl>
                                        <p:attrNameLst>
                                          <p:attrName>r</p:attrName>
                                        </p:attrNameLst>
                                      </p:cBhvr>
                                    </p:animRot>
                                  </p:childTnLst>
                                </p:cTn>
                              </p:par>
                              <p:par>
                                <p:cTn id="15" presetID="2" presetClass="entr" presetSubtype="2" fill="hold" nodeType="withEffect">
                                  <p:stCondLst>
                                    <p:cond delay="0"/>
                                  </p:stCondLst>
                                  <p:childTnLst>
                                    <p:set>
                                      <p:cBhvr>
                                        <p:cTn id="16" dur="1" fill="hold">
                                          <p:stCondLst>
                                            <p:cond delay="0"/>
                                          </p:stCondLst>
                                        </p:cTn>
                                        <p:tgtEl>
                                          <p:spTgt spid="4884"/>
                                        </p:tgtEl>
                                        <p:attrNameLst>
                                          <p:attrName>style.visibility</p:attrName>
                                        </p:attrNameLst>
                                      </p:cBhvr>
                                      <p:to>
                                        <p:strVal val="visible"/>
                                      </p:to>
                                    </p:set>
                                    <p:anim calcmode="lin" valueType="num">
                                      <p:cBhvr additive="base">
                                        <p:cTn id="17" dur="1000"/>
                                        <p:tgtEl>
                                          <p:spTgt spid="4884"/>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4877"/>
                                        </p:tgtEl>
                                        <p:attrNameLst>
                                          <p:attrName>style.visibility</p:attrName>
                                        </p:attrNameLst>
                                      </p:cBhvr>
                                      <p:to>
                                        <p:strVal val="visible"/>
                                      </p:to>
                                    </p:set>
                                    <p:anim calcmode="lin" valueType="num">
                                      <p:cBhvr additive="base">
                                        <p:cTn id="20" dur="1000"/>
                                        <p:tgtEl>
                                          <p:spTgt spid="4877"/>
                                        </p:tgtEl>
                                        <p:attrNameLst>
                                          <p:attrName>ppt_x</p:attrName>
                                        </p:attrNameLst>
                                      </p:cBhvr>
                                      <p:tavLst>
                                        <p:tav tm="0">
                                          <p:val>
                                            <p:strVal val="#ppt_x-1"/>
                                          </p:val>
                                        </p:tav>
                                        <p:tav tm="100000">
                                          <p:val>
                                            <p:strVal val="#ppt_x"/>
                                          </p:val>
                                        </p:tav>
                                      </p:tavLst>
                                    </p:anim>
                                  </p:childTnLst>
                                </p:cTn>
                              </p:par>
                              <p:par>
                                <p:cTn id="21" presetID="10" presetClass="entr" presetSubtype="0" fill="hold" nodeType="withEffect">
                                  <p:stCondLst>
                                    <p:cond delay="0"/>
                                  </p:stCondLst>
                                  <p:childTnLst>
                                    <p:set>
                                      <p:cBhvr>
                                        <p:cTn id="22" dur="1" fill="hold">
                                          <p:stCondLst>
                                            <p:cond delay="0"/>
                                          </p:stCondLst>
                                        </p:cTn>
                                        <p:tgtEl>
                                          <p:spTgt spid="4878"/>
                                        </p:tgtEl>
                                        <p:attrNameLst>
                                          <p:attrName>style.visibility</p:attrName>
                                        </p:attrNameLst>
                                      </p:cBhvr>
                                      <p:to>
                                        <p:strVal val="visible"/>
                                      </p:to>
                                    </p:set>
                                    <p:animEffect transition="in" filter="fade">
                                      <p:cBhvr>
                                        <p:cTn id="23" dur="1000"/>
                                        <p:tgtEl>
                                          <p:spTgt spid="4878"/>
                                        </p:tgtEl>
                                      </p:cBhvr>
                                    </p:animEffect>
                                  </p:childTnLst>
                                </p:cTn>
                              </p:par>
                              <p:par>
                                <p:cTn id="24" presetID="10" presetClass="entr" presetSubtype="0" fill="hold" nodeType="withEffect">
                                  <p:stCondLst>
                                    <p:cond delay="0"/>
                                  </p:stCondLst>
                                  <p:childTnLst>
                                    <p:set>
                                      <p:cBhvr>
                                        <p:cTn id="25" dur="1" fill="hold">
                                          <p:stCondLst>
                                            <p:cond delay="0"/>
                                          </p:stCondLst>
                                        </p:cTn>
                                        <p:tgtEl>
                                          <p:spTgt spid="4879"/>
                                        </p:tgtEl>
                                        <p:attrNameLst>
                                          <p:attrName>style.visibility</p:attrName>
                                        </p:attrNameLst>
                                      </p:cBhvr>
                                      <p:to>
                                        <p:strVal val="visible"/>
                                      </p:to>
                                    </p:set>
                                    <p:animEffect transition="in" filter="fade">
                                      <p:cBhvr>
                                        <p:cTn id="26" dur="1000"/>
                                        <p:tgtEl>
                                          <p:spTgt spid="4879"/>
                                        </p:tgtEl>
                                      </p:cBhvr>
                                    </p:animEffect>
                                  </p:childTnLst>
                                </p:cTn>
                              </p:par>
                              <p:par>
                                <p:cTn id="27" presetID="10" presetClass="entr" presetSubtype="0" fill="hold" nodeType="withEffect">
                                  <p:stCondLst>
                                    <p:cond delay="0"/>
                                  </p:stCondLst>
                                  <p:childTnLst>
                                    <p:set>
                                      <p:cBhvr>
                                        <p:cTn id="28" dur="1" fill="hold">
                                          <p:stCondLst>
                                            <p:cond delay="0"/>
                                          </p:stCondLst>
                                        </p:cTn>
                                        <p:tgtEl>
                                          <p:spTgt spid="4880"/>
                                        </p:tgtEl>
                                        <p:attrNameLst>
                                          <p:attrName>style.visibility</p:attrName>
                                        </p:attrNameLst>
                                      </p:cBhvr>
                                      <p:to>
                                        <p:strVal val="visible"/>
                                      </p:to>
                                    </p:set>
                                    <p:animEffect transition="in" filter="fade">
                                      <p:cBhvr>
                                        <p:cTn id="29" dur="1000"/>
                                        <p:tgtEl>
                                          <p:spTgt spid="4880"/>
                                        </p:tgtEl>
                                      </p:cBhvr>
                                    </p:animEffect>
                                  </p:childTnLst>
                                </p:cTn>
                              </p:par>
                              <p:par>
                                <p:cTn id="30" presetID="10" presetClass="entr" presetSubtype="0" fill="hold" nodeType="withEffect">
                                  <p:stCondLst>
                                    <p:cond delay="0"/>
                                  </p:stCondLst>
                                  <p:childTnLst>
                                    <p:set>
                                      <p:cBhvr>
                                        <p:cTn id="31" dur="1" fill="hold">
                                          <p:stCondLst>
                                            <p:cond delay="0"/>
                                          </p:stCondLst>
                                        </p:cTn>
                                        <p:tgtEl>
                                          <p:spTgt spid="4881"/>
                                        </p:tgtEl>
                                        <p:attrNameLst>
                                          <p:attrName>style.visibility</p:attrName>
                                        </p:attrNameLst>
                                      </p:cBhvr>
                                      <p:to>
                                        <p:strVal val="visible"/>
                                      </p:to>
                                    </p:set>
                                    <p:animEffect transition="in" filter="fade">
                                      <p:cBhvr>
                                        <p:cTn id="32" dur="1000"/>
                                        <p:tgtEl>
                                          <p:spTgt spid="4881"/>
                                        </p:tgtEl>
                                      </p:cBhvr>
                                    </p:animEffect>
                                  </p:childTnLst>
                                </p:cTn>
                              </p:par>
                              <p:par>
                                <p:cTn id="33" presetID="10" presetClass="entr" presetSubtype="0" fill="hold" nodeType="withEffect">
                                  <p:stCondLst>
                                    <p:cond delay="0"/>
                                  </p:stCondLst>
                                  <p:childTnLst>
                                    <p:set>
                                      <p:cBhvr>
                                        <p:cTn id="34" dur="1" fill="hold">
                                          <p:stCondLst>
                                            <p:cond delay="0"/>
                                          </p:stCondLst>
                                        </p:cTn>
                                        <p:tgtEl>
                                          <p:spTgt spid="4938"/>
                                        </p:tgtEl>
                                        <p:attrNameLst>
                                          <p:attrName>style.visibility</p:attrName>
                                        </p:attrNameLst>
                                      </p:cBhvr>
                                      <p:to>
                                        <p:strVal val="visible"/>
                                      </p:to>
                                    </p:set>
                                    <p:animEffect transition="in" filter="fade">
                                      <p:cBhvr>
                                        <p:cTn id="35" dur="1000"/>
                                        <p:tgtEl>
                                          <p:spTgt spid="4938"/>
                                        </p:tgtEl>
                                      </p:cBhvr>
                                    </p:animEffect>
                                  </p:childTnLst>
                                </p:cTn>
                              </p:par>
                              <p:par>
                                <p:cTn id="36" presetID="10" presetClass="entr" presetSubtype="0" fill="hold" nodeType="withEffect">
                                  <p:stCondLst>
                                    <p:cond delay="0"/>
                                  </p:stCondLst>
                                  <p:childTnLst>
                                    <p:set>
                                      <p:cBhvr>
                                        <p:cTn id="37" dur="1" fill="hold">
                                          <p:stCondLst>
                                            <p:cond delay="0"/>
                                          </p:stCondLst>
                                        </p:cTn>
                                        <p:tgtEl>
                                          <p:spTgt spid="4939"/>
                                        </p:tgtEl>
                                        <p:attrNameLst>
                                          <p:attrName>style.visibility</p:attrName>
                                        </p:attrNameLst>
                                      </p:cBhvr>
                                      <p:to>
                                        <p:strVal val="visible"/>
                                      </p:to>
                                    </p:set>
                                    <p:animEffect transition="in" filter="fade">
                                      <p:cBhvr>
                                        <p:cTn id="38" dur="1000"/>
                                        <p:tgtEl>
                                          <p:spTgt spid="4939"/>
                                        </p:tgtEl>
                                      </p:cBhvr>
                                    </p:animEffect>
                                  </p:childTnLst>
                                </p:cTn>
                              </p:par>
                              <p:par>
                                <p:cTn id="39" presetID="10" presetClass="entr" presetSubtype="0" fill="hold" nodeType="withEffect">
                                  <p:stCondLst>
                                    <p:cond delay="0"/>
                                  </p:stCondLst>
                                  <p:childTnLst>
                                    <p:set>
                                      <p:cBhvr>
                                        <p:cTn id="40" dur="1" fill="hold">
                                          <p:stCondLst>
                                            <p:cond delay="0"/>
                                          </p:stCondLst>
                                        </p:cTn>
                                        <p:tgtEl>
                                          <p:spTgt spid="4940"/>
                                        </p:tgtEl>
                                        <p:attrNameLst>
                                          <p:attrName>style.visibility</p:attrName>
                                        </p:attrNameLst>
                                      </p:cBhvr>
                                      <p:to>
                                        <p:strVal val="visible"/>
                                      </p:to>
                                    </p:set>
                                    <p:animEffect transition="in" filter="fade">
                                      <p:cBhvr>
                                        <p:cTn id="41" dur="1000"/>
                                        <p:tgtEl>
                                          <p:spTgt spid="4940"/>
                                        </p:tgtEl>
                                      </p:cBhvr>
                                    </p:animEffect>
                                  </p:childTnLst>
                                </p:cTn>
                              </p:par>
                              <p:par>
                                <p:cTn id="42" presetID="10" presetClass="entr" presetSubtype="0" fill="hold" nodeType="withEffect">
                                  <p:stCondLst>
                                    <p:cond delay="0"/>
                                  </p:stCondLst>
                                  <p:childTnLst>
                                    <p:set>
                                      <p:cBhvr>
                                        <p:cTn id="43" dur="1" fill="hold">
                                          <p:stCondLst>
                                            <p:cond delay="0"/>
                                          </p:stCondLst>
                                        </p:cTn>
                                        <p:tgtEl>
                                          <p:spTgt spid="4941"/>
                                        </p:tgtEl>
                                        <p:attrNameLst>
                                          <p:attrName>style.visibility</p:attrName>
                                        </p:attrNameLst>
                                      </p:cBhvr>
                                      <p:to>
                                        <p:strVal val="visible"/>
                                      </p:to>
                                    </p:set>
                                    <p:animEffect transition="in" filter="fade">
                                      <p:cBhvr>
                                        <p:cTn id="44" dur="1000"/>
                                        <p:tgtEl>
                                          <p:spTgt spid="4941"/>
                                        </p:tgtEl>
                                      </p:cBhvr>
                                    </p:animEffect>
                                  </p:childTnLst>
                                </p:cTn>
                              </p:par>
                              <p:par>
                                <p:cTn id="45" presetID="10" presetClass="entr" presetSubtype="0" fill="hold" nodeType="withEffect">
                                  <p:stCondLst>
                                    <p:cond delay="0"/>
                                  </p:stCondLst>
                                  <p:childTnLst>
                                    <p:set>
                                      <p:cBhvr>
                                        <p:cTn id="46" dur="1" fill="hold">
                                          <p:stCondLst>
                                            <p:cond delay="0"/>
                                          </p:stCondLst>
                                        </p:cTn>
                                        <p:tgtEl>
                                          <p:spTgt spid="4942"/>
                                        </p:tgtEl>
                                        <p:attrNameLst>
                                          <p:attrName>style.visibility</p:attrName>
                                        </p:attrNameLst>
                                      </p:cBhvr>
                                      <p:to>
                                        <p:strVal val="visible"/>
                                      </p:to>
                                    </p:set>
                                    <p:animEffect transition="in" filter="fade">
                                      <p:cBhvr>
                                        <p:cTn id="47" dur="1000"/>
                                        <p:tgtEl>
                                          <p:spTgt spid="4942"/>
                                        </p:tgtEl>
                                      </p:cBhvr>
                                    </p:animEffect>
                                  </p:childTnLst>
                                </p:cTn>
                              </p:par>
                              <p:par>
                                <p:cTn id="48" presetID="10" presetClass="entr" presetSubtype="0" fill="hold" nodeType="withEffect">
                                  <p:stCondLst>
                                    <p:cond delay="0"/>
                                  </p:stCondLst>
                                  <p:childTnLst>
                                    <p:set>
                                      <p:cBhvr>
                                        <p:cTn id="49" dur="1" fill="hold">
                                          <p:stCondLst>
                                            <p:cond delay="0"/>
                                          </p:stCondLst>
                                        </p:cTn>
                                        <p:tgtEl>
                                          <p:spTgt spid="4945"/>
                                        </p:tgtEl>
                                        <p:attrNameLst>
                                          <p:attrName>style.visibility</p:attrName>
                                        </p:attrNameLst>
                                      </p:cBhvr>
                                      <p:to>
                                        <p:strVal val="visible"/>
                                      </p:to>
                                    </p:set>
                                    <p:animEffect transition="in" filter="fade">
                                      <p:cBhvr>
                                        <p:cTn id="50" dur="1000"/>
                                        <p:tgtEl>
                                          <p:spTgt spid="4945"/>
                                        </p:tgtEl>
                                      </p:cBhvr>
                                    </p:animEffect>
                                  </p:childTnLst>
                                </p:cTn>
                              </p:par>
                              <p:par>
                                <p:cTn id="51" presetID="10" presetClass="entr" presetSubtype="0" fill="hold" nodeType="withEffect">
                                  <p:stCondLst>
                                    <p:cond delay="0"/>
                                  </p:stCondLst>
                                  <p:childTnLst>
                                    <p:set>
                                      <p:cBhvr>
                                        <p:cTn id="52" dur="1" fill="hold">
                                          <p:stCondLst>
                                            <p:cond delay="0"/>
                                          </p:stCondLst>
                                        </p:cTn>
                                        <p:tgtEl>
                                          <p:spTgt spid="4946"/>
                                        </p:tgtEl>
                                        <p:attrNameLst>
                                          <p:attrName>style.visibility</p:attrName>
                                        </p:attrNameLst>
                                      </p:cBhvr>
                                      <p:to>
                                        <p:strVal val="visible"/>
                                      </p:to>
                                    </p:set>
                                    <p:animEffect transition="in" filter="fade">
                                      <p:cBhvr>
                                        <p:cTn id="53" dur="1000"/>
                                        <p:tgtEl>
                                          <p:spTgt spid="4946"/>
                                        </p:tgtEl>
                                      </p:cBhvr>
                                    </p:animEffect>
                                  </p:childTnLst>
                                </p:cTn>
                              </p:par>
                              <p:par>
                                <p:cTn id="54" presetID="10" presetClass="entr" presetSubtype="0" fill="hold" nodeType="withEffect">
                                  <p:stCondLst>
                                    <p:cond delay="0"/>
                                  </p:stCondLst>
                                  <p:childTnLst>
                                    <p:set>
                                      <p:cBhvr>
                                        <p:cTn id="55" dur="1" fill="hold">
                                          <p:stCondLst>
                                            <p:cond delay="0"/>
                                          </p:stCondLst>
                                        </p:cTn>
                                        <p:tgtEl>
                                          <p:spTgt spid="4947"/>
                                        </p:tgtEl>
                                        <p:attrNameLst>
                                          <p:attrName>style.visibility</p:attrName>
                                        </p:attrNameLst>
                                      </p:cBhvr>
                                      <p:to>
                                        <p:strVal val="visible"/>
                                      </p:to>
                                    </p:set>
                                    <p:animEffect transition="in" filter="fade">
                                      <p:cBhvr>
                                        <p:cTn id="56" dur="1000"/>
                                        <p:tgtEl>
                                          <p:spTgt spid="4947"/>
                                        </p:tgtEl>
                                      </p:cBhvr>
                                    </p:animEffect>
                                  </p:childTnLst>
                                </p:cTn>
                              </p:par>
                              <p:par>
                                <p:cTn id="57" presetID="10" presetClass="entr" presetSubtype="0" fill="hold" nodeType="withEffect">
                                  <p:stCondLst>
                                    <p:cond delay="0"/>
                                  </p:stCondLst>
                                  <p:childTnLst>
                                    <p:set>
                                      <p:cBhvr>
                                        <p:cTn id="58" dur="1" fill="hold">
                                          <p:stCondLst>
                                            <p:cond delay="0"/>
                                          </p:stCondLst>
                                        </p:cTn>
                                        <p:tgtEl>
                                          <p:spTgt spid="4948"/>
                                        </p:tgtEl>
                                        <p:attrNameLst>
                                          <p:attrName>style.visibility</p:attrName>
                                        </p:attrNameLst>
                                      </p:cBhvr>
                                      <p:to>
                                        <p:strVal val="visible"/>
                                      </p:to>
                                    </p:set>
                                    <p:animEffect transition="in" filter="fade">
                                      <p:cBhvr>
                                        <p:cTn id="59" dur="1000"/>
                                        <p:tgtEl>
                                          <p:spTgt spid="4948"/>
                                        </p:tgtEl>
                                      </p:cBhvr>
                                    </p:animEffect>
                                  </p:childTnLst>
                                </p:cTn>
                              </p:par>
                              <p:par>
                                <p:cTn id="60" presetID="23" presetClass="entr" presetSubtype="16" fill="hold" nodeType="withEffect">
                                  <p:stCondLst>
                                    <p:cond delay="0"/>
                                  </p:stCondLst>
                                  <p:childTnLst>
                                    <p:set>
                                      <p:cBhvr>
                                        <p:cTn id="61" dur="1" fill="hold">
                                          <p:stCondLst>
                                            <p:cond delay="0"/>
                                          </p:stCondLst>
                                        </p:cTn>
                                        <p:tgtEl>
                                          <p:spTgt spid="4944"/>
                                        </p:tgtEl>
                                        <p:attrNameLst>
                                          <p:attrName>style.visibility</p:attrName>
                                        </p:attrNameLst>
                                      </p:cBhvr>
                                      <p:to>
                                        <p:strVal val="visible"/>
                                      </p:to>
                                    </p:set>
                                    <p:anim calcmode="lin" valueType="num">
                                      <p:cBhvr additive="base">
                                        <p:cTn id="62" dur="1000"/>
                                        <p:tgtEl>
                                          <p:spTgt spid="4944"/>
                                        </p:tgtEl>
                                        <p:attrNameLst>
                                          <p:attrName>ppt_w</p:attrName>
                                        </p:attrNameLst>
                                      </p:cBhvr>
                                      <p:tavLst>
                                        <p:tav tm="0">
                                          <p:val>
                                            <p:strVal val="0"/>
                                          </p:val>
                                        </p:tav>
                                        <p:tav tm="100000">
                                          <p:val>
                                            <p:strVal val="#ppt_w"/>
                                          </p:val>
                                        </p:tav>
                                      </p:tavLst>
                                    </p:anim>
                                    <p:anim calcmode="lin" valueType="num">
                                      <p:cBhvr additive="base">
                                        <p:cTn id="63" dur="1000"/>
                                        <p:tgtEl>
                                          <p:spTgt spid="4944"/>
                                        </p:tgtEl>
                                        <p:attrNameLst>
                                          <p:attrName>ppt_h</p:attrName>
                                        </p:attrNameLst>
                                      </p:cBhvr>
                                      <p:tavLst>
                                        <p:tav tm="0">
                                          <p:val>
                                            <p:strVal val="0"/>
                                          </p:val>
                                        </p:tav>
                                        <p:tav tm="100000">
                                          <p:val>
                                            <p:strVal val="#ppt_h"/>
                                          </p:val>
                                        </p:tav>
                                      </p:tavLst>
                                    </p:anim>
                                  </p:childTnLst>
                                </p:cTn>
                              </p:par>
                              <p:par>
                                <p:cTn id="64" presetID="23" presetClass="entr" presetSubtype="16" fill="hold" nodeType="withEffect">
                                  <p:stCondLst>
                                    <p:cond delay="0"/>
                                  </p:stCondLst>
                                  <p:childTnLst>
                                    <p:set>
                                      <p:cBhvr>
                                        <p:cTn id="65" dur="1" fill="hold">
                                          <p:stCondLst>
                                            <p:cond delay="0"/>
                                          </p:stCondLst>
                                        </p:cTn>
                                        <p:tgtEl>
                                          <p:spTgt spid="4943"/>
                                        </p:tgtEl>
                                        <p:attrNameLst>
                                          <p:attrName>style.visibility</p:attrName>
                                        </p:attrNameLst>
                                      </p:cBhvr>
                                      <p:to>
                                        <p:strVal val="visible"/>
                                      </p:to>
                                    </p:set>
                                    <p:anim calcmode="lin" valueType="num">
                                      <p:cBhvr additive="base">
                                        <p:cTn id="66" dur="1000"/>
                                        <p:tgtEl>
                                          <p:spTgt spid="4943"/>
                                        </p:tgtEl>
                                        <p:attrNameLst>
                                          <p:attrName>ppt_w</p:attrName>
                                        </p:attrNameLst>
                                      </p:cBhvr>
                                      <p:tavLst>
                                        <p:tav tm="0">
                                          <p:val>
                                            <p:strVal val="0"/>
                                          </p:val>
                                        </p:tav>
                                        <p:tav tm="100000">
                                          <p:val>
                                            <p:strVal val="#ppt_w"/>
                                          </p:val>
                                        </p:tav>
                                      </p:tavLst>
                                    </p:anim>
                                    <p:anim calcmode="lin" valueType="num">
                                      <p:cBhvr additive="base">
                                        <p:cTn id="67" dur="1000"/>
                                        <p:tgtEl>
                                          <p:spTgt spid="494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52"/>
        <p:cNvGrpSpPr/>
        <p:nvPr/>
      </p:nvGrpSpPr>
      <p:grpSpPr>
        <a:xfrm>
          <a:off x="0" y="0"/>
          <a:ext cx="0" cy="0"/>
          <a:chOff x="0" y="0"/>
          <a:chExt cx="0" cy="0"/>
        </a:xfrm>
      </p:grpSpPr>
      <p:sp>
        <p:nvSpPr>
          <p:cNvPr id="4953" name="Google Shape;4953;p11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LOCATIONS</a:t>
            </a:r>
            <a:endParaRPr/>
          </a:p>
        </p:txBody>
      </p:sp>
      <p:grpSp>
        <p:nvGrpSpPr>
          <p:cNvPr id="4954" name="Google Shape;4954;p113"/>
          <p:cNvGrpSpPr/>
          <p:nvPr/>
        </p:nvGrpSpPr>
        <p:grpSpPr>
          <a:xfrm>
            <a:off x="3593851" y="1654926"/>
            <a:ext cx="4631841" cy="2354952"/>
            <a:chOff x="238125" y="1038125"/>
            <a:chExt cx="7146800" cy="3633625"/>
          </a:xfrm>
        </p:grpSpPr>
        <p:sp>
          <p:nvSpPr>
            <p:cNvPr id="4955" name="Google Shape;4955;p11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1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1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11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1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1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11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11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1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11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11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1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11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1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1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11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1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1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11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1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11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11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1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11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11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1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11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11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1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11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11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1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11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11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1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11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1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1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1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11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1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11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11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1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11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11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1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11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11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1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11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11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1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11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11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1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11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11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1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11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11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1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11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11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1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11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11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1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1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1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1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11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11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1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11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11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1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11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11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1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1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11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1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11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1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1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11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1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1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11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11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1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11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11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1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11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11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1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11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11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1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11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11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1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1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1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1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1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1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1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11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1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1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11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11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1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1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11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1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1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1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11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11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1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1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11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11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11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1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1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11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11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11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1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1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1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1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11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11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1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1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1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1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11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1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1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1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1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1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1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11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1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1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1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1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1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11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11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1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1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11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1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1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1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1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11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11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1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1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11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1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1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11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11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1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1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11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11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11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11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11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1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1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11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1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11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1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1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1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1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11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1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11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11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11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1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11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1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1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1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1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1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1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1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1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11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11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1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1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11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11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11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11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11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11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1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1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1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1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11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1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1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1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1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1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11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1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1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1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1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1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1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1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1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1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1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1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1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11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1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1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1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1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11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1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1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1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1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11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11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1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1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1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1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1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1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1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1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1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1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1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1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1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1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1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1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1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1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1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1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1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1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1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1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1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1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1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11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1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1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1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1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1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1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1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1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1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1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1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1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11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1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1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1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1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1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1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1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1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1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1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1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1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1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1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1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1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1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1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1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1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1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1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1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1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1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1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1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1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1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1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1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1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1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1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11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1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11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11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1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11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1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1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1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1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11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11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1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1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1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1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1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11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1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1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1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1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1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1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11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11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11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11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1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1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11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1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1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1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11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11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1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11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1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1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1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11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11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1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1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1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1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1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11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1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1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1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1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1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1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1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1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1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1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1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1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1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1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1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1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1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1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1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1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1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1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1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1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1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1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1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1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1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1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11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1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1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1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1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1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1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1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1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1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1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1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1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1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1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1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1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1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1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1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1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1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1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1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1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1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1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1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1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1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1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1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11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11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11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11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1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11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11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11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11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1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11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11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11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1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11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1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1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11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11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1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1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1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1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1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11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1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1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1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1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1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1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1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1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11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1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1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1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1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1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1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1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1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1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1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1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1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1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11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11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1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1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1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1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1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1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1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1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1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1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1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11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1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1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1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1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1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1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1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1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1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1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1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1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1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1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1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1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1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1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1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1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1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1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1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1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1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1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1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1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1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1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1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1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1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1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1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1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1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1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1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1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1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1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1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1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11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1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1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11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11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11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11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1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1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11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1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11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11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11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11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11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11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11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11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11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11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11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11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11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11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11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11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11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1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11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11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1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11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11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1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11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1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1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1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1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1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1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1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1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1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1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1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1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1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1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1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1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1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1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1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1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1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1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1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1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1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1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1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1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1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1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1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1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1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1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1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1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1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1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1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1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1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1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1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1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1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1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1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1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1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1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1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1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1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11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11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11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11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11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11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1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1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1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1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1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1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1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1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1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1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1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1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1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11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1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1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1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1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1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1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1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1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1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1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1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1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1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1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1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1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1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1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1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1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1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1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11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11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1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11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11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1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11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1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1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11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1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1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11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11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11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1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1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1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11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1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1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1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1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1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11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1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1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1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11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1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1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11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1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1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11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1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1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11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1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11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1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11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11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1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11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11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1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11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11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1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11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11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1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1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1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1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1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1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1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1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1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1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1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1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1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1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1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1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1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1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1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1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1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1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1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1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1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1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1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1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1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1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1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1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1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1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1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1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1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1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11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1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1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11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11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11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11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11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1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1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1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11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11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1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1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1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1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1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11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11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1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1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1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1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11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11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11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11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1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11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11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1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11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11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1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11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11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1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11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11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1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1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1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1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1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11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1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11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1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1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1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1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11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1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1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11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1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1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11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11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1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1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11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1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1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11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11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1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1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1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1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11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11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1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1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1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11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1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1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1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1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1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1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11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11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1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1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1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1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1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11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1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1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1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1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1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1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1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1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1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1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1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1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1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1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1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1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1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1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1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1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1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1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1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1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1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1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11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1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1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1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1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1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1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1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1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1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1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1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1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1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1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1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1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1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1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1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1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1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1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1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11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11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11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11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11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1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1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11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11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1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1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11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11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1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11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1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1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11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11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1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1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1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1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1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11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1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1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1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1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1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1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11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1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11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11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11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1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11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1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1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1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11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11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1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1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1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1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1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11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1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1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1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1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1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11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11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1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11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1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1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11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1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11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11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1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1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1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11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11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11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1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1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1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1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1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11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11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11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11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11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11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11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11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1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1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1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1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11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11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1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1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1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1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1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1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1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1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1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1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1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1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11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11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1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1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1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1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1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1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11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1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11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11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11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1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11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1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1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11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11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11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1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11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11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1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11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1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1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11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11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1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11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11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11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11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11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1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1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1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1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1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1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1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1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11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11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11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1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11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1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11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11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1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11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11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1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11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11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1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11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11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1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11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11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1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11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11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11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11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11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1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1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1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11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1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1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1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1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11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11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1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1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11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1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1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11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11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1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1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11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1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11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11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1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11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1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1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11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11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1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1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1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1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1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1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1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1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1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1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1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1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11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11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11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1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11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11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1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1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1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1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1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1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1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11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1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1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1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1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1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1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1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1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1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11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1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1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1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1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1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1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1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1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1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1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1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1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1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1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1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11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11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1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1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1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1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11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1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1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1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1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1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1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1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1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1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1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1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1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1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1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1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1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1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1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1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1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1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1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1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1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1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1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1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1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11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1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1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1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1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1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1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1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1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1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1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1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1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1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1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1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1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1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1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1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1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1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1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1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1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1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11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11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1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1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1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1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1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1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1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1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1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1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11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1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1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1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1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1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11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11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1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1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1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1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11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11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1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1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1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1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11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11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1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1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1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1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11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11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1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1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1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1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1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1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1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1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1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1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1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1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1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1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1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1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1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11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1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1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1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1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1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11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11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1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1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1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1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1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1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1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11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11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1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1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1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1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11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11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1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1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1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1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11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11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1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1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11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11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11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11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11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11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1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11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11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1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11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11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1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11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11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1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11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11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1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11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11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1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1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11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11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11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11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1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1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1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1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1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11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11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1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1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1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11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11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11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11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11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11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11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11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11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11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11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11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11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11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11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11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11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11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11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11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11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11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11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11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11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11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11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11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11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11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11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11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11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11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11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11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11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11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11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11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11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11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11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11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11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11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11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11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11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11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11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11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11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11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11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11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11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11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11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11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11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11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11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11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11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11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11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11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11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11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11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11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11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11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11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11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11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11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11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11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11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11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11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11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11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11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11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11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11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11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11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11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11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11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11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11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11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11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11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11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11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11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11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11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11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11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11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11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11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11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11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11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11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11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11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11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11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11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11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11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11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11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11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11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11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11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11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11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11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11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11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11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11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11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11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11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11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11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11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11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11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11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11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11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11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11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11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11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11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11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11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11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11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11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11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11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11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11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11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11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11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11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11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11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11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11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11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11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11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11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11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11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11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11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11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11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11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11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11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11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11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11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11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11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11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11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11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11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11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11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11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11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11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11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11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11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11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11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11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11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11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11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11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11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11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11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11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11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11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11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11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11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11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11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11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11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11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11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11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11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11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11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11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11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11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11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11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11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11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11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11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11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11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11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11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7" name="Google Shape;6527;p113"/>
          <p:cNvSpPr txBox="1"/>
          <p:nvPr/>
        </p:nvSpPr>
        <p:spPr>
          <a:xfrm>
            <a:off x="997475" y="4009875"/>
            <a:ext cx="1978200" cy="582300"/>
          </a:xfrm>
          <a:prstGeom prst="rect">
            <a:avLst/>
          </a:prstGeom>
          <a:noFill/>
          <a:ln>
            <a:noFill/>
          </a:ln>
        </p:spPr>
        <p:txBody>
          <a:bodyPr spcFirstLastPara="1" wrap="square" lIns="91425" tIns="0" rIns="91425" bIns="91425" anchor="t" anchorCtr="0">
            <a:noAutofit/>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Despite being red, Mars is a cold place</a:t>
            </a:r>
            <a:endParaRPr>
              <a:solidFill>
                <a:schemeClr val="lt1"/>
              </a:solidFill>
              <a:latin typeface="Bai Jamjuree"/>
              <a:ea typeface="Bai Jamjuree"/>
              <a:cs typeface="Bai Jamjuree"/>
              <a:sym typeface="Bai Jamjuree"/>
            </a:endParaRPr>
          </a:p>
        </p:txBody>
      </p:sp>
      <p:sp>
        <p:nvSpPr>
          <p:cNvPr id="6528" name="Google Shape;6528;p113"/>
          <p:cNvSpPr txBox="1"/>
          <p:nvPr/>
        </p:nvSpPr>
        <p:spPr>
          <a:xfrm>
            <a:off x="997481" y="1225775"/>
            <a:ext cx="1978200" cy="46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latin typeface="Aldrich"/>
                <a:ea typeface="Aldrich"/>
                <a:cs typeface="Aldrich"/>
                <a:sym typeface="Aldrich"/>
              </a:rPr>
              <a:t>Jupiter</a:t>
            </a:r>
            <a:endParaRPr sz="2100">
              <a:solidFill>
                <a:schemeClr val="dk2"/>
              </a:solidFill>
              <a:latin typeface="Aldrich"/>
              <a:ea typeface="Aldrich"/>
              <a:cs typeface="Aldrich"/>
              <a:sym typeface="Aldrich"/>
            </a:endParaRPr>
          </a:p>
        </p:txBody>
      </p:sp>
      <p:sp>
        <p:nvSpPr>
          <p:cNvPr id="6529" name="Google Shape;6529;p113"/>
          <p:cNvSpPr txBox="1"/>
          <p:nvPr/>
        </p:nvSpPr>
        <p:spPr>
          <a:xfrm>
            <a:off x="997481" y="1687767"/>
            <a:ext cx="1978200" cy="582300"/>
          </a:xfrm>
          <a:prstGeom prst="rect">
            <a:avLst/>
          </a:prstGeom>
          <a:noFill/>
          <a:ln>
            <a:noFill/>
          </a:ln>
        </p:spPr>
        <p:txBody>
          <a:bodyPr spcFirstLastPara="1" wrap="square" lIns="91425" tIns="0" rIns="91425" bIns="91425" anchor="ctr" anchorCtr="0">
            <a:noAutofit/>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It’s the biggest planet in the Solar System</a:t>
            </a:r>
            <a:endParaRPr>
              <a:solidFill>
                <a:schemeClr val="lt1"/>
              </a:solidFill>
              <a:latin typeface="Bai Jamjuree"/>
              <a:ea typeface="Bai Jamjuree"/>
              <a:cs typeface="Bai Jamjuree"/>
              <a:sym typeface="Bai Jamjuree"/>
            </a:endParaRPr>
          </a:p>
        </p:txBody>
      </p:sp>
      <p:sp>
        <p:nvSpPr>
          <p:cNvPr id="6530" name="Google Shape;6530;p113"/>
          <p:cNvSpPr txBox="1"/>
          <p:nvPr/>
        </p:nvSpPr>
        <p:spPr>
          <a:xfrm>
            <a:off x="997475" y="3547879"/>
            <a:ext cx="1978200" cy="46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latin typeface="Aldrich"/>
                <a:ea typeface="Aldrich"/>
                <a:cs typeface="Aldrich"/>
                <a:sym typeface="Aldrich"/>
              </a:rPr>
              <a:t>Mars</a:t>
            </a:r>
            <a:endParaRPr sz="2100">
              <a:solidFill>
                <a:schemeClr val="dk2"/>
              </a:solidFill>
              <a:latin typeface="Aldrich"/>
              <a:ea typeface="Aldrich"/>
              <a:cs typeface="Aldrich"/>
              <a:sym typeface="Aldrich"/>
            </a:endParaRPr>
          </a:p>
        </p:txBody>
      </p:sp>
      <p:sp>
        <p:nvSpPr>
          <p:cNvPr id="6531" name="Google Shape;6531;p113"/>
          <p:cNvSpPr txBox="1"/>
          <p:nvPr/>
        </p:nvSpPr>
        <p:spPr>
          <a:xfrm>
            <a:off x="997481" y="2386827"/>
            <a:ext cx="1978200" cy="46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2"/>
                </a:solidFill>
                <a:latin typeface="Aldrich"/>
                <a:ea typeface="Aldrich"/>
                <a:cs typeface="Aldrich"/>
                <a:sym typeface="Aldrich"/>
              </a:rPr>
              <a:t>Saturn</a:t>
            </a:r>
            <a:endParaRPr sz="2100">
              <a:solidFill>
                <a:schemeClr val="dk2"/>
              </a:solidFill>
              <a:latin typeface="Aldrich"/>
              <a:ea typeface="Aldrich"/>
              <a:cs typeface="Aldrich"/>
              <a:sym typeface="Aldrich"/>
            </a:endParaRPr>
          </a:p>
        </p:txBody>
      </p:sp>
      <p:sp>
        <p:nvSpPr>
          <p:cNvPr id="6532" name="Google Shape;6532;p113"/>
          <p:cNvSpPr txBox="1"/>
          <p:nvPr/>
        </p:nvSpPr>
        <p:spPr>
          <a:xfrm>
            <a:off x="997481" y="2848821"/>
            <a:ext cx="1978200" cy="582300"/>
          </a:xfrm>
          <a:prstGeom prst="rect">
            <a:avLst/>
          </a:prstGeom>
          <a:noFill/>
          <a:ln>
            <a:noFill/>
          </a:ln>
        </p:spPr>
        <p:txBody>
          <a:bodyPr spcFirstLastPara="1" wrap="square" lIns="91425" tIns="0" rIns="91425" bIns="91425" anchor="ctr" anchorCtr="0">
            <a:noAutofit/>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Saturn is a gas giant and has several rings</a:t>
            </a:r>
            <a:endParaRPr>
              <a:solidFill>
                <a:schemeClr val="lt1"/>
              </a:solidFill>
              <a:latin typeface="Bai Jamjuree"/>
              <a:ea typeface="Bai Jamjuree"/>
              <a:cs typeface="Bai Jamjuree"/>
              <a:sym typeface="Bai Jamjuree"/>
            </a:endParaRPr>
          </a:p>
        </p:txBody>
      </p:sp>
      <p:cxnSp>
        <p:nvCxnSpPr>
          <p:cNvPr id="6533" name="Google Shape;6533;p113"/>
          <p:cNvCxnSpPr/>
          <p:nvPr/>
        </p:nvCxnSpPr>
        <p:spPr>
          <a:xfrm>
            <a:off x="2551256" y="1456775"/>
            <a:ext cx="1852500" cy="775200"/>
          </a:xfrm>
          <a:prstGeom prst="bentConnector3">
            <a:avLst>
              <a:gd name="adj1" fmla="val 43943"/>
            </a:avLst>
          </a:prstGeom>
          <a:noFill/>
          <a:ln w="9525" cap="flat" cmpd="sng">
            <a:solidFill>
              <a:schemeClr val="lt1"/>
            </a:solidFill>
            <a:prstDash val="solid"/>
            <a:round/>
            <a:headEnd type="none" w="med" len="med"/>
            <a:tailEnd type="oval" w="med" len="med"/>
          </a:ln>
        </p:spPr>
      </p:cxnSp>
      <p:cxnSp>
        <p:nvCxnSpPr>
          <p:cNvPr id="6534" name="Google Shape;6534;p113"/>
          <p:cNvCxnSpPr/>
          <p:nvPr/>
        </p:nvCxnSpPr>
        <p:spPr>
          <a:xfrm rot="10800000" flipH="1">
            <a:off x="2551256" y="2295025"/>
            <a:ext cx="3186000" cy="322800"/>
          </a:xfrm>
          <a:prstGeom prst="bentConnector3">
            <a:avLst>
              <a:gd name="adj1" fmla="val 80397"/>
            </a:avLst>
          </a:prstGeom>
          <a:noFill/>
          <a:ln w="9525" cap="flat" cmpd="sng">
            <a:solidFill>
              <a:schemeClr val="lt1"/>
            </a:solidFill>
            <a:prstDash val="solid"/>
            <a:round/>
            <a:headEnd type="none" w="med" len="med"/>
            <a:tailEnd type="oval" w="med" len="med"/>
          </a:ln>
        </p:spPr>
      </p:cxnSp>
      <p:cxnSp>
        <p:nvCxnSpPr>
          <p:cNvPr id="6535" name="Google Shape;6535;p113"/>
          <p:cNvCxnSpPr/>
          <p:nvPr/>
        </p:nvCxnSpPr>
        <p:spPr>
          <a:xfrm rot="10800000" flipH="1">
            <a:off x="2551249" y="3277575"/>
            <a:ext cx="2335800" cy="501300"/>
          </a:xfrm>
          <a:prstGeom prst="bentConnector3">
            <a:avLst>
              <a:gd name="adj1" fmla="val 50000"/>
            </a:avLst>
          </a:prstGeom>
          <a:noFill/>
          <a:ln w="9525" cap="flat" cmpd="sng">
            <a:solidFill>
              <a:schemeClr val="lt1"/>
            </a:solidFill>
            <a:prstDash val="solid"/>
            <a:round/>
            <a:headEnd type="none" w="med" len="med"/>
            <a:tailEnd type="oval" w="med" len="med"/>
          </a:ln>
        </p:spPr>
      </p:cxnSp>
      <p:grpSp>
        <p:nvGrpSpPr>
          <p:cNvPr id="6536" name="Google Shape;6536;p113"/>
          <p:cNvGrpSpPr/>
          <p:nvPr/>
        </p:nvGrpSpPr>
        <p:grpSpPr>
          <a:xfrm flipH="1">
            <a:off x="9148986" y="905775"/>
            <a:ext cx="357454" cy="956304"/>
            <a:chOff x="357713" y="600975"/>
            <a:chExt cx="357454" cy="956304"/>
          </a:xfrm>
        </p:grpSpPr>
        <p:sp>
          <p:nvSpPr>
            <p:cNvPr id="6537" name="Google Shape;6537;p113"/>
            <p:cNvSpPr/>
            <p:nvPr/>
          </p:nvSpPr>
          <p:spPr>
            <a:xfrm>
              <a:off x="357713" y="600975"/>
              <a:ext cx="357454" cy="357454"/>
            </a:xfrm>
            <a:custGeom>
              <a:avLst/>
              <a:gdLst/>
              <a:ahLst/>
              <a:cxnLst/>
              <a:rect l="l" t="t" r="r" b="b"/>
              <a:pathLst>
                <a:path w="6539" h="6539" fill="none" extrusionOk="0">
                  <a:moveTo>
                    <a:pt x="3954" y="367"/>
                  </a:moveTo>
                  <a:cubicBezTo>
                    <a:pt x="5535" y="752"/>
                    <a:pt x="6538" y="2353"/>
                    <a:pt x="6152" y="3954"/>
                  </a:cubicBezTo>
                  <a:cubicBezTo>
                    <a:pt x="5767" y="5535"/>
                    <a:pt x="4166" y="6538"/>
                    <a:pt x="2584" y="6153"/>
                  </a:cubicBezTo>
                  <a:cubicBezTo>
                    <a:pt x="984" y="5767"/>
                    <a:pt x="0" y="4166"/>
                    <a:pt x="366" y="2585"/>
                  </a:cubicBezTo>
                  <a:cubicBezTo>
                    <a:pt x="752" y="984"/>
                    <a:pt x="2353" y="0"/>
                    <a:pt x="3954" y="36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113"/>
            <p:cNvSpPr/>
            <p:nvPr/>
          </p:nvSpPr>
          <p:spPr>
            <a:xfrm>
              <a:off x="374549" y="819196"/>
              <a:ext cx="324765" cy="324765"/>
            </a:xfrm>
            <a:custGeom>
              <a:avLst/>
              <a:gdLst/>
              <a:ahLst/>
              <a:cxnLst/>
              <a:rect l="l" t="t" r="r" b="b"/>
              <a:pathLst>
                <a:path w="5941" h="5941" fill="none" extrusionOk="0">
                  <a:moveTo>
                    <a:pt x="5941" y="2971"/>
                  </a:moveTo>
                  <a:cubicBezTo>
                    <a:pt x="5941" y="4610"/>
                    <a:pt x="4610" y="5941"/>
                    <a:pt x="2971" y="5941"/>
                  </a:cubicBezTo>
                  <a:cubicBezTo>
                    <a:pt x="1331" y="5941"/>
                    <a:pt x="1" y="4610"/>
                    <a:pt x="1" y="2971"/>
                  </a:cubicBezTo>
                  <a:cubicBezTo>
                    <a:pt x="1" y="1331"/>
                    <a:pt x="1331" y="1"/>
                    <a:pt x="2971" y="1"/>
                  </a:cubicBezTo>
                  <a:cubicBezTo>
                    <a:pt x="4610" y="1"/>
                    <a:pt x="5941" y="1331"/>
                    <a:pt x="5941" y="2971"/>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113"/>
            <p:cNvSpPr/>
            <p:nvPr/>
          </p:nvSpPr>
          <p:spPr>
            <a:xfrm>
              <a:off x="357713" y="997347"/>
              <a:ext cx="357454" cy="357509"/>
            </a:xfrm>
            <a:custGeom>
              <a:avLst/>
              <a:gdLst/>
              <a:ahLst/>
              <a:cxnLst/>
              <a:rect l="l" t="t" r="r" b="b"/>
              <a:pathLst>
                <a:path w="6539" h="6540" fill="none" extrusionOk="0">
                  <a:moveTo>
                    <a:pt x="3954" y="387"/>
                  </a:moveTo>
                  <a:cubicBezTo>
                    <a:pt x="5555" y="753"/>
                    <a:pt x="6538" y="2354"/>
                    <a:pt x="6152" y="3955"/>
                  </a:cubicBezTo>
                  <a:cubicBezTo>
                    <a:pt x="5767" y="5556"/>
                    <a:pt x="4166" y="6539"/>
                    <a:pt x="2584" y="6153"/>
                  </a:cubicBezTo>
                  <a:cubicBezTo>
                    <a:pt x="984" y="5787"/>
                    <a:pt x="0" y="4186"/>
                    <a:pt x="366" y="2585"/>
                  </a:cubicBezTo>
                  <a:cubicBezTo>
                    <a:pt x="752" y="985"/>
                    <a:pt x="2353" y="1"/>
                    <a:pt x="3954" y="387"/>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113"/>
            <p:cNvSpPr/>
            <p:nvPr/>
          </p:nvSpPr>
          <p:spPr>
            <a:xfrm>
              <a:off x="358751" y="1200863"/>
              <a:ext cx="356416" cy="356416"/>
            </a:xfrm>
            <a:custGeom>
              <a:avLst/>
              <a:gdLst/>
              <a:ahLst/>
              <a:cxnLst/>
              <a:rect l="l" t="t" r="r" b="b"/>
              <a:pathLst>
                <a:path w="6520" h="6520" fill="none" extrusionOk="0">
                  <a:moveTo>
                    <a:pt x="5362" y="1158"/>
                  </a:moveTo>
                  <a:cubicBezTo>
                    <a:pt x="6519" y="2315"/>
                    <a:pt x="6519" y="4186"/>
                    <a:pt x="5362" y="5343"/>
                  </a:cubicBezTo>
                  <a:cubicBezTo>
                    <a:pt x="4186" y="6519"/>
                    <a:pt x="2315" y="6519"/>
                    <a:pt x="1157" y="5343"/>
                  </a:cubicBezTo>
                  <a:cubicBezTo>
                    <a:pt x="0" y="4186"/>
                    <a:pt x="0" y="2315"/>
                    <a:pt x="1157" y="1158"/>
                  </a:cubicBezTo>
                  <a:cubicBezTo>
                    <a:pt x="2315" y="0"/>
                    <a:pt x="4186" y="0"/>
                    <a:pt x="5362" y="1158"/>
                  </a:cubicBezTo>
                  <a:close/>
                </a:path>
              </a:pathLst>
            </a:custGeom>
            <a:no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113"/>
          <p:cNvGrpSpPr/>
          <p:nvPr/>
        </p:nvGrpSpPr>
        <p:grpSpPr>
          <a:xfrm>
            <a:off x="4340838" y="687546"/>
            <a:ext cx="793256" cy="182899"/>
            <a:chOff x="2685575" y="2835950"/>
            <a:chExt cx="433000" cy="99825"/>
          </a:xfrm>
        </p:grpSpPr>
        <p:sp>
          <p:nvSpPr>
            <p:cNvPr id="6542" name="Google Shape;6542;p11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11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11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11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113"/>
          <p:cNvGrpSpPr/>
          <p:nvPr/>
        </p:nvGrpSpPr>
        <p:grpSpPr>
          <a:xfrm flipH="1">
            <a:off x="6435113" y="-1010428"/>
            <a:ext cx="2019176" cy="2019176"/>
            <a:chOff x="1943325" y="-220375"/>
            <a:chExt cx="1298672" cy="1298672"/>
          </a:xfrm>
        </p:grpSpPr>
        <p:sp>
          <p:nvSpPr>
            <p:cNvPr id="6547" name="Google Shape;6547;p11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11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11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11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11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11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11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11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11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11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11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11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11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11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11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11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11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11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11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11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11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11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11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11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11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11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11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11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11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11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11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11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11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11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11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11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11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11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11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11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11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11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11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11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11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11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11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11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5" name="Google Shape;6595;p113"/>
          <p:cNvSpPr/>
          <p:nvPr/>
        </p:nvSpPr>
        <p:spPr>
          <a:xfrm flipH="1">
            <a:off x="6475773" y="40552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11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11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113">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11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11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4954"/>
                                        </p:tgtEl>
                                        <p:attrNameLst>
                                          <p:attrName>style.visibility</p:attrName>
                                        </p:attrNameLst>
                                      </p:cBhvr>
                                      <p:to>
                                        <p:strVal val="visible"/>
                                      </p:to>
                                    </p:set>
                                    <p:anim calcmode="lin" valueType="num">
                                      <p:cBhvr additive="base">
                                        <p:cTn id="7" dur="1000"/>
                                        <p:tgtEl>
                                          <p:spTgt spid="4954"/>
                                        </p:tgtEl>
                                        <p:attrNameLst>
                                          <p:attrName>ppt_w</p:attrName>
                                        </p:attrNameLst>
                                      </p:cBhvr>
                                      <p:tavLst>
                                        <p:tav tm="0">
                                          <p:val>
                                            <p:strVal val="0"/>
                                          </p:val>
                                        </p:tav>
                                        <p:tav tm="100000">
                                          <p:val>
                                            <p:strVal val="#ppt_w"/>
                                          </p:val>
                                        </p:tav>
                                      </p:tavLst>
                                    </p:anim>
                                    <p:anim calcmode="lin" valueType="num">
                                      <p:cBhvr additive="base">
                                        <p:cTn id="8" dur="1000"/>
                                        <p:tgtEl>
                                          <p:spTgt spid="4954"/>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6595"/>
                                        </p:tgtEl>
                                        <p:attrNameLst>
                                          <p:attrName>style.visibility</p:attrName>
                                        </p:attrNameLst>
                                      </p:cBhvr>
                                      <p:to>
                                        <p:strVal val="visible"/>
                                      </p:to>
                                    </p:set>
                                    <p:anim calcmode="lin" valueType="num">
                                      <p:cBhvr additive="base">
                                        <p:cTn id="11" dur="1000"/>
                                        <p:tgtEl>
                                          <p:spTgt spid="6595"/>
                                        </p:tgtEl>
                                        <p:attrNameLst>
                                          <p:attrName>ppt_w</p:attrName>
                                        </p:attrNameLst>
                                      </p:cBhvr>
                                      <p:tavLst>
                                        <p:tav tm="0">
                                          <p:val>
                                            <p:strVal val="0"/>
                                          </p:val>
                                        </p:tav>
                                        <p:tav tm="100000">
                                          <p:val>
                                            <p:strVal val="#ppt_w"/>
                                          </p:val>
                                        </p:tav>
                                      </p:tavLst>
                                    </p:anim>
                                    <p:anim calcmode="lin" valueType="num">
                                      <p:cBhvr additive="base">
                                        <p:cTn id="12" dur="1000"/>
                                        <p:tgtEl>
                                          <p:spTgt spid="6595"/>
                                        </p:tgtEl>
                                        <p:attrNameLst>
                                          <p:attrName>ppt_h</p:attrName>
                                        </p:attrNameLst>
                                      </p:cBhvr>
                                      <p:tavLst>
                                        <p:tav tm="0">
                                          <p:val>
                                            <p:strVal val="0"/>
                                          </p:val>
                                        </p:tav>
                                        <p:tav tm="100000">
                                          <p:val>
                                            <p:strVal val="#ppt_h"/>
                                          </p:val>
                                        </p:tav>
                                      </p:tavLst>
                                    </p:anim>
                                  </p:childTnLst>
                                </p:cTn>
                              </p:par>
                              <p:par>
                                <p:cTn id="13" presetID="2" presetClass="entr" presetSubtype="2" fill="hold" nodeType="withEffect">
                                  <p:stCondLst>
                                    <p:cond delay="0"/>
                                  </p:stCondLst>
                                  <p:childTnLst>
                                    <p:set>
                                      <p:cBhvr>
                                        <p:cTn id="14" dur="1" fill="hold">
                                          <p:stCondLst>
                                            <p:cond delay="0"/>
                                          </p:stCondLst>
                                        </p:cTn>
                                        <p:tgtEl>
                                          <p:spTgt spid="6541"/>
                                        </p:tgtEl>
                                        <p:attrNameLst>
                                          <p:attrName>style.visibility</p:attrName>
                                        </p:attrNameLst>
                                      </p:cBhvr>
                                      <p:to>
                                        <p:strVal val="visible"/>
                                      </p:to>
                                    </p:set>
                                    <p:anim calcmode="lin" valueType="num">
                                      <p:cBhvr additive="base">
                                        <p:cTn id="15" dur="1000"/>
                                        <p:tgtEl>
                                          <p:spTgt spid="6541"/>
                                        </p:tgtEl>
                                        <p:attrNameLst>
                                          <p:attrName>ppt_x</p:attrName>
                                        </p:attrNameLst>
                                      </p:cBhvr>
                                      <p:tavLst>
                                        <p:tav tm="0">
                                          <p:val>
                                            <p:strVal val="#ppt_x+1"/>
                                          </p:val>
                                        </p:tav>
                                        <p:tav tm="100000">
                                          <p:val>
                                            <p:strVal val="#ppt_x"/>
                                          </p:val>
                                        </p:tav>
                                      </p:tavLst>
                                    </p:anim>
                                  </p:childTnLst>
                                </p:cTn>
                              </p:par>
                              <p:par>
                                <p:cTn id="16" presetID="8" presetClass="emph" presetSubtype="0" fill="hold" nodeType="withEffect">
                                  <p:stCondLst>
                                    <p:cond delay="0"/>
                                  </p:stCondLst>
                                  <p:childTnLst>
                                    <p:animRot by="-21600000">
                                      <p:cBhvr>
                                        <p:cTn id="17" dur="1000" fill="hold"/>
                                        <p:tgtEl>
                                          <p:spTgt spid="6546"/>
                                        </p:tgtEl>
                                        <p:attrNameLst>
                                          <p:attrName>r</p:attrName>
                                        </p:attrNameLst>
                                      </p:cBhvr>
                                    </p:animRot>
                                  </p:childTnLst>
                                </p:cTn>
                              </p:par>
                              <p:par>
                                <p:cTn id="18" presetID="2" presetClass="entr" presetSubtype="8" fill="hold" nodeType="withEffect">
                                  <p:stCondLst>
                                    <p:cond delay="0"/>
                                  </p:stCondLst>
                                  <p:childTnLst>
                                    <p:set>
                                      <p:cBhvr>
                                        <p:cTn id="19" dur="1" fill="hold">
                                          <p:stCondLst>
                                            <p:cond delay="0"/>
                                          </p:stCondLst>
                                        </p:cTn>
                                        <p:tgtEl>
                                          <p:spTgt spid="4953"/>
                                        </p:tgtEl>
                                        <p:attrNameLst>
                                          <p:attrName>style.visibility</p:attrName>
                                        </p:attrNameLst>
                                      </p:cBhvr>
                                      <p:to>
                                        <p:strVal val="visible"/>
                                      </p:to>
                                    </p:set>
                                    <p:anim calcmode="lin" valueType="num">
                                      <p:cBhvr additive="base">
                                        <p:cTn id="20" dur="1000"/>
                                        <p:tgtEl>
                                          <p:spTgt spid="4953"/>
                                        </p:tgtEl>
                                        <p:attrNameLst>
                                          <p:attrName>ppt_x</p:attrName>
                                        </p:attrNameLst>
                                      </p:cBhvr>
                                      <p:tavLst>
                                        <p:tav tm="0">
                                          <p:val>
                                            <p:strVal val="#ppt_x-1"/>
                                          </p:val>
                                        </p:tav>
                                        <p:tav tm="100000">
                                          <p:val>
                                            <p:strVal val="#ppt_x"/>
                                          </p:val>
                                        </p:tav>
                                      </p:tavLst>
                                    </p:anim>
                                  </p:childTnLst>
                                </p:cTn>
                              </p:par>
                              <p:par>
                                <p:cTn id="21" presetID="10" presetClass="entr" presetSubtype="0" fill="hold" nodeType="withEffect">
                                  <p:stCondLst>
                                    <p:cond delay="0"/>
                                  </p:stCondLst>
                                  <p:childTnLst>
                                    <p:set>
                                      <p:cBhvr>
                                        <p:cTn id="22" dur="1" fill="hold">
                                          <p:stCondLst>
                                            <p:cond delay="0"/>
                                          </p:stCondLst>
                                        </p:cTn>
                                        <p:tgtEl>
                                          <p:spTgt spid="6527"/>
                                        </p:tgtEl>
                                        <p:attrNameLst>
                                          <p:attrName>style.visibility</p:attrName>
                                        </p:attrNameLst>
                                      </p:cBhvr>
                                      <p:to>
                                        <p:strVal val="visible"/>
                                      </p:to>
                                    </p:set>
                                    <p:animEffect transition="in" filter="fade">
                                      <p:cBhvr>
                                        <p:cTn id="23" dur="1000"/>
                                        <p:tgtEl>
                                          <p:spTgt spid="6527"/>
                                        </p:tgtEl>
                                      </p:cBhvr>
                                    </p:animEffect>
                                  </p:childTnLst>
                                </p:cTn>
                              </p:par>
                              <p:par>
                                <p:cTn id="24" presetID="10" presetClass="entr" presetSubtype="0" fill="hold" nodeType="withEffect">
                                  <p:stCondLst>
                                    <p:cond delay="0"/>
                                  </p:stCondLst>
                                  <p:childTnLst>
                                    <p:set>
                                      <p:cBhvr>
                                        <p:cTn id="25" dur="1" fill="hold">
                                          <p:stCondLst>
                                            <p:cond delay="0"/>
                                          </p:stCondLst>
                                        </p:cTn>
                                        <p:tgtEl>
                                          <p:spTgt spid="6528"/>
                                        </p:tgtEl>
                                        <p:attrNameLst>
                                          <p:attrName>style.visibility</p:attrName>
                                        </p:attrNameLst>
                                      </p:cBhvr>
                                      <p:to>
                                        <p:strVal val="visible"/>
                                      </p:to>
                                    </p:set>
                                    <p:animEffect transition="in" filter="fade">
                                      <p:cBhvr>
                                        <p:cTn id="26" dur="1000"/>
                                        <p:tgtEl>
                                          <p:spTgt spid="6528"/>
                                        </p:tgtEl>
                                      </p:cBhvr>
                                    </p:animEffect>
                                  </p:childTnLst>
                                </p:cTn>
                              </p:par>
                              <p:par>
                                <p:cTn id="27" presetID="10" presetClass="entr" presetSubtype="0" fill="hold" nodeType="withEffect">
                                  <p:stCondLst>
                                    <p:cond delay="0"/>
                                  </p:stCondLst>
                                  <p:childTnLst>
                                    <p:set>
                                      <p:cBhvr>
                                        <p:cTn id="28" dur="1" fill="hold">
                                          <p:stCondLst>
                                            <p:cond delay="0"/>
                                          </p:stCondLst>
                                        </p:cTn>
                                        <p:tgtEl>
                                          <p:spTgt spid="6529"/>
                                        </p:tgtEl>
                                        <p:attrNameLst>
                                          <p:attrName>style.visibility</p:attrName>
                                        </p:attrNameLst>
                                      </p:cBhvr>
                                      <p:to>
                                        <p:strVal val="visible"/>
                                      </p:to>
                                    </p:set>
                                    <p:animEffect transition="in" filter="fade">
                                      <p:cBhvr>
                                        <p:cTn id="29" dur="1000"/>
                                        <p:tgtEl>
                                          <p:spTgt spid="6529"/>
                                        </p:tgtEl>
                                      </p:cBhvr>
                                    </p:animEffect>
                                  </p:childTnLst>
                                </p:cTn>
                              </p:par>
                              <p:par>
                                <p:cTn id="30" presetID="10" presetClass="entr" presetSubtype="0" fill="hold" nodeType="withEffect">
                                  <p:stCondLst>
                                    <p:cond delay="0"/>
                                  </p:stCondLst>
                                  <p:childTnLst>
                                    <p:set>
                                      <p:cBhvr>
                                        <p:cTn id="31" dur="1" fill="hold">
                                          <p:stCondLst>
                                            <p:cond delay="0"/>
                                          </p:stCondLst>
                                        </p:cTn>
                                        <p:tgtEl>
                                          <p:spTgt spid="6530"/>
                                        </p:tgtEl>
                                        <p:attrNameLst>
                                          <p:attrName>style.visibility</p:attrName>
                                        </p:attrNameLst>
                                      </p:cBhvr>
                                      <p:to>
                                        <p:strVal val="visible"/>
                                      </p:to>
                                    </p:set>
                                    <p:animEffect transition="in" filter="fade">
                                      <p:cBhvr>
                                        <p:cTn id="32" dur="1000"/>
                                        <p:tgtEl>
                                          <p:spTgt spid="6530"/>
                                        </p:tgtEl>
                                      </p:cBhvr>
                                    </p:animEffect>
                                  </p:childTnLst>
                                </p:cTn>
                              </p:par>
                              <p:par>
                                <p:cTn id="33" presetID="10" presetClass="entr" presetSubtype="0" fill="hold" nodeType="withEffect">
                                  <p:stCondLst>
                                    <p:cond delay="0"/>
                                  </p:stCondLst>
                                  <p:childTnLst>
                                    <p:set>
                                      <p:cBhvr>
                                        <p:cTn id="34" dur="1" fill="hold">
                                          <p:stCondLst>
                                            <p:cond delay="0"/>
                                          </p:stCondLst>
                                        </p:cTn>
                                        <p:tgtEl>
                                          <p:spTgt spid="6531"/>
                                        </p:tgtEl>
                                        <p:attrNameLst>
                                          <p:attrName>style.visibility</p:attrName>
                                        </p:attrNameLst>
                                      </p:cBhvr>
                                      <p:to>
                                        <p:strVal val="visible"/>
                                      </p:to>
                                    </p:set>
                                    <p:animEffect transition="in" filter="fade">
                                      <p:cBhvr>
                                        <p:cTn id="35" dur="1000"/>
                                        <p:tgtEl>
                                          <p:spTgt spid="6531"/>
                                        </p:tgtEl>
                                      </p:cBhvr>
                                    </p:animEffect>
                                  </p:childTnLst>
                                </p:cTn>
                              </p:par>
                              <p:par>
                                <p:cTn id="36" presetID="10" presetClass="entr" presetSubtype="0" fill="hold" nodeType="withEffect">
                                  <p:stCondLst>
                                    <p:cond delay="0"/>
                                  </p:stCondLst>
                                  <p:childTnLst>
                                    <p:set>
                                      <p:cBhvr>
                                        <p:cTn id="37" dur="1" fill="hold">
                                          <p:stCondLst>
                                            <p:cond delay="0"/>
                                          </p:stCondLst>
                                        </p:cTn>
                                        <p:tgtEl>
                                          <p:spTgt spid="6532"/>
                                        </p:tgtEl>
                                        <p:attrNameLst>
                                          <p:attrName>style.visibility</p:attrName>
                                        </p:attrNameLst>
                                      </p:cBhvr>
                                      <p:to>
                                        <p:strVal val="visible"/>
                                      </p:to>
                                    </p:set>
                                    <p:animEffect transition="in" filter="fade">
                                      <p:cBhvr>
                                        <p:cTn id="38" dur="1000"/>
                                        <p:tgtEl>
                                          <p:spTgt spid="6532"/>
                                        </p:tgtEl>
                                      </p:cBhvr>
                                    </p:animEffect>
                                  </p:childTnLst>
                                </p:cTn>
                              </p:par>
                              <p:par>
                                <p:cTn id="39" presetID="10" presetClass="entr" presetSubtype="0" fill="hold" nodeType="withEffect">
                                  <p:stCondLst>
                                    <p:cond delay="0"/>
                                  </p:stCondLst>
                                  <p:childTnLst>
                                    <p:set>
                                      <p:cBhvr>
                                        <p:cTn id="40" dur="1" fill="hold">
                                          <p:stCondLst>
                                            <p:cond delay="0"/>
                                          </p:stCondLst>
                                        </p:cTn>
                                        <p:tgtEl>
                                          <p:spTgt spid="6533"/>
                                        </p:tgtEl>
                                        <p:attrNameLst>
                                          <p:attrName>style.visibility</p:attrName>
                                        </p:attrNameLst>
                                      </p:cBhvr>
                                      <p:to>
                                        <p:strVal val="visible"/>
                                      </p:to>
                                    </p:set>
                                    <p:animEffect transition="in" filter="fade">
                                      <p:cBhvr>
                                        <p:cTn id="41" dur="1000"/>
                                        <p:tgtEl>
                                          <p:spTgt spid="6533"/>
                                        </p:tgtEl>
                                      </p:cBhvr>
                                    </p:animEffect>
                                  </p:childTnLst>
                                </p:cTn>
                              </p:par>
                              <p:par>
                                <p:cTn id="42" presetID="10" presetClass="entr" presetSubtype="0" fill="hold" nodeType="withEffect">
                                  <p:stCondLst>
                                    <p:cond delay="0"/>
                                  </p:stCondLst>
                                  <p:childTnLst>
                                    <p:set>
                                      <p:cBhvr>
                                        <p:cTn id="43" dur="1" fill="hold">
                                          <p:stCondLst>
                                            <p:cond delay="0"/>
                                          </p:stCondLst>
                                        </p:cTn>
                                        <p:tgtEl>
                                          <p:spTgt spid="6534"/>
                                        </p:tgtEl>
                                        <p:attrNameLst>
                                          <p:attrName>style.visibility</p:attrName>
                                        </p:attrNameLst>
                                      </p:cBhvr>
                                      <p:to>
                                        <p:strVal val="visible"/>
                                      </p:to>
                                    </p:set>
                                    <p:animEffect transition="in" filter="fade">
                                      <p:cBhvr>
                                        <p:cTn id="44" dur="1000"/>
                                        <p:tgtEl>
                                          <p:spTgt spid="6534"/>
                                        </p:tgtEl>
                                      </p:cBhvr>
                                    </p:animEffect>
                                  </p:childTnLst>
                                </p:cTn>
                              </p:par>
                              <p:par>
                                <p:cTn id="45" presetID="10" presetClass="entr" presetSubtype="0" fill="hold" nodeType="withEffect">
                                  <p:stCondLst>
                                    <p:cond delay="0"/>
                                  </p:stCondLst>
                                  <p:childTnLst>
                                    <p:set>
                                      <p:cBhvr>
                                        <p:cTn id="46" dur="1" fill="hold">
                                          <p:stCondLst>
                                            <p:cond delay="0"/>
                                          </p:stCondLst>
                                        </p:cTn>
                                        <p:tgtEl>
                                          <p:spTgt spid="6535"/>
                                        </p:tgtEl>
                                        <p:attrNameLst>
                                          <p:attrName>style.visibility</p:attrName>
                                        </p:attrNameLst>
                                      </p:cBhvr>
                                      <p:to>
                                        <p:strVal val="visible"/>
                                      </p:to>
                                    </p:set>
                                    <p:animEffect transition="in" filter="fade">
                                      <p:cBhvr>
                                        <p:cTn id="47" dur="1000"/>
                                        <p:tgtEl>
                                          <p:spTgt spid="6535"/>
                                        </p:tgtEl>
                                      </p:cBhvr>
                                    </p:animEffect>
                                  </p:childTnLst>
                                </p:cTn>
                              </p:par>
                              <p:par>
                                <p:cTn id="48" presetID="10" presetClass="entr" presetSubtype="0" fill="hold" nodeType="withEffect">
                                  <p:stCondLst>
                                    <p:cond delay="0"/>
                                  </p:stCondLst>
                                  <p:childTnLst>
                                    <p:set>
                                      <p:cBhvr>
                                        <p:cTn id="49" dur="1" fill="hold">
                                          <p:stCondLst>
                                            <p:cond delay="0"/>
                                          </p:stCondLst>
                                        </p:cTn>
                                        <p:tgtEl>
                                          <p:spTgt spid="6596"/>
                                        </p:tgtEl>
                                        <p:attrNameLst>
                                          <p:attrName>style.visibility</p:attrName>
                                        </p:attrNameLst>
                                      </p:cBhvr>
                                      <p:to>
                                        <p:strVal val="visible"/>
                                      </p:to>
                                    </p:set>
                                    <p:animEffect transition="in" filter="fade">
                                      <p:cBhvr>
                                        <p:cTn id="50" dur="1000"/>
                                        <p:tgtEl>
                                          <p:spTgt spid="6596"/>
                                        </p:tgtEl>
                                      </p:cBhvr>
                                    </p:animEffect>
                                  </p:childTnLst>
                                </p:cTn>
                              </p:par>
                              <p:par>
                                <p:cTn id="51" presetID="10" presetClass="entr" presetSubtype="0" fill="hold" nodeType="withEffect">
                                  <p:stCondLst>
                                    <p:cond delay="0"/>
                                  </p:stCondLst>
                                  <p:childTnLst>
                                    <p:set>
                                      <p:cBhvr>
                                        <p:cTn id="52" dur="1" fill="hold">
                                          <p:stCondLst>
                                            <p:cond delay="0"/>
                                          </p:stCondLst>
                                        </p:cTn>
                                        <p:tgtEl>
                                          <p:spTgt spid="6597"/>
                                        </p:tgtEl>
                                        <p:attrNameLst>
                                          <p:attrName>style.visibility</p:attrName>
                                        </p:attrNameLst>
                                      </p:cBhvr>
                                      <p:to>
                                        <p:strVal val="visible"/>
                                      </p:to>
                                    </p:set>
                                    <p:animEffect transition="in" filter="fade">
                                      <p:cBhvr>
                                        <p:cTn id="53" dur="1000"/>
                                        <p:tgtEl>
                                          <p:spTgt spid="6597"/>
                                        </p:tgtEl>
                                      </p:cBhvr>
                                    </p:animEffect>
                                  </p:childTnLst>
                                </p:cTn>
                              </p:par>
                              <p:par>
                                <p:cTn id="54" presetID="10" presetClass="entr" presetSubtype="0" fill="hold" nodeType="withEffect">
                                  <p:stCondLst>
                                    <p:cond delay="0"/>
                                  </p:stCondLst>
                                  <p:childTnLst>
                                    <p:set>
                                      <p:cBhvr>
                                        <p:cTn id="55" dur="1" fill="hold">
                                          <p:stCondLst>
                                            <p:cond delay="0"/>
                                          </p:stCondLst>
                                        </p:cTn>
                                        <p:tgtEl>
                                          <p:spTgt spid="6598"/>
                                        </p:tgtEl>
                                        <p:attrNameLst>
                                          <p:attrName>style.visibility</p:attrName>
                                        </p:attrNameLst>
                                      </p:cBhvr>
                                      <p:to>
                                        <p:strVal val="visible"/>
                                      </p:to>
                                    </p:set>
                                    <p:animEffect transition="in" filter="fade">
                                      <p:cBhvr>
                                        <p:cTn id="56" dur="1000"/>
                                        <p:tgtEl>
                                          <p:spTgt spid="6598"/>
                                        </p:tgtEl>
                                      </p:cBhvr>
                                    </p:animEffect>
                                  </p:childTnLst>
                                </p:cTn>
                              </p:par>
                              <p:par>
                                <p:cTn id="57" presetID="10" presetClass="entr" presetSubtype="0" fill="hold" nodeType="withEffect">
                                  <p:stCondLst>
                                    <p:cond delay="0"/>
                                  </p:stCondLst>
                                  <p:childTnLst>
                                    <p:set>
                                      <p:cBhvr>
                                        <p:cTn id="58" dur="1" fill="hold">
                                          <p:stCondLst>
                                            <p:cond delay="0"/>
                                          </p:stCondLst>
                                        </p:cTn>
                                        <p:tgtEl>
                                          <p:spTgt spid="6599"/>
                                        </p:tgtEl>
                                        <p:attrNameLst>
                                          <p:attrName>style.visibility</p:attrName>
                                        </p:attrNameLst>
                                      </p:cBhvr>
                                      <p:to>
                                        <p:strVal val="visible"/>
                                      </p:to>
                                    </p:set>
                                    <p:animEffect transition="in" filter="fade">
                                      <p:cBhvr>
                                        <p:cTn id="59" dur="1000"/>
                                        <p:tgtEl>
                                          <p:spTgt spid="6599"/>
                                        </p:tgtEl>
                                      </p:cBhvr>
                                    </p:animEffect>
                                  </p:childTnLst>
                                </p:cTn>
                              </p:par>
                              <p:par>
                                <p:cTn id="60" presetID="10" presetClass="entr" presetSubtype="0" fill="hold" nodeType="withEffect">
                                  <p:stCondLst>
                                    <p:cond delay="0"/>
                                  </p:stCondLst>
                                  <p:childTnLst>
                                    <p:set>
                                      <p:cBhvr>
                                        <p:cTn id="61" dur="1" fill="hold">
                                          <p:stCondLst>
                                            <p:cond delay="0"/>
                                          </p:stCondLst>
                                        </p:cTn>
                                        <p:tgtEl>
                                          <p:spTgt spid="6600"/>
                                        </p:tgtEl>
                                        <p:attrNameLst>
                                          <p:attrName>style.visibility</p:attrName>
                                        </p:attrNameLst>
                                      </p:cBhvr>
                                      <p:to>
                                        <p:strVal val="visible"/>
                                      </p:to>
                                    </p:set>
                                    <p:animEffect transition="in" filter="fade">
                                      <p:cBhvr>
                                        <p:cTn id="62" dur="1000"/>
                                        <p:tgtEl>
                                          <p:spTgt spid="66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04"/>
        <p:cNvGrpSpPr/>
        <p:nvPr/>
      </p:nvGrpSpPr>
      <p:grpSpPr>
        <a:xfrm>
          <a:off x="0" y="0"/>
          <a:ext cx="0" cy="0"/>
          <a:chOff x="0" y="0"/>
          <a:chExt cx="0" cy="0"/>
        </a:xfrm>
      </p:grpSpPr>
      <p:sp>
        <p:nvSpPr>
          <p:cNvPr id="6605" name="Google Shape;6605;p114"/>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PROGRESS TABLE</a:t>
            </a:r>
            <a:endParaRPr/>
          </a:p>
        </p:txBody>
      </p:sp>
      <p:graphicFrame>
        <p:nvGraphicFramePr>
          <p:cNvPr id="6606" name="Google Shape;6606;p114"/>
          <p:cNvGraphicFramePr/>
          <p:nvPr/>
        </p:nvGraphicFramePr>
        <p:xfrm>
          <a:off x="717450" y="1447000"/>
          <a:ext cx="7713000" cy="3046600"/>
        </p:xfrm>
        <a:graphic>
          <a:graphicData uri="http://schemas.openxmlformats.org/drawingml/2006/table">
            <a:tbl>
              <a:tblPr>
                <a:noFill/>
                <a:tableStyleId>{5789F1A5-50F0-48B5-90E7-7FE746310791}</a:tableStyleId>
              </a:tblPr>
              <a:tblGrid>
                <a:gridCol w="1928250">
                  <a:extLst>
                    <a:ext uri="{9D8B030D-6E8A-4147-A177-3AD203B41FA5}">
                      <a16:colId xmlns:a16="http://schemas.microsoft.com/office/drawing/2014/main" val="20000"/>
                    </a:ext>
                  </a:extLst>
                </a:gridCol>
                <a:gridCol w="1928250">
                  <a:extLst>
                    <a:ext uri="{9D8B030D-6E8A-4147-A177-3AD203B41FA5}">
                      <a16:colId xmlns:a16="http://schemas.microsoft.com/office/drawing/2014/main" val="20001"/>
                    </a:ext>
                  </a:extLst>
                </a:gridCol>
                <a:gridCol w="1928250">
                  <a:extLst>
                    <a:ext uri="{9D8B030D-6E8A-4147-A177-3AD203B41FA5}">
                      <a16:colId xmlns:a16="http://schemas.microsoft.com/office/drawing/2014/main" val="20002"/>
                    </a:ext>
                  </a:extLst>
                </a:gridCol>
                <a:gridCol w="1928250">
                  <a:extLst>
                    <a:ext uri="{9D8B030D-6E8A-4147-A177-3AD203B41FA5}">
                      <a16:colId xmlns:a16="http://schemas.microsoft.com/office/drawing/2014/main" val="20003"/>
                    </a:ext>
                  </a:extLst>
                </a:gridCol>
              </a:tblGrid>
              <a:tr h="761650">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1155CC">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Test A</a:t>
                      </a:r>
                      <a:endParaRPr sz="21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Test B</a:t>
                      </a: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Test C</a:t>
                      </a: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761650">
                <a:tc>
                  <a:txBody>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Project 1</a:t>
                      </a:r>
                      <a:endParaRPr sz="2100">
                        <a:solidFill>
                          <a:schemeClr val="lt1"/>
                        </a:solidFill>
                        <a:latin typeface="Aldrich"/>
                        <a:ea typeface="Aldrich"/>
                        <a:cs typeface="Aldrich"/>
                        <a:sym typeface="Aldrich"/>
                      </a:endParaRPr>
                    </a:p>
                  </a:txBody>
                  <a:tcPr marL="91425" marR="91425" marT="91425" marB="91425" anchor="ctr">
                    <a:lnL w="9525" cap="flat" cmpd="sng">
                      <a:solidFill>
                        <a:srgbClr val="1155CC">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1155CC">
                          <a:alpha val="0"/>
                        </a:srgbClr>
                      </a:solidFill>
                      <a:prstDash val="solid"/>
                      <a:round/>
                      <a:headEnd type="none" w="sm" len="sm"/>
                      <a:tailEnd type="none" w="sm" len="sm"/>
                    </a:lnT>
                    <a:lnB w="9525" cap="flat" cmpd="sng">
                      <a:solidFill>
                        <a:srgbClr val="1155CC">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761650">
                <a:tc>
                  <a:txBody>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Project 2</a:t>
                      </a:r>
                      <a:endParaRPr sz="2100">
                        <a:solidFill>
                          <a:schemeClr val="lt1"/>
                        </a:solidFill>
                        <a:latin typeface="Aldrich"/>
                        <a:ea typeface="Aldrich"/>
                        <a:cs typeface="Aldrich"/>
                        <a:sym typeface="Aldrich"/>
                      </a:endParaRPr>
                    </a:p>
                  </a:txBody>
                  <a:tcPr marL="91425" marR="91425" marT="91425" marB="91425" anchor="ctr">
                    <a:lnL w="9525" cap="flat" cmpd="sng">
                      <a:solidFill>
                        <a:srgbClr val="1155CC">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1155CC">
                          <a:alpha val="0"/>
                        </a:srgbClr>
                      </a:solidFill>
                      <a:prstDash val="solid"/>
                      <a:round/>
                      <a:headEnd type="none" w="sm" len="sm"/>
                      <a:tailEnd type="none" w="sm" len="sm"/>
                    </a:lnT>
                    <a:lnB w="9525" cap="flat" cmpd="sng">
                      <a:solidFill>
                        <a:srgbClr val="1155CC">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761650">
                <a:tc>
                  <a:txBody>
                    <a:bodyPr/>
                    <a:lstStyle/>
                    <a:p>
                      <a:pPr marL="0" lvl="0" indent="0" algn="ctr" rtl="0">
                        <a:spcBef>
                          <a:spcPts val="0"/>
                        </a:spcBef>
                        <a:spcAft>
                          <a:spcPts val="0"/>
                        </a:spcAft>
                        <a:buNone/>
                      </a:pPr>
                      <a:r>
                        <a:rPr lang="en" sz="2100">
                          <a:solidFill>
                            <a:schemeClr val="lt1"/>
                          </a:solidFill>
                          <a:latin typeface="Aldrich"/>
                          <a:ea typeface="Aldrich"/>
                          <a:cs typeface="Aldrich"/>
                          <a:sym typeface="Aldrich"/>
                        </a:rPr>
                        <a:t>Project 3</a:t>
                      </a:r>
                      <a:endParaRPr sz="2100">
                        <a:solidFill>
                          <a:schemeClr val="lt1"/>
                        </a:solidFill>
                        <a:latin typeface="Aldrich"/>
                        <a:ea typeface="Aldrich"/>
                        <a:cs typeface="Aldrich"/>
                        <a:sym typeface="Aldrich"/>
                      </a:endParaRPr>
                    </a:p>
                  </a:txBody>
                  <a:tcPr marL="91425" marR="91425" marT="91425" marB="91425" anchor="ctr">
                    <a:lnL w="9525" cap="flat" cmpd="sng">
                      <a:solidFill>
                        <a:srgbClr val="1155CC">
                          <a:alpha val="0"/>
                        </a:srgb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rgbClr val="1155CC">
                          <a:alpha val="0"/>
                        </a:srgbClr>
                      </a:solidFill>
                      <a:prstDash val="solid"/>
                      <a:round/>
                      <a:headEnd type="none" w="sm" len="sm"/>
                      <a:tailEnd type="none" w="sm" len="sm"/>
                    </a:lnT>
                    <a:lnB w="9525" cap="flat" cmpd="sng">
                      <a:solidFill>
                        <a:srgbClr val="1155CC">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6607" name="Google Shape;6607;p114"/>
          <p:cNvSpPr/>
          <p:nvPr/>
        </p:nvSpPr>
        <p:spPr>
          <a:xfrm rot="5400000" flipH="1">
            <a:off x="6006110" y="-109691"/>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114"/>
          <p:cNvSpPr/>
          <p:nvPr/>
        </p:nvSpPr>
        <p:spPr>
          <a:xfrm rot="10800000" flipH="1">
            <a:off x="1376125" y="1401317"/>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9" name="Google Shape;6609;p114"/>
          <p:cNvGrpSpPr/>
          <p:nvPr/>
        </p:nvGrpSpPr>
        <p:grpSpPr>
          <a:xfrm>
            <a:off x="3363942" y="2294610"/>
            <a:ext cx="555517" cy="554294"/>
            <a:chOff x="3363942" y="2294610"/>
            <a:chExt cx="555517" cy="554294"/>
          </a:xfrm>
        </p:grpSpPr>
        <p:sp>
          <p:nvSpPr>
            <p:cNvPr id="6610" name="Google Shape;6610;p114"/>
            <p:cNvSpPr/>
            <p:nvPr/>
          </p:nvSpPr>
          <p:spPr>
            <a:xfrm>
              <a:off x="3363942" y="22946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114"/>
            <p:cNvSpPr/>
            <p:nvPr/>
          </p:nvSpPr>
          <p:spPr>
            <a:xfrm>
              <a:off x="3474180" y="2458026"/>
              <a:ext cx="324954" cy="237177"/>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2" name="Google Shape;6612;p114"/>
          <p:cNvGrpSpPr/>
          <p:nvPr/>
        </p:nvGrpSpPr>
        <p:grpSpPr>
          <a:xfrm>
            <a:off x="3363942" y="3086310"/>
            <a:ext cx="555517" cy="554294"/>
            <a:chOff x="3363942" y="3086310"/>
            <a:chExt cx="555517" cy="554294"/>
          </a:xfrm>
        </p:grpSpPr>
        <p:sp>
          <p:nvSpPr>
            <p:cNvPr id="6613" name="Google Shape;6613;p114"/>
            <p:cNvSpPr/>
            <p:nvPr/>
          </p:nvSpPr>
          <p:spPr>
            <a:xfrm>
              <a:off x="3363942" y="308631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114"/>
            <p:cNvSpPr/>
            <p:nvPr/>
          </p:nvSpPr>
          <p:spPr>
            <a:xfrm>
              <a:off x="3493988" y="3221091"/>
              <a:ext cx="295425" cy="284716"/>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5" name="Google Shape;6615;p114"/>
          <p:cNvGrpSpPr/>
          <p:nvPr/>
        </p:nvGrpSpPr>
        <p:grpSpPr>
          <a:xfrm>
            <a:off x="5265017" y="2299472"/>
            <a:ext cx="555517" cy="554294"/>
            <a:chOff x="5265017" y="2299472"/>
            <a:chExt cx="555517" cy="554294"/>
          </a:xfrm>
        </p:grpSpPr>
        <p:sp>
          <p:nvSpPr>
            <p:cNvPr id="6616" name="Google Shape;6616;p114"/>
            <p:cNvSpPr/>
            <p:nvPr/>
          </p:nvSpPr>
          <p:spPr>
            <a:xfrm>
              <a:off x="5265017" y="2299472"/>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114"/>
            <p:cNvSpPr/>
            <p:nvPr/>
          </p:nvSpPr>
          <p:spPr>
            <a:xfrm>
              <a:off x="5395063" y="2434253"/>
              <a:ext cx="295425" cy="284716"/>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18" name="Google Shape;6618;p114"/>
          <p:cNvGrpSpPr/>
          <p:nvPr/>
        </p:nvGrpSpPr>
        <p:grpSpPr>
          <a:xfrm>
            <a:off x="7221567" y="3837472"/>
            <a:ext cx="555517" cy="554294"/>
            <a:chOff x="7221567" y="3837472"/>
            <a:chExt cx="555517" cy="554294"/>
          </a:xfrm>
        </p:grpSpPr>
        <p:sp>
          <p:nvSpPr>
            <p:cNvPr id="6619" name="Google Shape;6619;p114"/>
            <p:cNvSpPr/>
            <p:nvPr/>
          </p:nvSpPr>
          <p:spPr>
            <a:xfrm>
              <a:off x="7221567" y="3837472"/>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114"/>
            <p:cNvSpPr/>
            <p:nvPr/>
          </p:nvSpPr>
          <p:spPr>
            <a:xfrm>
              <a:off x="7351613" y="3972253"/>
              <a:ext cx="295425" cy="284716"/>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1" name="Google Shape;6621;p114"/>
          <p:cNvGrpSpPr/>
          <p:nvPr/>
        </p:nvGrpSpPr>
        <p:grpSpPr>
          <a:xfrm>
            <a:off x="3363942" y="3832430"/>
            <a:ext cx="555517" cy="554294"/>
            <a:chOff x="3363942" y="3832430"/>
            <a:chExt cx="555517" cy="554294"/>
          </a:xfrm>
        </p:grpSpPr>
        <p:sp>
          <p:nvSpPr>
            <p:cNvPr id="6622" name="Google Shape;6622;p114"/>
            <p:cNvSpPr/>
            <p:nvPr/>
          </p:nvSpPr>
          <p:spPr>
            <a:xfrm>
              <a:off x="3363942" y="383243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114"/>
            <p:cNvSpPr/>
            <p:nvPr/>
          </p:nvSpPr>
          <p:spPr>
            <a:xfrm>
              <a:off x="3474180" y="3995846"/>
              <a:ext cx="324954" cy="237177"/>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4" name="Google Shape;6624;p114"/>
          <p:cNvGrpSpPr/>
          <p:nvPr/>
        </p:nvGrpSpPr>
        <p:grpSpPr>
          <a:xfrm>
            <a:off x="5265017" y="3086305"/>
            <a:ext cx="555517" cy="554294"/>
            <a:chOff x="5265017" y="3086305"/>
            <a:chExt cx="555517" cy="554294"/>
          </a:xfrm>
        </p:grpSpPr>
        <p:sp>
          <p:nvSpPr>
            <p:cNvPr id="6625" name="Google Shape;6625;p114"/>
            <p:cNvSpPr/>
            <p:nvPr/>
          </p:nvSpPr>
          <p:spPr>
            <a:xfrm>
              <a:off x="5265017" y="308630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114"/>
            <p:cNvSpPr/>
            <p:nvPr/>
          </p:nvSpPr>
          <p:spPr>
            <a:xfrm>
              <a:off x="5375255" y="3249721"/>
              <a:ext cx="324954" cy="237177"/>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27" name="Google Shape;6627;p114"/>
          <p:cNvGrpSpPr/>
          <p:nvPr/>
        </p:nvGrpSpPr>
        <p:grpSpPr>
          <a:xfrm>
            <a:off x="5292754" y="3832430"/>
            <a:ext cx="555517" cy="554294"/>
            <a:chOff x="5292754" y="3832430"/>
            <a:chExt cx="555517" cy="554294"/>
          </a:xfrm>
        </p:grpSpPr>
        <p:sp>
          <p:nvSpPr>
            <p:cNvPr id="6628" name="Google Shape;6628;p114"/>
            <p:cNvSpPr/>
            <p:nvPr/>
          </p:nvSpPr>
          <p:spPr>
            <a:xfrm>
              <a:off x="5292754" y="383243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114"/>
            <p:cNvSpPr/>
            <p:nvPr/>
          </p:nvSpPr>
          <p:spPr>
            <a:xfrm>
              <a:off x="5402993" y="3995846"/>
              <a:ext cx="324954" cy="237177"/>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0" name="Google Shape;6630;p114"/>
          <p:cNvGrpSpPr/>
          <p:nvPr/>
        </p:nvGrpSpPr>
        <p:grpSpPr>
          <a:xfrm>
            <a:off x="7221567" y="2278917"/>
            <a:ext cx="555517" cy="554294"/>
            <a:chOff x="7221567" y="2278917"/>
            <a:chExt cx="555517" cy="554294"/>
          </a:xfrm>
        </p:grpSpPr>
        <p:sp>
          <p:nvSpPr>
            <p:cNvPr id="6631" name="Google Shape;6631;p114"/>
            <p:cNvSpPr/>
            <p:nvPr/>
          </p:nvSpPr>
          <p:spPr>
            <a:xfrm>
              <a:off x="7221567" y="2278917"/>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114"/>
            <p:cNvSpPr/>
            <p:nvPr/>
          </p:nvSpPr>
          <p:spPr>
            <a:xfrm>
              <a:off x="7331805" y="2442334"/>
              <a:ext cx="324954" cy="237177"/>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633" name="Google Shape;6633;p114"/>
          <p:cNvGrpSpPr/>
          <p:nvPr/>
        </p:nvGrpSpPr>
        <p:grpSpPr>
          <a:xfrm>
            <a:off x="7221567" y="3086297"/>
            <a:ext cx="555517" cy="554294"/>
            <a:chOff x="7221567" y="3086297"/>
            <a:chExt cx="555517" cy="554294"/>
          </a:xfrm>
        </p:grpSpPr>
        <p:sp>
          <p:nvSpPr>
            <p:cNvPr id="6634" name="Google Shape;6634;p114"/>
            <p:cNvSpPr/>
            <p:nvPr/>
          </p:nvSpPr>
          <p:spPr>
            <a:xfrm>
              <a:off x="7221567" y="3086297"/>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114"/>
            <p:cNvSpPr/>
            <p:nvPr/>
          </p:nvSpPr>
          <p:spPr>
            <a:xfrm>
              <a:off x="7351613" y="3221078"/>
              <a:ext cx="295425" cy="284716"/>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dk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636" name="Google Shape;6636;p11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11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114">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11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11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606"/>
                                        </p:tgtEl>
                                        <p:attrNameLst>
                                          <p:attrName>style.visibility</p:attrName>
                                        </p:attrNameLst>
                                      </p:cBhvr>
                                      <p:to>
                                        <p:strVal val="visible"/>
                                      </p:to>
                                    </p:set>
                                    <p:animEffect transition="in" filter="fade">
                                      <p:cBhvr>
                                        <p:cTn id="7" dur="1000"/>
                                        <p:tgtEl>
                                          <p:spTgt spid="6606"/>
                                        </p:tgtEl>
                                      </p:cBhvr>
                                    </p:animEffect>
                                  </p:childTnLst>
                                </p:cTn>
                              </p:par>
                              <p:par>
                                <p:cTn id="8" presetID="8" presetClass="emph" presetSubtype="0" fill="hold" nodeType="withEffect">
                                  <p:stCondLst>
                                    <p:cond delay="0"/>
                                  </p:stCondLst>
                                  <p:childTnLst>
                                    <p:animRot by="-21600000">
                                      <p:cBhvr>
                                        <p:cTn id="9" dur="900" fill="hold"/>
                                        <p:tgtEl>
                                          <p:spTgt spid="6607"/>
                                        </p:tgtEl>
                                        <p:attrNameLst>
                                          <p:attrName>r</p:attrName>
                                        </p:attrNameLst>
                                      </p:cBhvr>
                                    </p:animRot>
                                  </p:childTnLst>
                                </p:cTn>
                              </p:par>
                              <p:par>
                                <p:cTn id="10" presetID="2" presetClass="entr" presetSubtype="8" fill="hold" nodeType="withEffect">
                                  <p:stCondLst>
                                    <p:cond delay="0"/>
                                  </p:stCondLst>
                                  <p:childTnLst>
                                    <p:set>
                                      <p:cBhvr>
                                        <p:cTn id="11" dur="1" fill="hold">
                                          <p:stCondLst>
                                            <p:cond delay="0"/>
                                          </p:stCondLst>
                                        </p:cTn>
                                        <p:tgtEl>
                                          <p:spTgt spid="6605"/>
                                        </p:tgtEl>
                                        <p:attrNameLst>
                                          <p:attrName>style.visibility</p:attrName>
                                        </p:attrNameLst>
                                      </p:cBhvr>
                                      <p:to>
                                        <p:strVal val="visible"/>
                                      </p:to>
                                    </p:set>
                                    <p:anim calcmode="lin" valueType="num">
                                      <p:cBhvr additive="base">
                                        <p:cTn id="12" dur="1000"/>
                                        <p:tgtEl>
                                          <p:spTgt spid="6605"/>
                                        </p:tgtEl>
                                        <p:attrNameLst>
                                          <p:attrName>ppt_x</p:attrName>
                                        </p:attrNameLst>
                                      </p:cBhvr>
                                      <p:tavLst>
                                        <p:tav tm="0">
                                          <p:val>
                                            <p:strVal val="#ppt_x-1"/>
                                          </p:val>
                                        </p:tav>
                                        <p:tav tm="100000">
                                          <p:val>
                                            <p:strVal val="#ppt_x"/>
                                          </p:val>
                                        </p:tav>
                                      </p:tavLst>
                                    </p:anim>
                                  </p:childTnLst>
                                </p:cTn>
                              </p:par>
                              <p:par>
                                <p:cTn id="13" presetID="23" presetClass="entr" presetSubtype="16" fill="hold" nodeType="withEffect">
                                  <p:stCondLst>
                                    <p:cond delay="0"/>
                                  </p:stCondLst>
                                  <p:childTnLst>
                                    <p:set>
                                      <p:cBhvr>
                                        <p:cTn id="14" dur="1" fill="hold">
                                          <p:stCondLst>
                                            <p:cond delay="0"/>
                                          </p:stCondLst>
                                        </p:cTn>
                                        <p:tgtEl>
                                          <p:spTgt spid="6609"/>
                                        </p:tgtEl>
                                        <p:attrNameLst>
                                          <p:attrName>style.visibility</p:attrName>
                                        </p:attrNameLst>
                                      </p:cBhvr>
                                      <p:to>
                                        <p:strVal val="visible"/>
                                      </p:to>
                                    </p:set>
                                    <p:anim calcmode="lin" valueType="num">
                                      <p:cBhvr additive="base">
                                        <p:cTn id="15" dur="1000"/>
                                        <p:tgtEl>
                                          <p:spTgt spid="6609"/>
                                        </p:tgtEl>
                                        <p:attrNameLst>
                                          <p:attrName>ppt_w</p:attrName>
                                        </p:attrNameLst>
                                      </p:cBhvr>
                                      <p:tavLst>
                                        <p:tav tm="0">
                                          <p:val>
                                            <p:strVal val="0"/>
                                          </p:val>
                                        </p:tav>
                                        <p:tav tm="100000">
                                          <p:val>
                                            <p:strVal val="#ppt_w"/>
                                          </p:val>
                                        </p:tav>
                                      </p:tavLst>
                                    </p:anim>
                                    <p:anim calcmode="lin" valueType="num">
                                      <p:cBhvr additive="base">
                                        <p:cTn id="16" dur="1000"/>
                                        <p:tgtEl>
                                          <p:spTgt spid="6609"/>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6612"/>
                                        </p:tgtEl>
                                        <p:attrNameLst>
                                          <p:attrName>style.visibility</p:attrName>
                                        </p:attrNameLst>
                                      </p:cBhvr>
                                      <p:to>
                                        <p:strVal val="visible"/>
                                      </p:to>
                                    </p:set>
                                    <p:anim calcmode="lin" valueType="num">
                                      <p:cBhvr additive="base">
                                        <p:cTn id="19" dur="1000"/>
                                        <p:tgtEl>
                                          <p:spTgt spid="6612"/>
                                        </p:tgtEl>
                                        <p:attrNameLst>
                                          <p:attrName>ppt_w</p:attrName>
                                        </p:attrNameLst>
                                      </p:cBhvr>
                                      <p:tavLst>
                                        <p:tav tm="0">
                                          <p:val>
                                            <p:strVal val="0"/>
                                          </p:val>
                                        </p:tav>
                                        <p:tav tm="100000">
                                          <p:val>
                                            <p:strVal val="#ppt_w"/>
                                          </p:val>
                                        </p:tav>
                                      </p:tavLst>
                                    </p:anim>
                                    <p:anim calcmode="lin" valueType="num">
                                      <p:cBhvr additive="base">
                                        <p:cTn id="20" dur="1000"/>
                                        <p:tgtEl>
                                          <p:spTgt spid="6612"/>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6615"/>
                                        </p:tgtEl>
                                        <p:attrNameLst>
                                          <p:attrName>style.visibility</p:attrName>
                                        </p:attrNameLst>
                                      </p:cBhvr>
                                      <p:to>
                                        <p:strVal val="visible"/>
                                      </p:to>
                                    </p:set>
                                    <p:anim calcmode="lin" valueType="num">
                                      <p:cBhvr additive="base">
                                        <p:cTn id="23" dur="1000"/>
                                        <p:tgtEl>
                                          <p:spTgt spid="6615"/>
                                        </p:tgtEl>
                                        <p:attrNameLst>
                                          <p:attrName>ppt_w</p:attrName>
                                        </p:attrNameLst>
                                      </p:cBhvr>
                                      <p:tavLst>
                                        <p:tav tm="0">
                                          <p:val>
                                            <p:strVal val="0"/>
                                          </p:val>
                                        </p:tav>
                                        <p:tav tm="100000">
                                          <p:val>
                                            <p:strVal val="#ppt_w"/>
                                          </p:val>
                                        </p:tav>
                                      </p:tavLst>
                                    </p:anim>
                                    <p:anim calcmode="lin" valueType="num">
                                      <p:cBhvr additive="base">
                                        <p:cTn id="24" dur="1000"/>
                                        <p:tgtEl>
                                          <p:spTgt spid="6615"/>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6618"/>
                                        </p:tgtEl>
                                        <p:attrNameLst>
                                          <p:attrName>style.visibility</p:attrName>
                                        </p:attrNameLst>
                                      </p:cBhvr>
                                      <p:to>
                                        <p:strVal val="visible"/>
                                      </p:to>
                                    </p:set>
                                    <p:anim calcmode="lin" valueType="num">
                                      <p:cBhvr additive="base">
                                        <p:cTn id="27" dur="1000"/>
                                        <p:tgtEl>
                                          <p:spTgt spid="6618"/>
                                        </p:tgtEl>
                                        <p:attrNameLst>
                                          <p:attrName>ppt_w</p:attrName>
                                        </p:attrNameLst>
                                      </p:cBhvr>
                                      <p:tavLst>
                                        <p:tav tm="0">
                                          <p:val>
                                            <p:strVal val="0"/>
                                          </p:val>
                                        </p:tav>
                                        <p:tav tm="100000">
                                          <p:val>
                                            <p:strVal val="#ppt_w"/>
                                          </p:val>
                                        </p:tav>
                                      </p:tavLst>
                                    </p:anim>
                                    <p:anim calcmode="lin" valueType="num">
                                      <p:cBhvr additive="base">
                                        <p:cTn id="28" dur="1000"/>
                                        <p:tgtEl>
                                          <p:spTgt spid="6618"/>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6621"/>
                                        </p:tgtEl>
                                        <p:attrNameLst>
                                          <p:attrName>style.visibility</p:attrName>
                                        </p:attrNameLst>
                                      </p:cBhvr>
                                      <p:to>
                                        <p:strVal val="visible"/>
                                      </p:to>
                                    </p:set>
                                    <p:anim calcmode="lin" valueType="num">
                                      <p:cBhvr additive="base">
                                        <p:cTn id="31" dur="1000"/>
                                        <p:tgtEl>
                                          <p:spTgt spid="6621"/>
                                        </p:tgtEl>
                                        <p:attrNameLst>
                                          <p:attrName>ppt_w</p:attrName>
                                        </p:attrNameLst>
                                      </p:cBhvr>
                                      <p:tavLst>
                                        <p:tav tm="0">
                                          <p:val>
                                            <p:strVal val="0"/>
                                          </p:val>
                                        </p:tav>
                                        <p:tav tm="100000">
                                          <p:val>
                                            <p:strVal val="#ppt_w"/>
                                          </p:val>
                                        </p:tav>
                                      </p:tavLst>
                                    </p:anim>
                                    <p:anim calcmode="lin" valueType="num">
                                      <p:cBhvr additive="base">
                                        <p:cTn id="32" dur="1000"/>
                                        <p:tgtEl>
                                          <p:spTgt spid="6621"/>
                                        </p:tgtEl>
                                        <p:attrNameLst>
                                          <p:attrName>ppt_h</p:attrName>
                                        </p:attrNameLst>
                                      </p:cBhvr>
                                      <p:tavLst>
                                        <p:tav tm="0">
                                          <p:val>
                                            <p:str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6624"/>
                                        </p:tgtEl>
                                        <p:attrNameLst>
                                          <p:attrName>style.visibility</p:attrName>
                                        </p:attrNameLst>
                                      </p:cBhvr>
                                      <p:to>
                                        <p:strVal val="visible"/>
                                      </p:to>
                                    </p:set>
                                    <p:anim calcmode="lin" valueType="num">
                                      <p:cBhvr additive="base">
                                        <p:cTn id="35" dur="1000"/>
                                        <p:tgtEl>
                                          <p:spTgt spid="6624"/>
                                        </p:tgtEl>
                                        <p:attrNameLst>
                                          <p:attrName>ppt_w</p:attrName>
                                        </p:attrNameLst>
                                      </p:cBhvr>
                                      <p:tavLst>
                                        <p:tav tm="0">
                                          <p:val>
                                            <p:strVal val="0"/>
                                          </p:val>
                                        </p:tav>
                                        <p:tav tm="100000">
                                          <p:val>
                                            <p:strVal val="#ppt_w"/>
                                          </p:val>
                                        </p:tav>
                                      </p:tavLst>
                                    </p:anim>
                                    <p:anim calcmode="lin" valueType="num">
                                      <p:cBhvr additive="base">
                                        <p:cTn id="36" dur="1000"/>
                                        <p:tgtEl>
                                          <p:spTgt spid="6624"/>
                                        </p:tgtEl>
                                        <p:attrNameLst>
                                          <p:attrName>ppt_h</p:attrName>
                                        </p:attrNameLst>
                                      </p:cBhvr>
                                      <p:tavLst>
                                        <p:tav tm="0">
                                          <p:val>
                                            <p:strVal val="0"/>
                                          </p:val>
                                        </p:tav>
                                        <p:tav tm="100000">
                                          <p:val>
                                            <p:strVal val="#ppt_h"/>
                                          </p:val>
                                        </p:tav>
                                      </p:tavLst>
                                    </p:anim>
                                  </p:childTnLst>
                                </p:cTn>
                              </p:par>
                              <p:par>
                                <p:cTn id="37" presetID="23" presetClass="entr" presetSubtype="16" fill="hold" nodeType="withEffect">
                                  <p:stCondLst>
                                    <p:cond delay="0"/>
                                  </p:stCondLst>
                                  <p:childTnLst>
                                    <p:set>
                                      <p:cBhvr>
                                        <p:cTn id="38" dur="1" fill="hold">
                                          <p:stCondLst>
                                            <p:cond delay="0"/>
                                          </p:stCondLst>
                                        </p:cTn>
                                        <p:tgtEl>
                                          <p:spTgt spid="6627"/>
                                        </p:tgtEl>
                                        <p:attrNameLst>
                                          <p:attrName>style.visibility</p:attrName>
                                        </p:attrNameLst>
                                      </p:cBhvr>
                                      <p:to>
                                        <p:strVal val="visible"/>
                                      </p:to>
                                    </p:set>
                                    <p:anim calcmode="lin" valueType="num">
                                      <p:cBhvr additive="base">
                                        <p:cTn id="39" dur="1000"/>
                                        <p:tgtEl>
                                          <p:spTgt spid="6627"/>
                                        </p:tgtEl>
                                        <p:attrNameLst>
                                          <p:attrName>ppt_w</p:attrName>
                                        </p:attrNameLst>
                                      </p:cBhvr>
                                      <p:tavLst>
                                        <p:tav tm="0">
                                          <p:val>
                                            <p:strVal val="0"/>
                                          </p:val>
                                        </p:tav>
                                        <p:tav tm="100000">
                                          <p:val>
                                            <p:strVal val="#ppt_w"/>
                                          </p:val>
                                        </p:tav>
                                      </p:tavLst>
                                    </p:anim>
                                    <p:anim calcmode="lin" valueType="num">
                                      <p:cBhvr additive="base">
                                        <p:cTn id="40" dur="1000"/>
                                        <p:tgtEl>
                                          <p:spTgt spid="6627"/>
                                        </p:tgtEl>
                                        <p:attrNameLst>
                                          <p:attrName>ppt_h</p:attrName>
                                        </p:attrNameLst>
                                      </p:cBhvr>
                                      <p:tavLst>
                                        <p:tav tm="0">
                                          <p:val>
                                            <p:strVal val="0"/>
                                          </p:val>
                                        </p:tav>
                                        <p:tav tm="100000">
                                          <p:val>
                                            <p:strVal val="#ppt_h"/>
                                          </p:val>
                                        </p:tav>
                                      </p:tavLst>
                                    </p:anim>
                                  </p:childTnLst>
                                </p:cTn>
                              </p:par>
                              <p:par>
                                <p:cTn id="41" presetID="23" presetClass="entr" presetSubtype="16" fill="hold" nodeType="withEffect">
                                  <p:stCondLst>
                                    <p:cond delay="0"/>
                                  </p:stCondLst>
                                  <p:childTnLst>
                                    <p:set>
                                      <p:cBhvr>
                                        <p:cTn id="42" dur="1" fill="hold">
                                          <p:stCondLst>
                                            <p:cond delay="0"/>
                                          </p:stCondLst>
                                        </p:cTn>
                                        <p:tgtEl>
                                          <p:spTgt spid="6633"/>
                                        </p:tgtEl>
                                        <p:attrNameLst>
                                          <p:attrName>style.visibility</p:attrName>
                                        </p:attrNameLst>
                                      </p:cBhvr>
                                      <p:to>
                                        <p:strVal val="visible"/>
                                      </p:to>
                                    </p:set>
                                    <p:anim calcmode="lin" valueType="num">
                                      <p:cBhvr additive="base">
                                        <p:cTn id="43" dur="1000"/>
                                        <p:tgtEl>
                                          <p:spTgt spid="6633"/>
                                        </p:tgtEl>
                                        <p:attrNameLst>
                                          <p:attrName>ppt_w</p:attrName>
                                        </p:attrNameLst>
                                      </p:cBhvr>
                                      <p:tavLst>
                                        <p:tav tm="0">
                                          <p:val>
                                            <p:strVal val="0"/>
                                          </p:val>
                                        </p:tav>
                                        <p:tav tm="100000">
                                          <p:val>
                                            <p:strVal val="#ppt_w"/>
                                          </p:val>
                                        </p:tav>
                                      </p:tavLst>
                                    </p:anim>
                                    <p:anim calcmode="lin" valueType="num">
                                      <p:cBhvr additive="base">
                                        <p:cTn id="44" dur="1000"/>
                                        <p:tgtEl>
                                          <p:spTgt spid="6633"/>
                                        </p:tgtEl>
                                        <p:attrNameLst>
                                          <p:attrName>ppt_h</p:attrName>
                                        </p:attrNameLst>
                                      </p:cBhvr>
                                      <p:tavLst>
                                        <p:tav tm="0">
                                          <p:val>
                                            <p:strVal val="0"/>
                                          </p:val>
                                        </p:tav>
                                        <p:tav tm="100000">
                                          <p:val>
                                            <p:strVal val="#ppt_h"/>
                                          </p:val>
                                        </p:tav>
                                      </p:tavLst>
                                    </p:anim>
                                  </p:childTnLst>
                                </p:cTn>
                              </p:par>
                              <p:par>
                                <p:cTn id="45" presetID="23" presetClass="entr" presetSubtype="16" fill="hold" nodeType="withEffect">
                                  <p:stCondLst>
                                    <p:cond delay="0"/>
                                  </p:stCondLst>
                                  <p:childTnLst>
                                    <p:set>
                                      <p:cBhvr>
                                        <p:cTn id="46" dur="1" fill="hold">
                                          <p:stCondLst>
                                            <p:cond delay="0"/>
                                          </p:stCondLst>
                                        </p:cTn>
                                        <p:tgtEl>
                                          <p:spTgt spid="6630"/>
                                        </p:tgtEl>
                                        <p:attrNameLst>
                                          <p:attrName>style.visibility</p:attrName>
                                        </p:attrNameLst>
                                      </p:cBhvr>
                                      <p:to>
                                        <p:strVal val="visible"/>
                                      </p:to>
                                    </p:set>
                                    <p:anim calcmode="lin" valueType="num">
                                      <p:cBhvr additive="base">
                                        <p:cTn id="47" dur="1000"/>
                                        <p:tgtEl>
                                          <p:spTgt spid="6630"/>
                                        </p:tgtEl>
                                        <p:attrNameLst>
                                          <p:attrName>ppt_w</p:attrName>
                                        </p:attrNameLst>
                                      </p:cBhvr>
                                      <p:tavLst>
                                        <p:tav tm="0">
                                          <p:val>
                                            <p:strVal val="0"/>
                                          </p:val>
                                        </p:tav>
                                        <p:tav tm="100000">
                                          <p:val>
                                            <p:strVal val="#ppt_w"/>
                                          </p:val>
                                        </p:tav>
                                      </p:tavLst>
                                    </p:anim>
                                    <p:anim calcmode="lin" valueType="num">
                                      <p:cBhvr additive="base">
                                        <p:cTn id="48" dur="1000"/>
                                        <p:tgtEl>
                                          <p:spTgt spid="6630"/>
                                        </p:tgtEl>
                                        <p:attrNameLst>
                                          <p:attrName>ppt_h</p:attrName>
                                        </p:attrNameLst>
                                      </p:cBhvr>
                                      <p:tavLst>
                                        <p:tav tm="0">
                                          <p:val>
                                            <p:strVal val="0"/>
                                          </p:val>
                                        </p:tav>
                                        <p:tav tm="100000">
                                          <p:val>
                                            <p:strVal val="#ppt_h"/>
                                          </p:val>
                                        </p:tav>
                                      </p:tavLst>
                                    </p:anim>
                                  </p:childTnLst>
                                </p:cTn>
                              </p:par>
                              <p:par>
                                <p:cTn id="49" presetID="23" presetClass="entr" presetSubtype="16" fill="hold" nodeType="withEffect">
                                  <p:stCondLst>
                                    <p:cond delay="0"/>
                                  </p:stCondLst>
                                  <p:childTnLst>
                                    <p:set>
                                      <p:cBhvr>
                                        <p:cTn id="50" dur="1" fill="hold">
                                          <p:stCondLst>
                                            <p:cond delay="0"/>
                                          </p:stCondLst>
                                        </p:cTn>
                                        <p:tgtEl>
                                          <p:spTgt spid="6608"/>
                                        </p:tgtEl>
                                        <p:attrNameLst>
                                          <p:attrName>style.visibility</p:attrName>
                                        </p:attrNameLst>
                                      </p:cBhvr>
                                      <p:to>
                                        <p:strVal val="visible"/>
                                      </p:to>
                                    </p:set>
                                    <p:anim calcmode="lin" valueType="num">
                                      <p:cBhvr additive="base">
                                        <p:cTn id="51" dur="1000"/>
                                        <p:tgtEl>
                                          <p:spTgt spid="6608"/>
                                        </p:tgtEl>
                                        <p:attrNameLst>
                                          <p:attrName>ppt_w</p:attrName>
                                        </p:attrNameLst>
                                      </p:cBhvr>
                                      <p:tavLst>
                                        <p:tav tm="0">
                                          <p:val>
                                            <p:strVal val="0"/>
                                          </p:val>
                                        </p:tav>
                                        <p:tav tm="100000">
                                          <p:val>
                                            <p:strVal val="#ppt_w"/>
                                          </p:val>
                                        </p:tav>
                                      </p:tavLst>
                                    </p:anim>
                                    <p:anim calcmode="lin" valueType="num">
                                      <p:cBhvr additive="base">
                                        <p:cTn id="52" dur="1000"/>
                                        <p:tgtEl>
                                          <p:spTgt spid="6608"/>
                                        </p:tgtEl>
                                        <p:attrNameLst>
                                          <p:attrName>ppt_h</p:attrName>
                                        </p:attrNameLst>
                                      </p:cBhvr>
                                      <p:tavLst>
                                        <p:tav tm="0">
                                          <p:val>
                                            <p:strVal val="0"/>
                                          </p:val>
                                        </p:tav>
                                        <p:tav tm="100000">
                                          <p:val>
                                            <p:strVal val="#ppt_h"/>
                                          </p:val>
                                        </p:tav>
                                      </p:tavLst>
                                    </p:anim>
                                  </p:childTnLst>
                                </p:cTn>
                              </p:par>
                              <p:par>
                                <p:cTn id="53" presetID="10" presetClass="entr" presetSubtype="0" fill="hold" nodeType="withEffect">
                                  <p:stCondLst>
                                    <p:cond delay="0"/>
                                  </p:stCondLst>
                                  <p:childTnLst>
                                    <p:set>
                                      <p:cBhvr>
                                        <p:cTn id="54" dur="1" fill="hold">
                                          <p:stCondLst>
                                            <p:cond delay="0"/>
                                          </p:stCondLst>
                                        </p:cTn>
                                        <p:tgtEl>
                                          <p:spTgt spid="6636"/>
                                        </p:tgtEl>
                                        <p:attrNameLst>
                                          <p:attrName>style.visibility</p:attrName>
                                        </p:attrNameLst>
                                      </p:cBhvr>
                                      <p:to>
                                        <p:strVal val="visible"/>
                                      </p:to>
                                    </p:set>
                                    <p:animEffect transition="in" filter="fade">
                                      <p:cBhvr>
                                        <p:cTn id="55" dur="1000"/>
                                        <p:tgtEl>
                                          <p:spTgt spid="6636"/>
                                        </p:tgtEl>
                                      </p:cBhvr>
                                    </p:animEffect>
                                  </p:childTnLst>
                                </p:cTn>
                              </p:par>
                              <p:par>
                                <p:cTn id="56" presetID="10" presetClass="entr" presetSubtype="0" fill="hold" nodeType="withEffect">
                                  <p:stCondLst>
                                    <p:cond delay="0"/>
                                  </p:stCondLst>
                                  <p:childTnLst>
                                    <p:set>
                                      <p:cBhvr>
                                        <p:cTn id="57" dur="1" fill="hold">
                                          <p:stCondLst>
                                            <p:cond delay="0"/>
                                          </p:stCondLst>
                                        </p:cTn>
                                        <p:tgtEl>
                                          <p:spTgt spid="6637"/>
                                        </p:tgtEl>
                                        <p:attrNameLst>
                                          <p:attrName>style.visibility</p:attrName>
                                        </p:attrNameLst>
                                      </p:cBhvr>
                                      <p:to>
                                        <p:strVal val="visible"/>
                                      </p:to>
                                    </p:set>
                                    <p:animEffect transition="in" filter="fade">
                                      <p:cBhvr>
                                        <p:cTn id="58" dur="1000"/>
                                        <p:tgtEl>
                                          <p:spTgt spid="6637"/>
                                        </p:tgtEl>
                                      </p:cBhvr>
                                    </p:animEffect>
                                  </p:childTnLst>
                                </p:cTn>
                              </p:par>
                              <p:par>
                                <p:cTn id="59" presetID="10" presetClass="entr" presetSubtype="0" fill="hold" nodeType="withEffect">
                                  <p:stCondLst>
                                    <p:cond delay="0"/>
                                  </p:stCondLst>
                                  <p:childTnLst>
                                    <p:set>
                                      <p:cBhvr>
                                        <p:cTn id="60" dur="1" fill="hold">
                                          <p:stCondLst>
                                            <p:cond delay="0"/>
                                          </p:stCondLst>
                                        </p:cTn>
                                        <p:tgtEl>
                                          <p:spTgt spid="6638"/>
                                        </p:tgtEl>
                                        <p:attrNameLst>
                                          <p:attrName>style.visibility</p:attrName>
                                        </p:attrNameLst>
                                      </p:cBhvr>
                                      <p:to>
                                        <p:strVal val="visible"/>
                                      </p:to>
                                    </p:set>
                                    <p:animEffect transition="in" filter="fade">
                                      <p:cBhvr>
                                        <p:cTn id="61" dur="1000"/>
                                        <p:tgtEl>
                                          <p:spTgt spid="6638"/>
                                        </p:tgtEl>
                                      </p:cBhvr>
                                    </p:animEffect>
                                  </p:childTnLst>
                                </p:cTn>
                              </p:par>
                              <p:par>
                                <p:cTn id="62" presetID="10" presetClass="entr" presetSubtype="0" fill="hold" nodeType="withEffect">
                                  <p:stCondLst>
                                    <p:cond delay="0"/>
                                  </p:stCondLst>
                                  <p:childTnLst>
                                    <p:set>
                                      <p:cBhvr>
                                        <p:cTn id="63" dur="1" fill="hold">
                                          <p:stCondLst>
                                            <p:cond delay="0"/>
                                          </p:stCondLst>
                                        </p:cTn>
                                        <p:tgtEl>
                                          <p:spTgt spid="6639"/>
                                        </p:tgtEl>
                                        <p:attrNameLst>
                                          <p:attrName>style.visibility</p:attrName>
                                        </p:attrNameLst>
                                      </p:cBhvr>
                                      <p:to>
                                        <p:strVal val="visible"/>
                                      </p:to>
                                    </p:set>
                                    <p:animEffect transition="in" filter="fade">
                                      <p:cBhvr>
                                        <p:cTn id="64" dur="1000"/>
                                        <p:tgtEl>
                                          <p:spTgt spid="6639"/>
                                        </p:tgtEl>
                                      </p:cBhvr>
                                    </p:animEffect>
                                  </p:childTnLst>
                                </p:cTn>
                              </p:par>
                              <p:par>
                                <p:cTn id="65" presetID="10" presetClass="entr" presetSubtype="0" fill="hold" nodeType="withEffect">
                                  <p:stCondLst>
                                    <p:cond delay="0"/>
                                  </p:stCondLst>
                                  <p:childTnLst>
                                    <p:set>
                                      <p:cBhvr>
                                        <p:cTn id="66" dur="1" fill="hold">
                                          <p:stCondLst>
                                            <p:cond delay="0"/>
                                          </p:stCondLst>
                                        </p:cTn>
                                        <p:tgtEl>
                                          <p:spTgt spid="6640"/>
                                        </p:tgtEl>
                                        <p:attrNameLst>
                                          <p:attrName>style.visibility</p:attrName>
                                        </p:attrNameLst>
                                      </p:cBhvr>
                                      <p:to>
                                        <p:strVal val="visible"/>
                                      </p:to>
                                    </p:set>
                                    <p:animEffect transition="in" filter="fade">
                                      <p:cBhvr>
                                        <p:cTn id="67" dur="1000"/>
                                        <p:tgtEl>
                                          <p:spTgt spid="6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44"/>
        <p:cNvGrpSpPr/>
        <p:nvPr/>
      </p:nvGrpSpPr>
      <p:grpSpPr>
        <a:xfrm>
          <a:off x="0" y="0"/>
          <a:ext cx="0" cy="0"/>
          <a:chOff x="0" y="0"/>
          <a:chExt cx="0" cy="0"/>
        </a:xfrm>
      </p:grpSpPr>
      <p:sp>
        <p:nvSpPr>
          <p:cNvPr id="6645" name="Google Shape;6645;p11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PROJECT MANAGEMENT</a:t>
            </a:r>
            <a:endParaRPr/>
          </a:p>
        </p:txBody>
      </p:sp>
      <p:pic>
        <p:nvPicPr>
          <p:cNvPr id="6646" name="Google Shape;6646;p115"/>
          <p:cNvPicPr preferRelativeResize="0"/>
          <p:nvPr/>
        </p:nvPicPr>
        <p:blipFill>
          <a:blip r:embed="rId3">
            <a:alphaModFix/>
          </a:blip>
          <a:stretch>
            <a:fillRect/>
          </a:stretch>
        </p:blipFill>
        <p:spPr>
          <a:xfrm>
            <a:off x="5735089" y="-1476100"/>
            <a:ext cx="2527512" cy="2681250"/>
          </a:xfrm>
          <a:prstGeom prst="rect">
            <a:avLst/>
          </a:prstGeom>
          <a:noFill/>
          <a:ln>
            <a:noFill/>
          </a:ln>
        </p:spPr>
      </p:pic>
      <p:sp>
        <p:nvSpPr>
          <p:cNvPr id="6647" name="Google Shape;6647;p115"/>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115"/>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115">
            <a:hlinkClick r:id="rId4"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115">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115">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6652" name="Google Shape;6652;p115"/>
          <p:cNvGraphicFramePr/>
          <p:nvPr/>
        </p:nvGraphicFramePr>
        <p:xfrm>
          <a:off x="837063" y="1364575"/>
          <a:ext cx="7469875" cy="2935725"/>
        </p:xfrm>
        <a:graphic>
          <a:graphicData uri="http://schemas.openxmlformats.org/drawingml/2006/table">
            <a:tbl>
              <a:tblPr>
                <a:noFill/>
                <a:tableStyleId>{5789F1A5-50F0-48B5-90E7-7FE746310791}</a:tableStyleId>
              </a:tblPr>
              <a:tblGrid>
                <a:gridCol w="582450">
                  <a:extLst>
                    <a:ext uri="{9D8B030D-6E8A-4147-A177-3AD203B41FA5}">
                      <a16:colId xmlns:a16="http://schemas.microsoft.com/office/drawing/2014/main" val="20000"/>
                    </a:ext>
                  </a:extLst>
                </a:gridCol>
                <a:gridCol w="2123225">
                  <a:extLst>
                    <a:ext uri="{9D8B030D-6E8A-4147-A177-3AD203B41FA5}">
                      <a16:colId xmlns:a16="http://schemas.microsoft.com/office/drawing/2014/main" val="20001"/>
                    </a:ext>
                  </a:extLst>
                </a:gridCol>
                <a:gridCol w="1191050">
                  <a:extLst>
                    <a:ext uri="{9D8B030D-6E8A-4147-A177-3AD203B41FA5}">
                      <a16:colId xmlns:a16="http://schemas.microsoft.com/office/drawing/2014/main" val="20002"/>
                    </a:ext>
                  </a:extLst>
                </a:gridCol>
                <a:gridCol w="1191050">
                  <a:extLst>
                    <a:ext uri="{9D8B030D-6E8A-4147-A177-3AD203B41FA5}">
                      <a16:colId xmlns:a16="http://schemas.microsoft.com/office/drawing/2014/main" val="20003"/>
                    </a:ext>
                  </a:extLst>
                </a:gridCol>
                <a:gridCol w="1191050">
                  <a:extLst>
                    <a:ext uri="{9D8B030D-6E8A-4147-A177-3AD203B41FA5}">
                      <a16:colId xmlns:a16="http://schemas.microsoft.com/office/drawing/2014/main" val="20004"/>
                    </a:ext>
                  </a:extLst>
                </a:gridCol>
                <a:gridCol w="1191050">
                  <a:extLst>
                    <a:ext uri="{9D8B030D-6E8A-4147-A177-3AD203B41FA5}">
                      <a16:colId xmlns:a16="http://schemas.microsoft.com/office/drawing/2014/main" val="20005"/>
                    </a:ext>
                  </a:extLst>
                </a:gridCol>
              </a:tblGrid>
              <a:tr h="772600">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ID</a:t>
                      </a:r>
                      <a:endParaRPr sz="21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Tasks</a:t>
                      </a:r>
                      <a:endParaRPr sz="21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Week 1</a:t>
                      </a:r>
                      <a:endParaRPr sz="21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Week 2</a:t>
                      </a:r>
                      <a:endParaRPr sz="21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Week 3</a:t>
                      </a:r>
                      <a:endParaRPr sz="21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100">
                          <a:solidFill>
                            <a:schemeClr val="dk2"/>
                          </a:solidFill>
                          <a:latin typeface="Aldrich"/>
                          <a:ea typeface="Aldrich"/>
                          <a:cs typeface="Aldrich"/>
                          <a:sym typeface="Aldrich"/>
                        </a:rPr>
                        <a:t>Week 4</a:t>
                      </a:r>
                      <a:endParaRPr sz="2100">
                        <a:solidFill>
                          <a:schemeClr val="dk2"/>
                        </a:solidFill>
                        <a:latin typeface="Aldrich"/>
                        <a:ea typeface="Aldrich"/>
                        <a:cs typeface="Aldrich"/>
                        <a:sym typeface="Aldrich"/>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32625">
                <a:tc>
                  <a:txBody>
                    <a:bodyPr/>
                    <a:lstStyle/>
                    <a:p>
                      <a:pPr marL="0" lvl="0" indent="0" algn="ctr" rtl="0">
                        <a:spcBef>
                          <a:spcPts val="0"/>
                        </a:spcBef>
                        <a:spcAft>
                          <a:spcPts val="0"/>
                        </a:spcAft>
                        <a:buNone/>
                      </a:pPr>
                      <a:r>
                        <a:rPr lang="en">
                          <a:solidFill>
                            <a:schemeClr val="lt1"/>
                          </a:solidFill>
                        </a:rPr>
                        <a:t>1</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Start</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32625">
                <a:tc>
                  <a:txBody>
                    <a:bodyPr/>
                    <a:lstStyle/>
                    <a:p>
                      <a:pPr marL="0" lvl="0" indent="0" algn="ctr" rtl="0">
                        <a:spcBef>
                          <a:spcPts val="0"/>
                        </a:spcBef>
                        <a:spcAft>
                          <a:spcPts val="0"/>
                        </a:spcAft>
                        <a:buNone/>
                      </a:pPr>
                      <a:r>
                        <a:rPr lang="en">
                          <a:solidFill>
                            <a:schemeClr val="lt1"/>
                          </a:solidFill>
                        </a:rPr>
                        <a:t>2</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Clean the data</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32625">
                <a:tc>
                  <a:txBody>
                    <a:bodyPr/>
                    <a:lstStyle/>
                    <a:p>
                      <a:pPr marL="0" lvl="0" indent="0" algn="ctr" rtl="0">
                        <a:spcBef>
                          <a:spcPts val="0"/>
                        </a:spcBef>
                        <a:spcAft>
                          <a:spcPts val="0"/>
                        </a:spcAft>
                        <a:buNone/>
                      </a:pPr>
                      <a:r>
                        <a:rPr lang="en">
                          <a:solidFill>
                            <a:schemeClr val="lt1"/>
                          </a:solidFill>
                        </a:rPr>
                        <a:t>3</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Analyze data</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432625">
                <a:tc>
                  <a:txBody>
                    <a:bodyPr/>
                    <a:lstStyle/>
                    <a:p>
                      <a:pPr marL="0" lvl="0" indent="0" algn="ctr" rtl="0">
                        <a:spcBef>
                          <a:spcPts val="0"/>
                        </a:spcBef>
                        <a:spcAft>
                          <a:spcPts val="0"/>
                        </a:spcAft>
                        <a:buNone/>
                      </a:pPr>
                      <a:r>
                        <a:rPr lang="en">
                          <a:solidFill>
                            <a:schemeClr val="lt1"/>
                          </a:solidFill>
                        </a:rPr>
                        <a:t>4</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Customer approval</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432625">
                <a:tc>
                  <a:txBody>
                    <a:bodyPr/>
                    <a:lstStyle/>
                    <a:p>
                      <a:pPr marL="0" lvl="0" indent="0" algn="ctr" rtl="0">
                        <a:spcBef>
                          <a:spcPts val="0"/>
                        </a:spcBef>
                        <a:spcAft>
                          <a:spcPts val="0"/>
                        </a:spcAft>
                        <a:buNone/>
                      </a:pPr>
                      <a:r>
                        <a:rPr lang="en">
                          <a:solidFill>
                            <a:schemeClr val="lt1"/>
                          </a:solidFill>
                        </a:rPr>
                        <a:t>5</a:t>
                      </a:r>
                      <a:endParaRPr>
                        <a:solidFill>
                          <a:schemeClr val="lt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Sign off</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6646"/>
                                        </p:tgtEl>
                                        <p:attrNameLst>
                                          <p:attrName>style.visibility</p:attrName>
                                        </p:attrNameLst>
                                      </p:cBhvr>
                                      <p:to>
                                        <p:strVal val="visible"/>
                                      </p:to>
                                    </p:set>
                                    <p:anim calcmode="lin" valueType="num">
                                      <p:cBhvr additive="base">
                                        <p:cTn id="7" dur="1000"/>
                                        <p:tgtEl>
                                          <p:spTgt spid="6646"/>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6645"/>
                                        </p:tgtEl>
                                        <p:attrNameLst>
                                          <p:attrName>style.visibility</p:attrName>
                                        </p:attrNameLst>
                                      </p:cBhvr>
                                      <p:to>
                                        <p:strVal val="visible"/>
                                      </p:to>
                                    </p:set>
                                    <p:anim calcmode="lin" valueType="num">
                                      <p:cBhvr additive="base">
                                        <p:cTn id="10" dur="1000"/>
                                        <p:tgtEl>
                                          <p:spTgt spid="6645"/>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6647"/>
                                        </p:tgtEl>
                                        <p:attrNameLst>
                                          <p:attrName>style.visibility</p:attrName>
                                        </p:attrNameLst>
                                      </p:cBhvr>
                                      <p:to>
                                        <p:strVal val="visible"/>
                                      </p:to>
                                    </p:set>
                                    <p:animEffect transition="in" filter="fade">
                                      <p:cBhvr>
                                        <p:cTn id="13" dur="1000"/>
                                        <p:tgtEl>
                                          <p:spTgt spid="6647"/>
                                        </p:tgtEl>
                                      </p:cBhvr>
                                    </p:animEffect>
                                  </p:childTnLst>
                                </p:cTn>
                              </p:par>
                              <p:par>
                                <p:cTn id="14" presetID="10" presetClass="entr" presetSubtype="0" fill="hold" nodeType="withEffect">
                                  <p:stCondLst>
                                    <p:cond delay="0"/>
                                  </p:stCondLst>
                                  <p:childTnLst>
                                    <p:set>
                                      <p:cBhvr>
                                        <p:cTn id="15" dur="1" fill="hold">
                                          <p:stCondLst>
                                            <p:cond delay="0"/>
                                          </p:stCondLst>
                                        </p:cTn>
                                        <p:tgtEl>
                                          <p:spTgt spid="6648"/>
                                        </p:tgtEl>
                                        <p:attrNameLst>
                                          <p:attrName>style.visibility</p:attrName>
                                        </p:attrNameLst>
                                      </p:cBhvr>
                                      <p:to>
                                        <p:strVal val="visible"/>
                                      </p:to>
                                    </p:set>
                                    <p:animEffect transition="in" filter="fade">
                                      <p:cBhvr>
                                        <p:cTn id="16" dur="1000"/>
                                        <p:tgtEl>
                                          <p:spTgt spid="6648"/>
                                        </p:tgtEl>
                                      </p:cBhvr>
                                    </p:animEffect>
                                  </p:childTnLst>
                                </p:cTn>
                              </p:par>
                              <p:par>
                                <p:cTn id="17" presetID="10" presetClass="entr" presetSubtype="0" fill="hold" nodeType="withEffect">
                                  <p:stCondLst>
                                    <p:cond delay="0"/>
                                  </p:stCondLst>
                                  <p:childTnLst>
                                    <p:set>
                                      <p:cBhvr>
                                        <p:cTn id="18" dur="1" fill="hold">
                                          <p:stCondLst>
                                            <p:cond delay="0"/>
                                          </p:stCondLst>
                                        </p:cTn>
                                        <p:tgtEl>
                                          <p:spTgt spid="6649"/>
                                        </p:tgtEl>
                                        <p:attrNameLst>
                                          <p:attrName>style.visibility</p:attrName>
                                        </p:attrNameLst>
                                      </p:cBhvr>
                                      <p:to>
                                        <p:strVal val="visible"/>
                                      </p:to>
                                    </p:set>
                                    <p:animEffect transition="in" filter="fade">
                                      <p:cBhvr>
                                        <p:cTn id="19" dur="1000"/>
                                        <p:tgtEl>
                                          <p:spTgt spid="6649"/>
                                        </p:tgtEl>
                                      </p:cBhvr>
                                    </p:animEffect>
                                  </p:childTnLst>
                                </p:cTn>
                              </p:par>
                              <p:par>
                                <p:cTn id="20" presetID="10" presetClass="entr" presetSubtype="0" fill="hold" nodeType="withEffect">
                                  <p:stCondLst>
                                    <p:cond delay="0"/>
                                  </p:stCondLst>
                                  <p:childTnLst>
                                    <p:set>
                                      <p:cBhvr>
                                        <p:cTn id="21" dur="1" fill="hold">
                                          <p:stCondLst>
                                            <p:cond delay="0"/>
                                          </p:stCondLst>
                                        </p:cTn>
                                        <p:tgtEl>
                                          <p:spTgt spid="6650"/>
                                        </p:tgtEl>
                                        <p:attrNameLst>
                                          <p:attrName>style.visibility</p:attrName>
                                        </p:attrNameLst>
                                      </p:cBhvr>
                                      <p:to>
                                        <p:strVal val="visible"/>
                                      </p:to>
                                    </p:set>
                                    <p:animEffect transition="in" filter="fade">
                                      <p:cBhvr>
                                        <p:cTn id="22" dur="1000"/>
                                        <p:tgtEl>
                                          <p:spTgt spid="6650"/>
                                        </p:tgtEl>
                                      </p:cBhvr>
                                    </p:animEffect>
                                  </p:childTnLst>
                                </p:cTn>
                              </p:par>
                              <p:par>
                                <p:cTn id="23" presetID="10" presetClass="entr" presetSubtype="0" fill="hold" nodeType="withEffect">
                                  <p:stCondLst>
                                    <p:cond delay="0"/>
                                  </p:stCondLst>
                                  <p:childTnLst>
                                    <p:set>
                                      <p:cBhvr>
                                        <p:cTn id="24" dur="1" fill="hold">
                                          <p:stCondLst>
                                            <p:cond delay="0"/>
                                          </p:stCondLst>
                                        </p:cTn>
                                        <p:tgtEl>
                                          <p:spTgt spid="6651"/>
                                        </p:tgtEl>
                                        <p:attrNameLst>
                                          <p:attrName>style.visibility</p:attrName>
                                        </p:attrNameLst>
                                      </p:cBhvr>
                                      <p:to>
                                        <p:strVal val="visible"/>
                                      </p:to>
                                    </p:set>
                                    <p:animEffect transition="in" filter="fade">
                                      <p:cBhvr>
                                        <p:cTn id="25" dur="1000"/>
                                        <p:tgtEl>
                                          <p:spTgt spid="6651"/>
                                        </p:tgtEl>
                                      </p:cBhvr>
                                    </p:animEffect>
                                  </p:childTnLst>
                                </p:cTn>
                              </p:par>
                              <p:par>
                                <p:cTn id="26" presetID="10" presetClass="entr" presetSubtype="0" fill="hold" nodeType="withEffect">
                                  <p:stCondLst>
                                    <p:cond delay="0"/>
                                  </p:stCondLst>
                                  <p:childTnLst>
                                    <p:set>
                                      <p:cBhvr>
                                        <p:cTn id="27" dur="1" fill="hold">
                                          <p:stCondLst>
                                            <p:cond delay="0"/>
                                          </p:stCondLst>
                                        </p:cTn>
                                        <p:tgtEl>
                                          <p:spTgt spid="6652"/>
                                        </p:tgtEl>
                                        <p:attrNameLst>
                                          <p:attrName>style.visibility</p:attrName>
                                        </p:attrNameLst>
                                      </p:cBhvr>
                                      <p:to>
                                        <p:strVal val="visible"/>
                                      </p:to>
                                    </p:set>
                                    <p:animEffect transition="in" filter="fade">
                                      <p:cBhvr>
                                        <p:cTn id="28" dur="1000"/>
                                        <p:tgtEl>
                                          <p:spTgt spid="6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656"/>
        <p:cNvGrpSpPr/>
        <p:nvPr/>
      </p:nvGrpSpPr>
      <p:grpSpPr>
        <a:xfrm>
          <a:off x="0" y="0"/>
          <a:ext cx="0" cy="0"/>
          <a:chOff x="0" y="0"/>
          <a:chExt cx="0" cy="0"/>
        </a:xfrm>
      </p:grpSpPr>
      <p:graphicFrame>
        <p:nvGraphicFramePr>
          <p:cNvPr id="6657" name="Google Shape;6657;p116"/>
          <p:cNvGraphicFramePr/>
          <p:nvPr/>
        </p:nvGraphicFramePr>
        <p:xfrm>
          <a:off x="1373850" y="1685125"/>
          <a:ext cx="6271800" cy="2844200"/>
        </p:xfrm>
        <a:graphic>
          <a:graphicData uri="http://schemas.openxmlformats.org/drawingml/2006/table">
            <a:tbl>
              <a:tblPr>
                <a:noFill/>
                <a:tableStyleId>{5789F1A5-50F0-48B5-90E7-7FE746310791}</a:tableStyleId>
              </a:tblPr>
              <a:tblGrid>
                <a:gridCol w="4730850">
                  <a:extLst>
                    <a:ext uri="{9D8B030D-6E8A-4147-A177-3AD203B41FA5}">
                      <a16:colId xmlns:a16="http://schemas.microsoft.com/office/drawing/2014/main" val="20000"/>
                    </a:ext>
                  </a:extLst>
                </a:gridCol>
                <a:gridCol w="1540950">
                  <a:extLst>
                    <a:ext uri="{9D8B030D-6E8A-4147-A177-3AD203B41FA5}">
                      <a16:colId xmlns:a16="http://schemas.microsoft.com/office/drawing/2014/main" val="20001"/>
                    </a:ext>
                  </a:extLst>
                </a:gridCol>
              </a:tblGrid>
              <a:tr h="559900">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You can describe the most important points here</a:t>
                      </a:r>
                      <a:endParaRPr>
                        <a:solidFill>
                          <a:schemeClr val="lt1"/>
                        </a:solidFill>
                        <a:latin typeface="Bai Jamjuree"/>
                        <a:ea typeface="Bai Jamjuree"/>
                        <a:cs typeface="Bai Jamjuree"/>
                        <a:sym typeface="Bai Jamjuree"/>
                      </a:endParaRPr>
                    </a:p>
                  </a:txBody>
                  <a:tcPr marL="126000" marR="162000"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Area 1</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559900">
                <a:tc>
                  <a:txBody>
                    <a:bodyPr/>
                    <a:lstStyle/>
                    <a:p>
                      <a:pPr marL="0" lvl="0" indent="0" algn="ctr" rtl="0">
                        <a:spcBef>
                          <a:spcPts val="0"/>
                        </a:spcBef>
                        <a:spcAft>
                          <a:spcPts val="0"/>
                        </a:spcAft>
                        <a:buClr>
                          <a:srgbClr val="000000"/>
                        </a:buClr>
                        <a:buSzPts val="1100"/>
                        <a:buFont typeface="Arial"/>
                        <a:buNone/>
                      </a:pPr>
                      <a:r>
                        <a:rPr lang="en">
                          <a:solidFill>
                            <a:schemeClr val="lt1"/>
                          </a:solidFill>
                          <a:latin typeface="Bai Jamjuree"/>
                          <a:ea typeface="Bai Jamjuree"/>
                          <a:cs typeface="Bai Jamjuree"/>
                          <a:sym typeface="Bai Jamjuree"/>
                        </a:rPr>
                        <a:t>You can describe the most important points here</a:t>
                      </a:r>
                      <a:endParaRPr>
                        <a:solidFill>
                          <a:schemeClr val="lt1"/>
                        </a:solidFill>
                        <a:latin typeface="Bai Jamjuree"/>
                        <a:ea typeface="Bai Jamjuree"/>
                        <a:cs typeface="Bai Jamjuree"/>
                        <a:sym typeface="Bai Jamjuree"/>
                      </a:endParaRPr>
                    </a:p>
                  </a:txBody>
                  <a:tcPr marL="126000" marR="162000"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Area 2</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82250">
                <a:tc>
                  <a:txBody>
                    <a:bodyPr/>
                    <a:lstStyle/>
                    <a:p>
                      <a:pPr marL="0" lvl="0" indent="0" algn="ctr" rtl="0">
                        <a:spcBef>
                          <a:spcPts val="0"/>
                        </a:spcBef>
                        <a:spcAft>
                          <a:spcPts val="0"/>
                        </a:spcAft>
                        <a:buClr>
                          <a:srgbClr val="000000"/>
                        </a:buClr>
                        <a:buSzPts val="1100"/>
                        <a:buFont typeface="Arial"/>
                        <a:buNone/>
                      </a:pPr>
                      <a:r>
                        <a:rPr lang="en">
                          <a:solidFill>
                            <a:schemeClr val="lt1"/>
                          </a:solidFill>
                          <a:latin typeface="Bai Jamjuree"/>
                          <a:ea typeface="Bai Jamjuree"/>
                          <a:cs typeface="Bai Jamjuree"/>
                          <a:sym typeface="Bai Jamjuree"/>
                        </a:rPr>
                        <a:t>You can describe the most important points here</a:t>
                      </a:r>
                      <a:endParaRPr>
                        <a:solidFill>
                          <a:schemeClr val="lt1"/>
                        </a:solidFill>
                        <a:latin typeface="Bai Jamjuree"/>
                        <a:ea typeface="Bai Jamjuree"/>
                        <a:cs typeface="Bai Jamjuree"/>
                        <a:sym typeface="Bai Jamjuree"/>
                      </a:endParaRPr>
                    </a:p>
                  </a:txBody>
                  <a:tcPr marL="126000" marR="162000"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Area 3</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82250">
                <a:tc>
                  <a:txBody>
                    <a:bodyPr/>
                    <a:lstStyle/>
                    <a:p>
                      <a:pPr marL="0" lvl="0" indent="0" algn="ctr" rtl="0">
                        <a:spcBef>
                          <a:spcPts val="0"/>
                        </a:spcBef>
                        <a:spcAft>
                          <a:spcPts val="0"/>
                        </a:spcAft>
                        <a:buClr>
                          <a:srgbClr val="000000"/>
                        </a:buClr>
                        <a:buSzPts val="1100"/>
                        <a:buFont typeface="Arial"/>
                        <a:buNone/>
                      </a:pPr>
                      <a:r>
                        <a:rPr lang="en">
                          <a:solidFill>
                            <a:schemeClr val="lt1"/>
                          </a:solidFill>
                          <a:latin typeface="Bai Jamjuree"/>
                          <a:ea typeface="Bai Jamjuree"/>
                          <a:cs typeface="Bai Jamjuree"/>
                          <a:sym typeface="Bai Jamjuree"/>
                        </a:rPr>
                        <a:t>You can describe the most important points here</a:t>
                      </a:r>
                      <a:endParaRPr>
                        <a:solidFill>
                          <a:schemeClr val="lt1"/>
                        </a:solidFill>
                        <a:latin typeface="Bai Jamjuree"/>
                        <a:ea typeface="Bai Jamjuree"/>
                        <a:cs typeface="Bai Jamjuree"/>
                        <a:sym typeface="Bai Jamjuree"/>
                      </a:endParaRPr>
                    </a:p>
                  </a:txBody>
                  <a:tcPr marL="126000" marR="162000"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Area 4</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559900">
                <a:tc>
                  <a:txBody>
                    <a:bodyPr/>
                    <a:lstStyle/>
                    <a:p>
                      <a:pPr marL="0" lvl="0" indent="0" algn="ctr" rtl="0">
                        <a:spcBef>
                          <a:spcPts val="0"/>
                        </a:spcBef>
                        <a:spcAft>
                          <a:spcPts val="0"/>
                        </a:spcAft>
                        <a:buClr>
                          <a:srgbClr val="000000"/>
                        </a:buClr>
                        <a:buSzPts val="1100"/>
                        <a:buFont typeface="Arial"/>
                        <a:buNone/>
                      </a:pPr>
                      <a:r>
                        <a:rPr lang="en">
                          <a:solidFill>
                            <a:schemeClr val="lt1"/>
                          </a:solidFill>
                          <a:latin typeface="Bai Jamjuree"/>
                          <a:ea typeface="Bai Jamjuree"/>
                          <a:cs typeface="Bai Jamjuree"/>
                          <a:sym typeface="Bai Jamjuree"/>
                        </a:rPr>
                        <a:t>You can describe the most important points here</a:t>
                      </a:r>
                      <a:endParaRPr>
                        <a:solidFill>
                          <a:schemeClr val="lt1"/>
                        </a:solidFill>
                        <a:latin typeface="Bai Jamjuree"/>
                        <a:ea typeface="Bai Jamjuree"/>
                        <a:cs typeface="Bai Jamjuree"/>
                        <a:sym typeface="Bai Jamjuree"/>
                      </a:endParaRPr>
                    </a:p>
                  </a:txBody>
                  <a:tcPr marL="126000" marR="162000"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Bai Jamjuree"/>
                          <a:ea typeface="Bai Jamjuree"/>
                          <a:cs typeface="Bai Jamjuree"/>
                          <a:sym typeface="Bai Jamjuree"/>
                        </a:rPr>
                        <a:t>Area 5</a:t>
                      </a:r>
                      <a:endParaRPr>
                        <a:solidFill>
                          <a:schemeClr val="lt1"/>
                        </a:solidFill>
                        <a:latin typeface="Bai Jamjuree"/>
                        <a:ea typeface="Bai Jamjuree"/>
                        <a:cs typeface="Bai Jamjuree"/>
                        <a:sym typeface="Bai Jamjuree"/>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658" name="Google Shape;6658;p116"/>
          <p:cNvSpPr txBox="1"/>
          <p:nvPr/>
        </p:nvSpPr>
        <p:spPr>
          <a:xfrm>
            <a:off x="2380570" y="1265925"/>
            <a:ext cx="2773800" cy="330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a:solidFill>
                  <a:schemeClr val="dk2"/>
                </a:solidFill>
                <a:latin typeface="Aldrich"/>
                <a:ea typeface="Aldrich"/>
                <a:cs typeface="Aldrich"/>
                <a:sym typeface="Aldrich"/>
              </a:rPr>
              <a:t>Subject</a:t>
            </a:r>
            <a:endParaRPr sz="2100">
              <a:solidFill>
                <a:schemeClr val="dk2"/>
              </a:solidFill>
              <a:latin typeface="Aldrich"/>
              <a:ea typeface="Aldrich"/>
              <a:cs typeface="Aldrich"/>
              <a:sym typeface="Aldrich"/>
            </a:endParaRPr>
          </a:p>
        </p:txBody>
      </p:sp>
      <p:sp>
        <p:nvSpPr>
          <p:cNvPr id="6659" name="Google Shape;6659;p116"/>
          <p:cNvSpPr txBox="1"/>
          <p:nvPr/>
        </p:nvSpPr>
        <p:spPr>
          <a:xfrm>
            <a:off x="6104700" y="1265925"/>
            <a:ext cx="1541100" cy="330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100">
                <a:solidFill>
                  <a:schemeClr val="dk2"/>
                </a:solidFill>
                <a:latin typeface="Aldrich"/>
                <a:ea typeface="Aldrich"/>
                <a:cs typeface="Aldrich"/>
                <a:sym typeface="Aldrich"/>
              </a:rPr>
              <a:t>Area</a:t>
            </a:r>
            <a:endParaRPr sz="2100">
              <a:solidFill>
                <a:schemeClr val="dk2"/>
              </a:solidFill>
              <a:latin typeface="Aldrich"/>
              <a:ea typeface="Aldrich"/>
              <a:cs typeface="Aldrich"/>
              <a:sym typeface="Aldrich"/>
            </a:endParaRPr>
          </a:p>
        </p:txBody>
      </p:sp>
      <p:grpSp>
        <p:nvGrpSpPr>
          <p:cNvPr id="6660" name="Google Shape;6660;p116"/>
          <p:cNvGrpSpPr/>
          <p:nvPr/>
        </p:nvGrpSpPr>
        <p:grpSpPr>
          <a:xfrm>
            <a:off x="4645638" y="687546"/>
            <a:ext cx="793256" cy="182899"/>
            <a:chOff x="2685575" y="2835950"/>
            <a:chExt cx="433000" cy="99825"/>
          </a:xfrm>
        </p:grpSpPr>
        <p:sp>
          <p:nvSpPr>
            <p:cNvPr id="6661" name="Google Shape;6661;p116"/>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116"/>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116"/>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116"/>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116"/>
          <p:cNvGrpSpPr/>
          <p:nvPr/>
        </p:nvGrpSpPr>
        <p:grpSpPr>
          <a:xfrm flipH="1">
            <a:off x="5554513" y="-989178"/>
            <a:ext cx="2019176" cy="2019176"/>
            <a:chOff x="1943325" y="-220375"/>
            <a:chExt cx="1298672" cy="1298672"/>
          </a:xfrm>
        </p:grpSpPr>
        <p:sp>
          <p:nvSpPr>
            <p:cNvPr id="6666" name="Google Shape;6666;p116"/>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116"/>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116"/>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116"/>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116"/>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116"/>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116"/>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116"/>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116"/>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116"/>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116"/>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116"/>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116"/>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116"/>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116"/>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116"/>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116"/>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116"/>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116"/>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116"/>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116"/>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116"/>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116"/>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116"/>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116"/>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116"/>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116"/>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116"/>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116"/>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116"/>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116"/>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116"/>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116"/>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116"/>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116"/>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116"/>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116"/>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116"/>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116"/>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116"/>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116"/>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116"/>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116"/>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116"/>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116"/>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116"/>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116"/>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116"/>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4" name="Google Shape;6714;p116"/>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116"/>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116">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116">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116">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11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FINAL REMINDERS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657"/>
                                        </p:tgtEl>
                                        <p:attrNameLst>
                                          <p:attrName>style.visibility</p:attrName>
                                        </p:attrNameLst>
                                      </p:cBhvr>
                                      <p:to>
                                        <p:strVal val="visible"/>
                                      </p:to>
                                    </p:set>
                                    <p:animEffect transition="in" filter="fade">
                                      <p:cBhvr>
                                        <p:cTn id="7" dur="1000"/>
                                        <p:tgtEl>
                                          <p:spTgt spid="6657"/>
                                        </p:tgtEl>
                                      </p:cBhvr>
                                    </p:animEffect>
                                  </p:childTnLst>
                                </p:cTn>
                              </p:par>
                              <p:par>
                                <p:cTn id="8" presetID="10" presetClass="entr" presetSubtype="0" fill="hold" nodeType="withEffect">
                                  <p:stCondLst>
                                    <p:cond delay="0"/>
                                  </p:stCondLst>
                                  <p:childTnLst>
                                    <p:set>
                                      <p:cBhvr>
                                        <p:cTn id="9" dur="1" fill="hold">
                                          <p:stCondLst>
                                            <p:cond delay="0"/>
                                          </p:stCondLst>
                                        </p:cTn>
                                        <p:tgtEl>
                                          <p:spTgt spid="6658"/>
                                        </p:tgtEl>
                                        <p:attrNameLst>
                                          <p:attrName>style.visibility</p:attrName>
                                        </p:attrNameLst>
                                      </p:cBhvr>
                                      <p:to>
                                        <p:strVal val="visible"/>
                                      </p:to>
                                    </p:set>
                                    <p:animEffect transition="in" filter="fade">
                                      <p:cBhvr>
                                        <p:cTn id="10" dur="1000"/>
                                        <p:tgtEl>
                                          <p:spTgt spid="6658"/>
                                        </p:tgtEl>
                                      </p:cBhvr>
                                    </p:animEffect>
                                  </p:childTnLst>
                                </p:cTn>
                              </p:par>
                              <p:par>
                                <p:cTn id="11" presetID="10" presetClass="entr" presetSubtype="0" fill="hold" nodeType="withEffect">
                                  <p:stCondLst>
                                    <p:cond delay="0"/>
                                  </p:stCondLst>
                                  <p:childTnLst>
                                    <p:set>
                                      <p:cBhvr>
                                        <p:cTn id="12" dur="1" fill="hold">
                                          <p:stCondLst>
                                            <p:cond delay="0"/>
                                          </p:stCondLst>
                                        </p:cTn>
                                        <p:tgtEl>
                                          <p:spTgt spid="6659"/>
                                        </p:tgtEl>
                                        <p:attrNameLst>
                                          <p:attrName>style.visibility</p:attrName>
                                        </p:attrNameLst>
                                      </p:cBhvr>
                                      <p:to>
                                        <p:strVal val="visible"/>
                                      </p:to>
                                    </p:set>
                                    <p:animEffect transition="in" filter="fade">
                                      <p:cBhvr>
                                        <p:cTn id="13" dur="1000"/>
                                        <p:tgtEl>
                                          <p:spTgt spid="6659"/>
                                        </p:tgtEl>
                                      </p:cBhvr>
                                    </p:animEffect>
                                  </p:childTnLst>
                                </p:cTn>
                              </p:par>
                              <p:par>
                                <p:cTn id="14" presetID="8" presetClass="emph" presetSubtype="0" fill="hold" nodeType="withEffect">
                                  <p:stCondLst>
                                    <p:cond delay="0"/>
                                  </p:stCondLst>
                                  <p:childTnLst>
                                    <p:animRot by="-21600000">
                                      <p:cBhvr>
                                        <p:cTn id="15" dur="1000" fill="hold"/>
                                        <p:tgtEl>
                                          <p:spTgt spid="6665"/>
                                        </p:tgtEl>
                                        <p:attrNameLst>
                                          <p:attrName>r</p:attrName>
                                        </p:attrNameLst>
                                      </p:cBhvr>
                                    </p:animRot>
                                  </p:childTnLst>
                                </p:cTn>
                              </p:par>
                              <p:par>
                                <p:cTn id="16" presetID="2" presetClass="entr" presetSubtype="2" fill="hold" nodeType="withEffect">
                                  <p:stCondLst>
                                    <p:cond delay="0"/>
                                  </p:stCondLst>
                                  <p:childTnLst>
                                    <p:set>
                                      <p:cBhvr>
                                        <p:cTn id="17" dur="1" fill="hold">
                                          <p:stCondLst>
                                            <p:cond delay="0"/>
                                          </p:stCondLst>
                                        </p:cTn>
                                        <p:tgtEl>
                                          <p:spTgt spid="6660"/>
                                        </p:tgtEl>
                                        <p:attrNameLst>
                                          <p:attrName>style.visibility</p:attrName>
                                        </p:attrNameLst>
                                      </p:cBhvr>
                                      <p:to>
                                        <p:strVal val="visible"/>
                                      </p:to>
                                    </p:set>
                                    <p:anim calcmode="lin" valueType="num">
                                      <p:cBhvr additive="base">
                                        <p:cTn id="18" dur="1000"/>
                                        <p:tgtEl>
                                          <p:spTgt spid="6660"/>
                                        </p:tgtEl>
                                        <p:attrNameLst>
                                          <p:attrName>ppt_x</p:attrName>
                                        </p:attrNameLst>
                                      </p:cBhvr>
                                      <p:tavLst>
                                        <p:tav tm="0">
                                          <p:val>
                                            <p:strVal val="#ppt_x+1"/>
                                          </p:val>
                                        </p:tav>
                                        <p:tav tm="100000">
                                          <p:val>
                                            <p:strVal val="#ppt_x"/>
                                          </p:val>
                                        </p:tav>
                                      </p:tavLst>
                                    </p:anim>
                                  </p:childTnLst>
                                </p:cTn>
                              </p:par>
                              <p:par>
                                <p:cTn id="19" presetID="10" presetClass="entr" presetSubtype="0" fill="hold" nodeType="withEffect">
                                  <p:stCondLst>
                                    <p:cond delay="0"/>
                                  </p:stCondLst>
                                  <p:childTnLst>
                                    <p:set>
                                      <p:cBhvr>
                                        <p:cTn id="20" dur="1" fill="hold">
                                          <p:stCondLst>
                                            <p:cond delay="0"/>
                                          </p:stCondLst>
                                        </p:cTn>
                                        <p:tgtEl>
                                          <p:spTgt spid="6714"/>
                                        </p:tgtEl>
                                        <p:attrNameLst>
                                          <p:attrName>style.visibility</p:attrName>
                                        </p:attrNameLst>
                                      </p:cBhvr>
                                      <p:to>
                                        <p:strVal val="visible"/>
                                      </p:to>
                                    </p:set>
                                    <p:animEffect transition="in" filter="fade">
                                      <p:cBhvr>
                                        <p:cTn id="21" dur="1000"/>
                                        <p:tgtEl>
                                          <p:spTgt spid="6714"/>
                                        </p:tgtEl>
                                      </p:cBhvr>
                                    </p:animEffect>
                                  </p:childTnLst>
                                </p:cTn>
                              </p:par>
                              <p:par>
                                <p:cTn id="22" presetID="10" presetClass="entr" presetSubtype="0" fill="hold" nodeType="withEffect">
                                  <p:stCondLst>
                                    <p:cond delay="0"/>
                                  </p:stCondLst>
                                  <p:childTnLst>
                                    <p:set>
                                      <p:cBhvr>
                                        <p:cTn id="23" dur="1" fill="hold">
                                          <p:stCondLst>
                                            <p:cond delay="0"/>
                                          </p:stCondLst>
                                        </p:cTn>
                                        <p:tgtEl>
                                          <p:spTgt spid="6715"/>
                                        </p:tgtEl>
                                        <p:attrNameLst>
                                          <p:attrName>style.visibility</p:attrName>
                                        </p:attrNameLst>
                                      </p:cBhvr>
                                      <p:to>
                                        <p:strVal val="visible"/>
                                      </p:to>
                                    </p:set>
                                    <p:animEffect transition="in" filter="fade">
                                      <p:cBhvr>
                                        <p:cTn id="24" dur="1000"/>
                                        <p:tgtEl>
                                          <p:spTgt spid="6715"/>
                                        </p:tgtEl>
                                      </p:cBhvr>
                                    </p:animEffect>
                                  </p:childTnLst>
                                </p:cTn>
                              </p:par>
                              <p:par>
                                <p:cTn id="25" presetID="10" presetClass="entr" presetSubtype="0" fill="hold" nodeType="withEffect">
                                  <p:stCondLst>
                                    <p:cond delay="0"/>
                                  </p:stCondLst>
                                  <p:childTnLst>
                                    <p:set>
                                      <p:cBhvr>
                                        <p:cTn id="26" dur="1" fill="hold">
                                          <p:stCondLst>
                                            <p:cond delay="0"/>
                                          </p:stCondLst>
                                        </p:cTn>
                                        <p:tgtEl>
                                          <p:spTgt spid="6716"/>
                                        </p:tgtEl>
                                        <p:attrNameLst>
                                          <p:attrName>style.visibility</p:attrName>
                                        </p:attrNameLst>
                                      </p:cBhvr>
                                      <p:to>
                                        <p:strVal val="visible"/>
                                      </p:to>
                                    </p:set>
                                    <p:animEffect transition="in" filter="fade">
                                      <p:cBhvr>
                                        <p:cTn id="27" dur="1000"/>
                                        <p:tgtEl>
                                          <p:spTgt spid="6716"/>
                                        </p:tgtEl>
                                      </p:cBhvr>
                                    </p:animEffect>
                                  </p:childTnLst>
                                </p:cTn>
                              </p:par>
                              <p:par>
                                <p:cTn id="28" presetID="10" presetClass="entr" presetSubtype="0" fill="hold" nodeType="withEffect">
                                  <p:stCondLst>
                                    <p:cond delay="0"/>
                                  </p:stCondLst>
                                  <p:childTnLst>
                                    <p:set>
                                      <p:cBhvr>
                                        <p:cTn id="29" dur="1" fill="hold">
                                          <p:stCondLst>
                                            <p:cond delay="0"/>
                                          </p:stCondLst>
                                        </p:cTn>
                                        <p:tgtEl>
                                          <p:spTgt spid="6717"/>
                                        </p:tgtEl>
                                        <p:attrNameLst>
                                          <p:attrName>style.visibility</p:attrName>
                                        </p:attrNameLst>
                                      </p:cBhvr>
                                      <p:to>
                                        <p:strVal val="visible"/>
                                      </p:to>
                                    </p:set>
                                    <p:animEffect transition="in" filter="fade">
                                      <p:cBhvr>
                                        <p:cTn id="30" dur="1000"/>
                                        <p:tgtEl>
                                          <p:spTgt spid="6717"/>
                                        </p:tgtEl>
                                      </p:cBhvr>
                                    </p:animEffect>
                                  </p:childTnLst>
                                </p:cTn>
                              </p:par>
                              <p:par>
                                <p:cTn id="31" presetID="10" presetClass="entr" presetSubtype="0" fill="hold" nodeType="withEffect">
                                  <p:stCondLst>
                                    <p:cond delay="0"/>
                                  </p:stCondLst>
                                  <p:childTnLst>
                                    <p:set>
                                      <p:cBhvr>
                                        <p:cTn id="32" dur="1" fill="hold">
                                          <p:stCondLst>
                                            <p:cond delay="0"/>
                                          </p:stCondLst>
                                        </p:cTn>
                                        <p:tgtEl>
                                          <p:spTgt spid="6718"/>
                                        </p:tgtEl>
                                        <p:attrNameLst>
                                          <p:attrName>style.visibility</p:attrName>
                                        </p:attrNameLst>
                                      </p:cBhvr>
                                      <p:to>
                                        <p:strVal val="visible"/>
                                      </p:to>
                                    </p:set>
                                    <p:animEffect transition="in" filter="fade">
                                      <p:cBhvr>
                                        <p:cTn id="33" dur="1000"/>
                                        <p:tgtEl>
                                          <p:spTgt spid="6718"/>
                                        </p:tgtEl>
                                      </p:cBhvr>
                                    </p:animEffect>
                                  </p:childTnLst>
                                </p:cTn>
                              </p:par>
                              <p:par>
                                <p:cTn id="34" presetID="2" presetClass="entr" presetSubtype="8" fill="hold" nodeType="withEffect">
                                  <p:stCondLst>
                                    <p:cond delay="0"/>
                                  </p:stCondLst>
                                  <p:childTnLst>
                                    <p:set>
                                      <p:cBhvr>
                                        <p:cTn id="35" dur="1" fill="hold">
                                          <p:stCondLst>
                                            <p:cond delay="0"/>
                                          </p:stCondLst>
                                        </p:cTn>
                                        <p:tgtEl>
                                          <p:spTgt spid="6719"/>
                                        </p:tgtEl>
                                        <p:attrNameLst>
                                          <p:attrName>style.visibility</p:attrName>
                                        </p:attrNameLst>
                                      </p:cBhvr>
                                      <p:to>
                                        <p:strVal val="visible"/>
                                      </p:to>
                                    </p:set>
                                    <p:anim calcmode="lin" valueType="num">
                                      <p:cBhvr additive="base">
                                        <p:cTn id="36" dur="1000"/>
                                        <p:tgtEl>
                                          <p:spTgt spid="671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723"/>
        <p:cNvGrpSpPr/>
        <p:nvPr/>
      </p:nvGrpSpPr>
      <p:grpSpPr>
        <a:xfrm>
          <a:off x="0" y="0"/>
          <a:ext cx="0" cy="0"/>
          <a:chOff x="0" y="0"/>
          <a:chExt cx="0" cy="0"/>
        </a:xfrm>
      </p:grpSpPr>
      <p:pic>
        <p:nvPicPr>
          <p:cNvPr id="6724" name="Google Shape;6724;p117"/>
          <p:cNvPicPr preferRelativeResize="0"/>
          <p:nvPr/>
        </p:nvPicPr>
        <p:blipFill rotWithShape="1">
          <a:blip r:embed="rId3">
            <a:alphaModFix/>
          </a:blip>
          <a:srcRect l="12108" t="-240" r="31938" b="240"/>
          <a:stretch/>
        </p:blipFill>
        <p:spPr>
          <a:xfrm>
            <a:off x="4883625" y="85050"/>
            <a:ext cx="4172227" cy="4973401"/>
          </a:xfrm>
          <a:prstGeom prst="rect">
            <a:avLst/>
          </a:prstGeom>
          <a:noFill/>
          <a:ln w="9525" cap="flat" cmpd="sng">
            <a:solidFill>
              <a:schemeClr val="dk2"/>
            </a:solidFill>
            <a:prstDash val="solid"/>
            <a:round/>
            <a:headEnd type="none" w="sm" len="sm"/>
            <a:tailEnd type="none" w="sm" len="sm"/>
          </a:ln>
        </p:spPr>
      </p:pic>
      <p:sp>
        <p:nvSpPr>
          <p:cNvPr id="6725" name="Google Shape;6725;p117"/>
          <p:cNvSpPr txBox="1">
            <a:spLocks noGrp="1"/>
          </p:cNvSpPr>
          <p:nvPr>
            <p:ph type="subTitle" idx="1"/>
          </p:nvPr>
        </p:nvSpPr>
        <p:spPr>
          <a:xfrm>
            <a:off x="866275" y="1672187"/>
            <a:ext cx="3856500" cy="1040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lt1"/>
              </a:buClr>
              <a:buSzPts val="1100"/>
              <a:buFont typeface="Arial"/>
              <a:buNone/>
            </a:pPr>
            <a:r>
              <a:rPr lang="en"/>
              <a:t>Do you have any questions?</a:t>
            </a:r>
            <a:endParaRPr/>
          </a:p>
          <a:p>
            <a:pPr marL="0" lvl="0" indent="0" algn="l" rtl="0">
              <a:spcBef>
                <a:spcPts val="1000"/>
              </a:spcBef>
              <a:spcAft>
                <a:spcPts val="0"/>
              </a:spcAft>
              <a:buClr>
                <a:schemeClr val="lt1"/>
              </a:buClr>
              <a:buSzPts val="1100"/>
              <a:buFont typeface="Arial"/>
              <a:buNone/>
            </a:pPr>
            <a:r>
              <a:rPr lang="en"/>
              <a:t>youremail@freepik.com </a:t>
            </a:r>
            <a:endParaRPr/>
          </a:p>
          <a:p>
            <a:pPr marL="0" lvl="0" indent="0" algn="l" rtl="0">
              <a:spcBef>
                <a:spcPts val="0"/>
              </a:spcBef>
              <a:spcAft>
                <a:spcPts val="0"/>
              </a:spcAft>
              <a:buClr>
                <a:schemeClr val="lt1"/>
              </a:buClr>
              <a:buSzPts val="1100"/>
              <a:buFont typeface="Arial"/>
              <a:buNone/>
            </a:pPr>
            <a:r>
              <a:rPr lang="en"/>
              <a:t>+91  620 421 838 </a:t>
            </a:r>
            <a:endParaRPr/>
          </a:p>
          <a:p>
            <a:pPr marL="0" lvl="0" indent="0" algn="l" rtl="0">
              <a:spcBef>
                <a:spcPts val="0"/>
              </a:spcBef>
              <a:spcAft>
                <a:spcPts val="0"/>
              </a:spcAft>
              <a:buNone/>
            </a:pPr>
            <a:r>
              <a:rPr lang="en"/>
              <a:t>yourwebsite.com</a:t>
            </a:r>
            <a:endParaRPr/>
          </a:p>
        </p:txBody>
      </p:sp>
      <p:sp>
        <p:nvSpPr>
          <p:cNvPr id="6726" name="Google Shape;6726;p117"/>
          <p:cNvSpPr txBox="1">
            <a:spLocks noGrp="1"/>
          </p:cNvSpPr>
          <p:nvPr>
            <p:ph type="title"/>
          </p:nvPr>
        </p:nvSpPr>
        <p:spPr>
          <a:xfrm>
            <a:off x="866150" y="539000"/>
            <a:ext cx="3856500" cy="7629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THANKS</a:t>
            </a:r>
            <a:endParaRPr/>
          </a:p>
        </p:txBody>
      </p:sp>
      <p:sp>
        <p:nvSpPr>
          <p:cNvPr id="6727" name="Google Shape;6727;p117"/>
          <p:cNvSpPr txBox="1"/>
          <p:nvPr/>
        </p:nvSpPr>
        <p:spPr>
          <a:xfrm>
            <a:off x="865500" y="4386750"/>
            <a:ext cx="3856500" cy="218400"/>
          </a:xfrm>
          <a:prstGeom prst="rect">
            <a:avLst/>
          </a:prstGeom>
          <a:noFill/>
          <a:ln>
            <a:noFill/>
          </a:ln>
        </p:spPr>
        <p:txBody>
          <a:bodyPr spcFirstLastPara="1" wrap="square" lIns="91425" tIns="0" rIns="91425" bIns="91425" anchor="t" anchorCtr="0">
            <a:noAutofit/>
          </a:bodyPr>
          <a:lstStyle/>
          <a:p>
            <a:pPr marL="0" lvl="0" indent="0" algn="l" rtl="0">
              <a:spcBef>
                <a:spcPts val="300"/>
              </a:spcBef>
              <a:spcAft>
                <a:spcPts val="0"/>
              </a:spcAft>
              <a:buNone/>
            </a:pPr>
            <a:r>
              <a:rPr lang="en" sz="1100">
                <a:solidFill>
                  <a:schemeClr val="lt1"/>
                </a:solidFill>
                <a:latin typeface="Bai Jamjuree"/>
                <a:ea typeface="Bai Jamjuree"/>
                <a:cs typeface="Bai Jamjuree"/>
                <a:sym typeface="Bai Jamjuree"/>
              </a:rPr>
              <a:t>Please keep this slide for attribution</a:t>
            </a:r>
            <a:endParaRPr sz="1100">
              <a:solidFill>
                <a:schemeClr val="lt1"/>
              </a:solidFill>
              <a:latin typeface="Bai Jamjuree"/>
              <a:ea typeface="Bai Jamjuree"/>
              <a:cs typeface="Bai Jamjuree"/>
              <a:sym typeface="Bai Jamjuree"/>
            </a:endParaRPr>
          </a:p>
        </p:txBody>
      </p:sp>
      <p:sp>
        <p:nvSpPr>
          <p:cNvPr id="6728" name="Google Shape;6728;p117"/>
          <p:cNvSpPr/>
          <p:nvPr/>
        </p:nvSpPr>
        <p:spPr>
          <a:xfrm>
            <a:off x="964164" y="2908641"/>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117"/>
          <p:cNvSpPr/>
          <p:nvPr/>
        </p:nvSpPr>
        <p:spPr>
          <a:xfrm>
            <a:off x="1729089" y="2908654"/>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117"/>
          <p:cNvSpPr/>
          <p:nvPr/>
        </p:nvSpPr>
        <p:spPr>
          <a:xfrm>
            <a:off x="2494014" y="2908641"/>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117"/>
          <p:cNvSpPr/>
          <p:nvPr/>
        </p:nvSpPr>
        <p:spPr>
          <a:xfrm>
            <a:off x="1061486" y="3006500"/>
            <a:ext cx="360875" cy="360875"/>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2" name="Google Shape;6732;p117"/>
          <p:cNvGrpSpPr/>
          <p:nvPr/>
        </p:nvGrpSpPr>
        <p:grpSpPr>
          <a:xfrm>
            <a:off x="1819784" y="3006491"/>
            <a:ext cx="360929" cy="360893"/>
            <a:chOff x="812101" y="2571761"/>
            <a:chExt cx="417066" cy="417024"/>
          </a:xfrm>
        </p:grpSpPr>
        <p:sp>
          <p:nvSpPr>
            <p:cNvPr id="6733" name="Google Shape;6733;p117"/>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117"/>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117"/>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117"/>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117"/>
          <p:cNvGrpSpPr/>
          <p:nvPr/>
        </p:nvGrpSpPr>
        <p:grpSpPr>
          <a:xfrm>
            <a:off x="2600040" y="3006491"/>
            <a:ext cx="360893" cy="360893"/>
            <a:chOff x="1323129" y="2571761"/>
            <a:chExt cx="417024" cy="417024"/>
          </a:xfrm>
        </p:grpSpPr>
        <p:sp>
          <p:nvSpPr>
            <p:cNvPr id="6738" name="Google Shape;6738;p117"/>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117"/>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117"/>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117"/>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117"/>
          <p:cNvGrpSpPr/>
          <p:nvPr/>
        </p:nvGrpSpPr>
        <p:grpSpPr>
          <a:xfrm rot="-5400000">
            <a:off x="3863620" y="2698427"/>
            <a:ext cx="282109" cy="284718"/>
            <a:chOff x="431393" y="3302025"/>
            <a:chExt cx="215482" cy="217475"/>
          </a:xfrm>
        </p:grpSpPr>
        <p:sp>
          <p:nvSpPr>
            <p:cNvPr id="6743" name="Google Shape;6743;p117"/>
            <p:cNvSpPr/>
            <p:nvPr/>
          </p:nvSpPr>
          <p:spPr>
            <a:xfrm>
              <a:off x="431393" y="3425950"/>
              <a:ext cx="214125" cy="93550"/>
            </a:xfrm>
            <a:custGeom>
              <a:avLst/>
              <a:gdLst/>
              <a:ahLst/>
              <a:cxnLst/>
              <a:rect l="l" t="t" r="r" b="b"/>
              <a:pathLst>
                <a:path w="8565" h="3742" extrusionOk="0">
                  <a:moveTo>
                    <a:pt x="1" y="0"/>
                  </a:moveTo>
                  <a:cubicBezTo>
                    <a:pt x="290" y="2141"/>
                    <a:pt x="2122" y="3742"/>
                    <a:pt x="4283" y="3742"/>
                  </a:cubicBezTo>
                  <a:cubicBezTo>
                    <a:pt x="6443" y="3742"/>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117"/>
            <p:cNvSpPr/>
            <p:nvPr/>
          </p:nvSpPr>
          <p:spPr>
            <a:xfrm>
              <a:off x="432750" y="3302025"/>
              <a:ext cx="214125" cy="94050"/>
            </a:xfrm>
            <a:custGeom>
              <a:avLst/>
              <a:gdLst/>
              <a:ahLst/>
              <a:cxnLst/>
              <a:rect l="l" t="t" r="r" b="b"/>
              <a:pathLst>
                <a:path w="8565" h="3762" extrusionOk="0">
                  <a:moveTo>
                    <a:pt x="1" y="0"/>
                  </a:moveTo>
                  <a:cubicBezTo>
                    <a:pt x="271" y="2141"/>
                    <a:pt x="2103" y="3761"/>
                    <a:pt x="4283" y="3761"/>
                  </a:cubicBezTo>
                  <a:cubicBezTo>
                    <a:pt x="6443" y="3761"/>
                    <a:pt x="8275" y="2141"/>
                    <a:pt x="8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117"/>
          <p:cNvGrpSpPr/>
          <p:nvPr/>
        </p:nvGrpSpPr>
        <p:grpSpPr>
          <a:xfrm>
            <a:off x="6927308" y="2107771"/>
            <a:ext cx="793256" cy="182899"/>
            <a:chOff x="2685575" y="2835950"/>
            <a:chExt cx="433000" cy="99825"/>
          </a:xfrm>
        </p:grpSpPr>
        <p:sp>
          <p:nvSpPr>
            <p:cNvPr id="6746" name="Google Shape;6746;p117"/>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117"/>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117"/>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117"/>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117"/>
          <p:cNvGrpSpPr/>
          <p:nvPr/>
        </p:nvGrpSpPr>
        <p:grpSpPr>
          <a:xfrm>
            <a:off x="8366565" y="3429220"/>
            <a:ext cx="1965289" cy="517060"/>
            <a:chOff x="3539975" y="3523525"/>
            <a:chExt cx="745925" cy="196250"/>
          </a:xfrm>
        </p:grpSpPr>
        <p:sp>
          <p:nvSpPr>
            <p:cNvPr id="6751" name="Google Shape;6751;p117"/>
            <p:cNvSpPr/>
            <p:nvPr/>
          </p:nvSpPr>
          <p:spPr>
            <a:xfrm>
              <a:off x="353997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117"/>
            <p:cNvSpPr/>
            <p:nvPr/>
          </p:nvSpPr>
          <p:spPr>
            <a:xfrm>
              <a:off x="35766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117"/>
            <p:cNvSpPr/>
            <p:nvPr/>
          </p:nvSpPr>
          <p:spPr>
            <a:xfrm>
              <a:off x="36132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117"/>
            <p:cNvSpPr/>
            <p:nvPr/>
          </p:nvSpPr>
          <p:spPr>
            <a:xfrm>
              <a:off x="36499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117"/>
            <p:cNvSpPr/>
            <p:nvPr/>
          </p:nvSpPr>
          <p:spPr>
            <a:xfrm>
              <a:off x="3686550"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117"/>
            <p:cNvSpPr/>
            <p:nvPr/>
          </p:nvSpPr>
          <p:spPr>
            <a:xfrm>
              <a:off x="37232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117"/>
            <p:cNvSpPr/>
            <p:nvPr/>
          </p:nvSpPr>
          <p:spPr>
            <a:xfrm>
              <a:off x="3759825"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117"/>
            <p:cNvSpPr/>
            <p:nvPr/>
          </p:nvSpPr>
          <p:spPr>
            <a:xfrm>
              <a:off x="379647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117"/>
            <p:cNvSpPr/>
            <p:nvPr/>
          </p:nvSpPr>
          <p:spPr>
            <a:xfrm>
              <a:off x="3833125"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117"/>
            <p:cNvSpPr/>
            <p:nvPr/>
          </p:nvSpPr>
          <p:spPr>
            <a:xfrm>
              <a:off x="3869775" y="3523525"/>
              <a:ext cx="196275" cy="196250"/>
            </a:xfrm>
            <a:custGeom>
              <a:avLst/>
              <a:gdLst/>
              <a:ahLst/>
              <a:cxnLst/>
              <a:rect l="l" t="t" r="r" b="b"/>
              <a:pathLst>
                <a:path w="7851"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117"/>
            <p:cNvSpPr/>
            <p:nvPr/>
          </p:nvSpPr>
          <p:spPr>
            <a:xfrm>
              <a:off x="3906425"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117"/>
            <p:cNvSpPr/>
            <p:nvPr/>
          </p:nvSpPr>
          <p:spPr>
            <a:xfrm>
              <a:off x="3943050" y="3523525"/>
              <a:ext cx="196275" cy="196250"/>
            </a:xfrm>
            <a:custGeom>
              <a:avLst/>
              <a:gdLst/>
              <a:ahLst/>
              <a:cxnLst/>
              <a:rect l="l" t="t" r="r" b="b"/>
              <a:pathLst>
                <a:path w="7851" h="7850" fill="none" extrusionOk="0">
                  <a:moveTo>
                    <a:pt x="1" y="0"/>
                  </a:moveTo>
                  <a:lnTo>
                    <a:pt x="7851"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117"/>
            <p:cNvSpPr/>
            <p:nvPr/>
          </p:nvSpPr>
          <p:spPr>
            <a:xfrm>
              <a:off x="397970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117"/>
            <p:cNvSpPr/>
            <p:nvPr/>
          </p:nvSpPr>
          <p:spPr>
            <a:xfrm>
              <a:off x="4016350" y="3523525"/>
              <a:ext cx="196275" cy="196250"/>
            </a:xfrm>
            <a:custGeom>
              <a:avLst/>
              <a:gdLst/>
              <a:ahLst/>
              <a:cxnLst/>
              <a:rect l="l" t="t" r="r" b="b"/>
              <a:pathLst>
                <a:path w="7851" h="7850" fill="none" extrusionOk="0">
                  <a:moveTo>
                    <a:pt x="1"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117"/>
            <p:cNvSpPr/>
            <p:nvPr/>
          </p:nvSpPr>
          <p:spPr>
            <a:xfrm>
              <a:off x="405300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117"/>
            <p:cNvSpPr/>
            <p:nvPr/>
          </p:nvSpPr>
          <p:spPr>
            <a:xfrm>
              <a:off x="4089650" y="3523525"/>
              <a:ext cx="196250" cy="196250"/>
            </a:xfrm>
            <a:custGeom>
              <a:avLst/>
              <a:gdLst/>
              <a:ahLst/>
              <a:cxnLst/>
              <a:rect l="l" t="t" r="r" b="b"/>
              <a:pathLst>
                <a:path w="7850" h="7850" fill="none" extrusionOk="0">
                  <a:moveTo>
                    <a:pt x="0" y="0"/>
                  </a:moveTo>
                  <a:lnTo>
                    <a:pt x="7850" y="78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7" name="Google Shape;6767;p117"/>
          <p:cNvSpPr/>
          <p:nvPr/>
        </p:nvSpPr>
        <p:spPr>
          <a:xfrm>
            <a:off x="7796285" y="275812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117"/>
          <p:cNvSpPr/>
          <p:nvPr/>
        </p:nvSpPr>
        <p:spPr>
          <a:xfrm>
            <a:off x="5118875" y="348666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69" name="Google Shape;6769;p117"/>
          <p:cNvPicPr preferRelativeResize="0"/>
          <p:nvPr/>
        </p:nvPicPr>
        <p:blipFill>
          <a:blip r:embed="rId4">
            <a:alphaModFix/>
          </a:blip>
          <a:stretch>
            <a:fillRect/>
          </a:stretch>
        </p:blipFill>
        <p:spPr>
          <a:xfrm>
            <a:off x="7164689" y="-802375"/>
            <a:ext cx="2527512" cy="2681250"/>
          </a:xfrm>
          <a:prstGeom prst="rect">
            <a:avLst/>
          </a:prstGeom>
          <a:noFill/>
          <a:ln>
            <a:noFill/>
          </a:ln>
        </p:spPr>
      </p:pic>
      <p:cxnSp>
        <p:nvCxnSpPr>
          <p:cNvPr id="6770" name="Google Shape;6770;p117"/>
          <p:cNvCxnSpPr/>
          <p:nvPr/>
        </p:nvCxnSpPr>
        <p:spPr>
          <a:xfrm>
            <a:off x="943421" y="1481999"/>
            <a:ext cx="3155400" cy="0"/>
          </a:xfrm>
          <a:prstGeom prst="straightConnector1">
            <a:avLst/>
          </a:prstGeom>
          <a:noFill/>
          <a:ln w="9525" cap="flat" cmpd="sng">
            <a:solidFill>
              <a:schemeClr val="lt1"/>
            </a:solidFill>
            <a:prstDash val="solid"/>
            <a:round/>
            <a:headEnd type="none" w="med" len="med"/>
            <a:tailEnd type="none" w="med" len="med"/>
          </a:ln>
        </p:spPr>
      </p:cxnSp>
      <p:sp>
        <p:nvSpPr>
          <p:cNvPr id="6771" name="Google Shape;6771;p117"/>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117"/>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117">
            <a:hlinkClick r:id="rId5"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117">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117">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6726"/>
                                        </p:tgtEl>
                                        <p:attrNameLst>
                                          <p:attrName>style.visibility</p:attrName>
                                        </p:attrNameLst>
                                      </p:cBhvr>
                                      <p:to>
                                        <p:strVal val="visible"/>
                                      </p:to>
                                    </p:set>
                                    <p:anim calcmode="lin" valueType="num">
                                      <p:cBhvr additive="base">
                                        <p:cTn id="7" dur="1000"/>
                                        <p:tgtEl>
                                          <p:spTgt spid="6726"/>
                                        </p:tgtEl>
                                        <p:attrNameLst>
                                          <p:attrName>ppt_y</p:attrName>
                                        </p:attrNameLst>
                                      </p:cBhvr>
                                      <p:tavLst>
                                        <p:tav tm="0">
                                          <p:val>
                                            <p:strVal val="#ppt_y-1"/>
                                          </p:val>
                                        </p:tav>
                                        <p:tav tm="100000">
                                          <p:val>
                                            <p:strVal val="#ppt_y"/>
                                          </p:val>
                                        </p:tav>
                                      </p:tavLst>
                                    </p:anim>
                                  </p:childTnLst>
                                </p:cTn>
                              </p:par>
                              <p:par>
                                <p:cTn id="8" presetID="2" presetClass="entr" presetSubtype="8" fill="hold" nodeType="withEffect">
                                  <p:stCondLst>
                                    <p:cond delay="0"/>
                                  </p:stCondLst>
                                  <p:childTnLst>
                                    <p:set>
                                      <p:cBhvr>
                                        <p:cTn id="9" dur="1" fill="hold">
                                          <p:stCondLst>
                                            <p:cond delay="0"/>
                                          </p:stCondLst>
                                        </p:cTn>
                                        <p:tgtEl>
                                          <p:spTgt spid="6770"/>
                                        </p:tgtEl>
                                        <p:attrNameLst>
                                          <p:attrName>style.visibility</p:attrName>
                                        </p:attrNameLst>
                                      </p:cBhvr>
                                      <p:to>
                                        <p:strVal val="visible"/>
                                      </p:to>
                                    </p:set>
                                    <p:anim calcmode="lin" valueType="num">
                                      <p:cBhvr additive="base">
                                        <p:cTn id="10" dur="1000"/>
                                        <p:tgtEl>
                                          <p:spTgt spid="6770"/>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6725"/>
                                        </p:tgtEl>
                                        <p:attrNameLst>
                                          <p:attrName>style.visibility</p:attrName>
                                        </p:attrNameLst>
                                      </p:cBhvr>
                                      <p:to>
                                        <p:strVal val="visible"/>
                                      </p:to>
                                    </p:set>
                                    <p:animEffect transition="in" filter="fade">
                                      <p:cBhvr>
                                        <p:cTn id="13" dur="1000"/>
                                        <p:tgtEl>
                                          <p:spTgt spid="6725"/>
                                        </p:tgtEl>
                                      </p:cBhvr>
                                    </p:animEffect>
                                  </p:childTnLst>
                                </p:cTn>
                              </p:par>
                              <p:par>
                                <p:cTn id="14" presetID="10" presetClass="entr" presetSubtype="0" fill="hold" nodeType="withEffect">
                                  <p:stCondLst>
                                    <p:cond delay="0"/>
                                  </p:stCondLst>
                                  <p:childTnLst>
                                    <p:set>
                                      <p:cBhvr>
                                        <p:cTn id="15" dur="1" fill="hold">
                                          <p:stCondLst>
                                            <p:cond delay="0"/>
                                          </p:stCondLst>
                                        </p:cTn>
                                        <p:tgtEl>
                                          <p:spTgt spid="6727"/>
                                        </p:tgtEl>
                                        <p:attrNameLst>
                                          <p:attrName>style.visibility</p:attrName>
                                        </p:attrNameLst>
                                      </p:cBhvr>
                                      <p:to>
                                        <p:strVal val="visible"/>
                                      </p:to>
                                    </p:set>
                                    <p:animEffect transition="in" filter="fade">
                                      <p:cBhvr>
                                        <p:cTn id="16" dur="1000"/>
                                        <p:tgtEl>
                                          <p:spTgt spid="6727"/>
                                        </p:tgtEl>
                                      </p:cBhvr>
                                    </p:animEffect>
                                  </p:childTnLst>
                                </p:cTn>
                              </p:par>
                              <p:par>
                                <p:cTn id="17" presetID="10" presetClass="entr" presetSubtype="0" fill="hold" nodeType="withEffect">
                                  <p:stCondLst>
                                    <p:cond delay="0"/>
                                  </p:stCondLst>
                                  <p:childTnLst>
                                    <p:set>
                                      <p:cBhvr>
                                        <p:cTn id="18" dur="1" fill="hold">
                                          <p:stCondLst>
                                            <p:cond delay="0"/>
                                          </p:stCondLst>
                                        </p:cTn>
                                        <p:tgtEl>
                                          <p:spTgt spid="6732"/>
                                        </p:tgtEl>
                                        <p:attrNameLst>
                                          <p:attrName>style.visibility</p:attrName>
                                        </p:attrNameLst>
                                      </p:cBhvr>
                                      <p:to>
                                        <p:strVal val="visible"/>
                                      </p:to>
                                    </p:set>
                                    <p:animEffect transition="in" filter="fade">
                                      <p:cBhvr>
                                        <p:cTn id="19" dur="1000"/>
                                        <p:tgtEl>
                                          <p:spTgt spid="6732"/>
                                        </p:tgtEl>
                                      </p:cBhvr>
                                    </p:animEffect>
                                  </p:childTnLst>
                                </p:cTn>
                              </p:par>
                              <p:par>
                                <p:cTn id="20" presetID="10" presetClass="entr" presetSubtype="0" fill="hold" nodeType="withEffect">
                                  <p:stCondLst>
                                    <p:cond delay="0"/>
                                  </p:stCondLst>
                                  <p:childTnLst>
                                    <p:set>
                                      <p:cBhvr>
                                        <p:cTn id="21" dur="1" fill="hold">
                                          <p:stCondLst>
                                            <p:cond delay="0"/>
                                          </p:stCondLst>
                                        </p:cTn>
                                        <p:tgtEl>
                                          <p:spTgt spid="6737"/>
                                        </p:tgtEl>
                                        <p:attrNameLst>
                                          <p:attrName>style.visibility</p:attrName>
                                        </p:attrNameLst>
                                      </p:cBhvr>
                                      <p:to>
                                        <p:strVal val="visible"/>
                                      </p:to>
                                    </p:set>
                                    <p:animEffect transition="in" filter="fade">
                                      <p:cBhvr>
                                        <p:cTn id="22" dur="1000"/>
                                        <p:tgtEl>
                                          <p:spTgt spid="6737"/>
                                        </p:tgtEl>
                                      </p:cBhvr>
                                    </p:animEffect>
                                  </p:childTnLst>
                                </p:cTn>
                              </p:par>
                              <p:par>
                                <p:cTn id="23" presetID="10" presetClass="entr" presetSubtype="0" fill="hold" nodeType="withEffect">
                                  <p:stCondLst>
                                    <p:cond delay="0"/>
                                  </p:stCondLst>
                                  <p:childTnLst>
                                    <p:set>
                                      <p:cBhvr>
                                        <p:cTn id="24" dur="1" fill="hold">
                                          <p:stCondLst>
                                            <p:cond delay="0"/>
                                          </p:stCondLst>
                                        </p:cTn>
                                        <p:tgtEl>
                                          <p:spTgt spid="6731"/>
                                        </p:tgtEl>
                                        <p:attrNameLst>
                                          <p:attrName>style.visibility</p:attrName>
                                        </p:attrNameLst>
                                      </p:cBhvr>
                                      <p:to>
                                        <p:strVal val="visible"/>
                                      </p:to>
                                    </p:set>
                                    <p:animEffect transition="in" filter="fade">
                                      <p:cBhvr>
                                        <p:cTn id="25" dur="1000"/>
                                        <p:tgtEl>
                                          <p:spTgt spid="6731"/>
                                        </p:tgtEl>
                                      </p:cBhvr>
                                    </p:animEffect>
                                  </p:childTnLst>
                                </p:cTn>
                              </p:par>
                              <p:par>
                                <p:cTn id="26" presetID="23" presetClass="entr" presetSubtype="16" fill="hold" nodeType="withEffect">
                                  <p:stCondLst>
                                    <p:cond delay="0"/>
                                  </p:stCondLst>
                                  <p:childTnLst>
                                    <p:set>
                                      <p:cBhvr>
                                        <p:cTn id="27" dur="1" fill="hold">
                                          <p:stCondLst>
                                            <p:cond delay="0"/>
                                          </p:stCondLst>
                                        </p:cTn>
                                        <p:tgtEl>
                                          <p:spTgt spid="6729"/>
                                        </p:tgtEl>
                                        <p:attrNameLst>
                                          <p:attrName>style.visibility</p:attrName>
                                        </p:attrNameLst>
                                      </p:cBhvr>
                                      <p:to>
                                        <p:strVal val="visible"/>
                                      </p:to>
                                    </p:set>
                                    <p:anim calcmode="lin" valueType="num">
                                      <p:cBhvr additive="base">
                                        <p:cTn id="28" dur="1000"/>
                                        <p:tgtEl>
                                          <p:spTgt spid="6729"/>
                                        </p:tgtEl>
                                        <p:attrNameLst>
                                          <p:attrName>ppt_w</p:attrName>
                                        </p:attrNameLst>
                                      </p:cBhvr>
                                      <p:tavLst>
                                        <p:tav tm="0">
                                          <p:val>
                                            <p:strVal val="0"/>
                                          </p:val>
                                        </p:tav>
                                        <p:tav tm="100000">
                                          <p:val>
                                            <p:strVal val="#ppt_w"/>
                                          </p:val>
                                        </p:tav>
                                      </p:tavLst>
                                    </p:anim>
                                    <p:anim calcmode="lin" valueType="num">
                                      <p:cBhvr additive="base">
                                        <p:cTn id="29" dur="1000"/>
                                        <p:tgtEl>
                                          <p:spTgt spid="6729"/>
                                        </p:tgtEl>
                                        <p:attrNameLst>
                                          <p:attrName>ppt_h</p:attrName>
                                        </p:attrNameLst>
                                      </p:cBhvr>
                                      <p:tavLst>
                                        <p:tav tm="0">
                                          <p:val>
                                            <p:strVal val="0"/>
                                          </p:val>
                                        </p:tav>
                                        <p:tav tm="100000">
                                          <p:val>
                                            <p:strVal val="#ppt_h"/>
                                          </p:val>
                                        </p:tav>
                                      </p:tavLst>
                                    </p:anim>
                                  </p:childTnLst>
                                </p:cTn>
                              </p:par>
                              <p:par>
                                <p:cTn id="30" presetID="23" presetClass="entr" presetSubtype="16" fill="hold" nodeType="withEffect">
                                  <p:stCondLst>
                                    <p:cond delay="0"/>
                                  </p:stCondLst>
                                  <p:childTnLst>
                                    <p:set>
                                      <p:cBhvr>
                                        <p:cTn id="31" dur="1" fill="hold">
                                          <p:stCondLst>
                                            <p:cond delay="0"/>
                                          </p:stCondLst>
                                        </p:cTn>
                                        <p:tgtEl>
                                          <p:spTgt spid="6730"/>
                                        </p:tgtEl>
                                        <p:attrNameLst>
                                          <p:attrName>style.visibility</p:attrName>
                                        </p:attrNameLst>
                                      </p:cBhvr>
                                      <p:to>
                                        <p:strVal val="visible"/>
                                      </p:to>
                                    </p:set>
                                    <p:anim calcmode="lin" valueType="num">
                                      <p:cBhvr additive="base">
                                        <p:cTn id="32" dur="1000"/>
                                        <p:tgtEl>
                                          <p:spTgt spid="6730"/>
                                        </p:tgtEl>
                                        <p:attrNameLst>
                                          <p:attrName>ppt_w</p:attrName>
                                        </p:attrNameLst>
                                      </p:cBhvr>
                                      <p:tavLst>
                                        <p:tav tm="0">
                                          <p:val>
                                            <p:strVal val="0"/>
                                          </p:val>
                                        </p:tav>
                                        <p:tav tm="100000">
                                          <p:val>
                                            <p:strVal val="#ppt_w"/>
                                          </p:val>
                                        </p:tav>
                                      </p:tavLst>
                                    </p:anim>
                                    <p:anim calcmode="lin" valueType="num">
                                      <p:cBhvr additive="base">
                                        <p:cTn id="33" dur="1000"/>
                                        <p:tgtEl>
                                          <p:spTgt spid="6730"/>
                                        </p:tgtEl>
                                        <p:attrNameLst>
                                          <p:attrName>ppt_h</p:attrName>
                                        </p:attrNameLst>
                                      </p:cBhvr>
                                      <p:tavLst>
                                        <p:tav tm="0">
                                          <p:val>
                                            <p:strVal val="0"/>
                                          </p:val>
                                        </p:tav>
                                        <p:tav tm="100000">
                                          <p:val>
                                            <p:strVal val="#ppt_h"/>
                                          </p:val>
                                        </p:tav>
                                      </p:tavLst>
                                    </p:anim>
                                  </p:childTnLst>
                                </p:cTn>
                              </p:par>
                              <p:par>
                                <p:cTn id="34" presetID="23" presetClass="entr" presetSubtype="16" fill="hold" nodeType="withEffect">
                                  <p:stCondLst>
                                    <p:cond delay="0"/>
                                  </p:stCondLst>
                                  <p:childTnLst>
                                    <p:set>
                                      <p:cBhvr>
                                        <p:cTn id="35" dur="1" fill="hold">
                                          <p:stCondLst>
                                            <p:cond delay="0"/>
                                          </p:stCondLst>
                                        </p:cTn>
                                        <p:tgtEl>
                                          <p:spTgt spid="6728"/>
                                        </p:tgtEl>
                                        <p:attrNameLst>
                                          <p:attrName>style.visibility</p:attrName>
                                        </p:attrNameLst>
                                      </p:cBhvr>
                                      <p:to>
                                        <p:strVal val="visible"/>
                                      </p:to>
                                    </p:set>
                                    <p:anim calcmode="lin" valueType="num">
                                      <p:cBhvr additive="base">
                                        <p:cTn id="36" dur="1000"/>
                                        <p:tgtEl>
                                          <p:spTgt spid="6728"/>
                                        </p:tgtEl>
                                        <p:attrNameLst>
                                          <p:attrName>ppt_w</p:attrName>
                                        </p:attrNameLst>
                                      </p:cBhvr>
                                      <p:tavLst>
                                        <p:tav tm="0">
                                          <p:val>
                                            <p:strVal val="0"/>
                                          </p:val>
                                        </p:tav>
                                        <p:tav tm="100000">
                                          <p:val>
                                            <p:strVal val="#ppt_w"/>
                                          </p:val>
                                        </p:tav>
                                      </p:tavLst>
                                    </p:anim>
                                    <p:anim calcmode="lin" valueType="num">
                                      <p:cBhvr additive="base">
                                        <p:cTn id="37" dur="1000"/>
                                        <p:tgtEl>
                                          <p:spTgt spid="6728"/>
                                        </p:tgtEl>
                                        <p:attrNameLst>
                                          <p:attrName>ppt_h</p:attrName>
                                        </p:attrNameLst>
                                      </p:cBhvr>
                                      <p:tavLst>
                                        <p:tav tm="0">
                                          <p:val>
                                            <p:strVal val="0"/>
                                          </p:val>
                                        </p:tav>
                                        <p:tav tm="100000">
                                          <p:val>
                                            <p:strVal val="#ppt_h"/>
                                          </p:val>
                                        </p:tav>
                                      </p:tavLst>
                                    </p:anim>
                                  </p:childTnLst>
                                </p:cTn>
                              </p:par>
                              <p:par>
                                <p:cTn id="38" presetID="2" presetClass="entr" presetSubtype="8" fill="hold" nodeType="withEffect">
                                  <p:stCondLst>
                                    <p:cond delay="0"/>
                                  </p:stCondLst>
                                  <p:childTnLst>
                                    <p:set>
                                      <p:cBhvr>
                                        <p:cTn id="39" dur="1" fill="hold">
                                          <p:stCondLst>
                                            <p:cond delay="0"/>
                                          </p:stCondLst>
                                        </p:cTn>
                                        <p:tgtEl>
                                          <p:spTgt spid="6742"/>
                                        </p:tgtEl>
                                        <p:attrNameLst>
                                          <p:attrName>style.visibility</p:attrName>
                                        </p:attrNameLst>
                                      </p:cBhvr>
                                      <p:to>
                                        <p:strVal val="visible"/>
                                      </p:to>
                                    </p:set>
                                    <p:anim calcmode="lin" valueType="num">
                                      <p:cBhvr additive="base">
                                        <p:cTn id="40" dur="1000"/>
                                        <p:tgtEl>
                                          <p:spTgt spid="6742"/>
                                        </p:tgtEl>
                                        <p:attrNameLst>
                                          <p:attrName>ppt_x</p:attrName>
                                        </p:attrNameLst>
                                      </p:cBhvr>
                                      <p:tavLst>
                                        <p:tav tm="0">
                                          <p:val>
                                            <p:strVal val="#ppt_x-1"/>
                                          </p:val>
                                        </p:tav>
                                        <p:tav tm="100000">
                                          <p:val>
                                            <p:strVal val="#ppt_x"/>
                                          </p:val>
                                        </p:tav>
                                      </p:tavLst>
                                    </p:anim>
                                  </p:childTnLst>
                                </p:cTn>
                              </p:par>
                              <p:par>
                                <p:cTn id="41" presetID="23" presetClass="entr" presetSubtype="16" fill="hold" nodeType="withEffect">
                                  <p:stCondLst>
                                    <p:cond delay="0"/>
                                  </p:stCondLst>
                                  <p:childTnLst>
                                    <p:set>
                                      <p:cBhvr>
                                        <p:cTn id="42" dur="1" fill="hold">
                                          <p:stCondLst>
                                            <p:cond delay="0"/>
                                          </p:stCondLst>
                                        </p:cTn>
                                        <p:tgtEl>
                                          <p:spTgt spid="6768"/>
                                        </p:tgtEl>
                                        <p:attrNameLst>
                                          <p:attrName>style.visibility</p:attrName>
                                        </p:attrNameLst>
                                      </p:cBhvr>
                                      <p:to>
                                        <p:strVal val="visible"/>
                                      </p:to>
                                    </p:set>
                                    <p:anim calcmode="lin" valueType="num">
                                      <p:cBhvr additive="base">
                                        <p:cTn id="43" dur="1000"/>
                                        <p:tgtEl>
                                          <p:spTgt spid="6768"/>
                                        </p:tgtEl>
                                        <p:attrNameLst>
                                          <p:attrName>ppt_w</p:attrName>
                                        </p:attrNameLst>
                                      </p:cBhvr>
                                      <p:tavLst>
                                        <p:tav tm="0">
                                          <p:val>
                                            <p:strVal val="0"/>
                                          </p:val>
                                        </p:tav>
                                        <p:tav tm="100000">
                                          <p:val>
                                            <p:strVal val="#ppt_w"/>
                                          </p:val>
                                        </p:tav>
                                      </p:tavLst>
                                    </p:anim>
                                    <p:anim calcmode="lin" valueType="num">
                                      <p:cBhvr additive="base">
                                        <p:cTn id="44" dur="1000"/>
                                        <p:tgtEl>
                                          <p:spTgt spid="6768"/>
                                        </p:tgtEl>
                                        <p:attrNameLst>
                                          <p:attrName>ppt_h</p:attrName>
                                        </p:attrNameLst>
                                      </p:cBhvr>
                                      <p:tavLst>
                                        <p:tav tm="0">
                                          <p:val>
                                            <p:strVal val="0"/>
                                          </p:val>
                                        </p:tav>
                                        <p:tav tm="100000">
                                          <p:val>
                                            <p:strVal val="#ppt_h"/>
                                          </p:val>
                                        </p:tav>
                                      </p:tavLst>
                                    </p:anim>
                                  </p:childTnLst>
                                </p:cTn>
                              </p:par>
                              <p:par>
                                <p:cTn id="45" presetID="8" presetClass="emph" presetSubtype="0" fill="hold" nodeType="withEffect">
                                  <p:stCondLst>
                                    <p:cond delay="0"/>
                                  </p:stCondLst>
                                  <p:childTnLst>
                                    <p:animRot by="-21600000">
                                      <p:cBhvr>
                                        <p:cTn id="46" dur="1000" fill="hold"/>
                                        <p:tgtEl>
                                          <p:spTgt spid="6767"/>
                                        </p:tgtEl>
                                        <p:attrNameLst>
                                          <p:attrName>r</p:attrName>
                                        </p:attrNameLst>
                                      </p:cBhvr>
                                    </p:animRot>
                                  </p:childTnLst>
                                </p:cTn>
                              </p:par>
                              <p:par>
                                <p:cTn id="47" presetID="2" presetClass="entr" presetSubtype="2" fill="hold" nodeType="withEffect">
                                  <p:stCondLst>
                                    <p:cond delay="0"/>
                                  </p:stCondLst>
                                  <p:childTnLst>
                                    <p:set>
                                      <p:cBhvr>
                                        <p:cTn id="48" dur="1" fill="hold">
                                          <p:stCondLst>
                                            <p:cond delay="0"/>
                                          </p:stCondLst>
                                        </p:cTn>
                                        <p:tgtEl>
                                          <p:spTgt spid="6745"/>
                                        </p:tgtEl>
                                        <p:attrNameLst>
                                          <p:attrName>style.visibility</p:attrName>
                                        </p:attrNameLst>
                                      </p:cBhvr>
                                      <p:to>
                                        <p:strVal val="visible"/>
                                      </p:to>
                                    </p:set>
                                    <p:anim calcmode="lin" valueType="num">
                                      <p:cBhvr additive="base">
                                        <p:cTn id="49" dur="1000"/>
                                        <p:tgtEl>
                                          <p:spTgt spid="6745"/>
                                        </p:tgtEl>
                                        <p:attrNameLst>
                                          <p:attrName>ppt_x</p:attrName>
                                        </p:attrNameLst>
                                      </p:cBhvr>
                                      <p:tavLst>
                                        <p:tav tm="0">
                                          <p:val>
                                            <p:strVal val="#ppt_x+1"/>
                                          </p:val>
                                        </p:tav>
                                        <p:tav tm="100000">
                                          <p:val>
                                            <p:strVal val="#ppt_x"/>
                                          </p:val>
                                        </p:tav>
                                      </p:tavLst>
                                    </p:anim>
                                  </p:childTnLst>
                                </p:cTn>
                              </p:par>
                              <p:par>
                                <p:cTn id="50" presetID="2" presetClass="entr" presetSubtype="1" fill="hold" nodeType="withEffect">
                                  <p:stCondLst>
                                    <p:cond delay="0"/>
                                  </p:stCondLst>
                                  <p:childTnLst>
                                    <p:set>
                                      <p:cBhvr>
                                        <p:cTn id="51" dur="1" fill="hold">
                                          <p:stCondLst>
                                            <p:cond delay="0"/>
                                          </p:stCondLst>
                                        </p:cTn>
                                        <p:tgtEl>
                                          <p:spTgt spid="6769"/>
                                        </p:tgtEl>
                                        <p:attrNameLst>
                                          <p:attrName>style.visibility</p:attrName>
                                        </p:attrNameLst>
                                      </p:cBhvr>
                                      <p:to>
                                        <p:strVal val="visible"/>
                                      </p:to>
                                    </p:set>
                                    <p:anim calcmode="lin" valueType="num">
                                      <p:cBhvr additive="base">
                                        <p:cTn id="52" dur="1000"/>
                                        <p:tgtEl>
                                          <p:spTgt spid="6769"/>
                                        </p:tgtEl>
                                        <p:attrNameLst>
                                          <p:attrName>ppt_y</p:attrName>
                                        </p:attrNameLst>
                                      </p:cBhvr>
                                      <p:tavLst>
                                        <p:tav tm="0">
                                          <p:val>
                                            <p:strVal val="#ppt_y-1"/>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6750"/>
                                        </p:tgtEl>
                                        <p:attrNameLst>
                                          <p:attrName>style.visibility</p:attrName>
                                        </p:attrNameLst>
                                      </p:cBhvr>
                                      <p:to>
                                        <p:strVal val="visible"/>
                                      </p:to>
                                    </p:set>
                                    <p:anim calcmode="lin" valueType="num">
                                      <p:cBhvr additive="base">
                                        <p:cTn id="55" dur="1000"/>
                                        <p:tgtEl>
                                          <p:spTgt spid="6750"/>
                                        </p:tgtEl>
                                        <p:attrNameLst>
                                          <p:attrName>ppt_x</p:attrName>
                                        </p:attrNameLst>
                                      </p:cBhvr>
                                      <p:tavLst>
                                        <p:tav tm="0">
                                          <p:val>
                                            <p:strVal val="#ppt_x+1"/>
                                          </p:val>
                                        </p:tav>
                                        <p:tav tm="100000">
                                          <p:val>
                                            <p:strVal val="#ppt_x"/>
                                          </p:val>
                                        </p:tav>
                                      </p:tavLst>
                                    </p:anim>
                                  </p:childTnLst>
                                </p:cTn>
                              </p:par>
                              <p:par>
                                <p:cTn id="56" presetID="10" presetClass="entr" presetSubtype="0" fill="hold" nodeType="withEffect">
                                  <p:stCondLst>
                                    <p:cond delay="0"/>
                                  </p:stCondLst>
                                  <p:childTnLst>
                                    <p:set>
                                      <p:cBhvr>
                                        <p:cTn id="57" dur="1" fill="hold">
                                          <p:stCondLst>
                                            <p:cond delay="0"/>
                                          </p:stCondLst>
                                        </p:cTn>
                                        <p:tgtEl>
                                          <p:spTgt spid="6771"/>
                                        </p:tgtEl>
                                        <p:attrNameLst>
                                          <p:attrName>style.visibility</p:attrName>
                                        </p:attrNameLst>
                                      </p:cBhvr>
                                      <p:to>
                                        <p:strVal val="visible"/>
                                      </p:to>
                                    </p:set>
                                    <p:animEffect transition="in" filter="fade">
                                      <p:cBhvr>
                                        <p:cTn id="58" dur="1000"/>
                                        <p:tgtEl>
                                          <p:spTgt spid="6771"/>
                                        </p:tgtEl>
                                      </p:cBhvr>
                                    </p:animEffect>
                                  </p:childTnLst>
                                </p:cTn>
                              </p:par>
                              <p:par>
                                <p:cTn id="59" presetID="10" presetClass="entr" presetSubtype="0" fill="hold" nodeType="withEffect">
                                  <p:stCondLst>
                                    <p:cond delay="0"/>
                                  </p:stCondLst>
                                  <p:childTnLst>
                                    <p:set>
                                      <p:cBhvr>
                                        <p:cTn id="60" dur="1" fill="hold">
                                          <p:stCondLst>
                                            <p:cond delay="0"/>
                                          </p:stCondLst>
                                        </p:cTn>
                                        <p:tgtEl>
                                          <p:spTgt spid="6772"/>
                                        </p:tgtEl>
                                        <p:attrNameLst>
                                          <p:attrName>style.visibility</p:attrName>
                                        </p:attrNameLst>
                                      </p:cBhvr>
                                      <p:to>
                                        <p:strVal val="visible"/>
                                      </p:to>
                                    </p:set>
                                    <p:animEffect transition="in" filter="fade">
                                      <p:cBhvr>
                                        <p:cTn id="61" dur="1000"/>
                                        <p:tgtEl>
                                          <p:spTgt spid="6772"/>
                                        </p:tgtEl>
                                      </p:cBhvr>
                                    </p:animEffect>
                                  </p:childTnLst>
                                </p:cTn>
                              </p:par>
                              <p:par>
                                <p:cTn id="62" presetID="10" presetClass="entr" presetSubtype="0" fill="hold" nodeType="withEffect">
                                  <p:stCondLst>
                                    <p:cond delay="0"/>
                                  </p:stCondLst>
                                  <p:childTnLst>
                                    <p:set>
                                      <p:cBhvr>
                                        <p:cTn id="63" dur="1" fill="hold">
                                          <p:stCondLst>
                                            <p:cond delay="0"/>
                                          </p:stCondLst>
                                        </p:cTn>
                                        <p:tgtEl>
                                          <p:spTgt spid="6773"/>
                                        </p:tgtEl>
                                        <p:attrNameLst>
                                          <p:attrName>style.visibility</p:attrName>
                                        </p:attrNameLst>
                                      </p:cBhvr>
                                      <p:to>
                                        <p:strVal val="visible"/>
                                      </p:to>
                                    </p:set>
                                    <p:animEffect transition="in" filter="fade">
                                      <p:cBhvr>
                                        <p:cTn id="64" dur="1000"/>
                                        <p:tgtEl>
                                          <p:spTgt spid="6773"/>
                                        </p:tgtEl>
                                      </p:cBhvr>
                                    </p:animEffect>
                                  </p:childTnLst>
                                </p:cTn>
                              </p:par>
                              <p:par>
                                <p:cTn id="65" presetID="10" presetClass="entr" presetSubtype="0" fill="hold" nodeType="withEffect">
                                  <p:stCondLst>
                                    <p:cond delay="0"/>
                                  </p:stCondLst>
                                  <p:childTnLst>
                                    <p:set>
                                      <p:cBhvr>
                                        <p:cTn id="66" dur="1" fill="hold">
                                          <p:stCondLst>
                                            <p:cond delay="0"/>
                                          </p:stCondLst>
                                        </p:cTn>
                                        <p:tgtEl>
                                          <p:spTgt spid="6774"/>
                                        </p:tgtEl>
                                        <p:attrNameLst>
                                          <p:attrName>style.visibility</p:attrName>
                                        </p:attrNameLst>
                                      </p:cBhvr>
                                      <p:to>
                                        <p:strVal val="visible"/>
                                      </p:to>
                                    </p:set>
                                    <p:animEffect transition="in" filter="fade">
                                      <p:cBhvr>
                                        <p:cTn id="67" dur="1000"/>
                                        <p:tgtEl>
                                          <p:spTgt spid="6774"/>
                                        </p:tgtEl>
                                      </p:cBhvr>
                                    </p:animEffect>
                                  </p:childTnLst>
                                </p:cTn>
                              </p:par>
                              <p:par>
                                <p:cTn id="68" presetID="10" presetClass="entr" presetSubtype="0" fill="hold" nodeType="withEffect">
                                  <p:stCondLst>
                                    <p:cond delay="0"/>
                                  </p:stCondLst>
                                  <p:childTnLst>
                                    <p:set>
                                      <p:cBhvr>
                                        <p:cTn id="69" dur="1" fill="hold">
                                          <p:stCondLst>
                                            <p:cond delay="0"/>
                                          </p:stCondLst>
                                        </p:cTn>
                                        <p:tgtEl>
                                          <p:spTgt spid="6775"/>
                                        </p:tgtEl>
                                        <p:attrNameLst>
                                          <p:attrName>style.visibility</p:attrName>
                                        </p:attrNameLst>
                                      </p:cBhvr>
                                      <p:to>
                                        <p:strVal val="visible"/>
                                      </p:to>
                                    </p:set>
                                    <p:animEffect transition="in" filter="fade">
                                      <p:cBhvr>
                                        <p:cTn id="70" dur="1000"/>
                                        <p:tgtEl>
                                          <p:spTgt spid="6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97"/>
        <p:cNvGrpSpPr/>
        <p:nvPr/>
      </p:nvGrpSpPr>
      <p:grpSpPr>
        <a:xfrm>
          <a:off x="0" y="0"/>
          <a:ext cx="0" cy="0"/>
          <a:chOff x="0" y="0"/>
          <a:chExt cx="0" cy="0"/>
        </a:xfrm>
      </p:grpSpPr>
      <p:sp>
        <p:nvSpPr>
          <p:cNvPr id="2698" name="Google Shape;2698;p63"/>
          <p:cNvSpPr txBox="1">
            <a:spLocks noGrp="1"/>
          </p:cNvSpPr>
          <p:nvPr>
            <p:ph type="title"/>
          </p:nvPr>
        </p:nvSpPr>
        <p:spPr>
          <a:xfrm>
            <a:off x="1825050" y="1909850"/>
            <a:ext cx="5493900" cy="4206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INTRODUCTION</a:t>
            </a:r>
            <a:endParaRPr/>
          </a:p>
        </p:txBody>
      </p:sp>
      <p:grpSp>
        <p:nvGrpSpPr>
          <p:cNvPr id="2699" name="Google Shape;2699;p63"/>
          <p:cNvGrpSpPr/>
          <p:nvPr/>
        </p:nvGrpSpPr>
        <p:grpSpPr>
          <a:xfrm>
            <a:off x="5268783" y="-1501970"/>
            <a:ext cx="2795003" cy="2795003"/>
            <a:chOff x="1943325" y="-220375"/>
            <a:chExt cx="1298672" cy="1298672"/>
          </a:xfrm>
        </p:grpSpPr>
        <p:sp>
          <p:nvSpPr>
            <p:cNvPr id="2700" name="Google Shape;2700;p6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63"/>
          <p:cNvSpPr/>
          <p:nvPr/>
        </p:nvSpPr>
        <p:spPr>
          <a:xfrm rot="10800000" flipH="1">
            <a:off x="873954" y="2003240"/>
            <a:ext cx="639486" cy="1296623"/>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9" name="Google Shape;2749;p63"/>
          <p:cNvGrpSpPr/>
          <p:nvPr/>
        </p:nvGrpSpPr>
        <p:grpSpPr>
          <a:xfrm flipH="1">
            <a:off x="6977175" y="3697061"/>
            <a:ext cx="793256" cy="182899"/>
            <a:chOff x="2685575" y="2835950"/>
            <a:chExt cx="433000" cy="99825"/>
          </a:xfrm>
        </p:grpSpPr>
        <p:sp>
          <p:nvSpPr>
            <p:cNvPr id="2750" name="Google Shape;2750;p63"/>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54" name="Google Shape;2754;p6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3"/>
          <p:cNvSpPr txBox="1">
            <a:spLocks noGrp="1"/>
          </p:cNvSpPr>
          <p:nvPr>
            <p:ph type="subTitle" idx="1"/>
          </p:nvPr>
        </p:nvSpPr>
        <p:spPr>
          <a:xfrm>
            <a:off x="1825050" y="2427700"/>
            <a:ext cx="5493900" cy="942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You can give a brief description of the topic you want to talk about here. For example, if you want to talk about Mercury, you can say that it’s the smallest planet in the entire Solar System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698"/>
                                        </p:tgtEl>
                                        <p:attrNameLst>
                                          <p:attrName>style.visibility</p:attrName>
                                        </p:attrNameLst>
                                      </p:cBhvr>
                                      <p:to>
                                        <p:strVal val="visible"/>
                                      </p:to>
                                    </p:set>
                                    <p:anim calcmode="lin" valueType="num">
                                      <p:cBhvr additive="base">
                                        <p:cTn id="7" dur="1000"/>
                                        <p:tgtEl>
                                          <p:spTgt spid="2698"/>
                                        </p:tgtEl>
                                        <p:attrNameLst>
                                          <p:attrName>ppt_y</p:attrName>
                                        </p:attrNameLst>
                                      </p:cBhvr>
                                      <p:tavLst>
                                        <p:tav tm="0">
                                          <p:val>
                                            <p:strVal val="#ppt_y-1"/>
                                          </p:val>
                                        </p:tav>
                                        <p:tav tm="100000">
                                          <p:val>
                                            <p:strVal val="#ppt_y"/>
                                          </p:val>
                                        </p:tav>
                                      </p:tavLst>
                                    </p:anim>
                                  </p:childTnLst>
                                </p:cTn>
                              </p:par>
                              <p:par>
                                <p:cTn id="8" presetID="8" presetClass="emph" presetSubtype="0" fill="hold" nodeType="withEffect">
                                  <p:stCondLst>
                                    <p:cond delay="0"/>
                                  </p:stCondLst>
                                  <p:childTnLst>
                                    <p:animRot by="-21600000">
                                      <p:cBhvr>
                                        <p:cTn id="9" dur="1000" fill="hold"/>
                                        <p:tgtEl>
                                          <p:spTgt spid="2699"/>
                                        </p:tgtEl>
                                        <p:attrNameLst>
                                          <p:attrName>r</p:attrName>
                                        </p:attrNameLst>
                                      </p:cBhvr>
                                    </p:animRot>
                                  </p:childTnLst>
                                </p:cTn>
                              </p:par>
                              <p:par>
                                <p:cTn id="10" presetID="8" presetClass="emph" presetSubtype="0" fill="hold" nodeType="withEffect">
                                  <p:stCondLst>
                                    <p:cond delay="0"/>
                                  </p:stCondLst>
                                  <p:childTnLst>
                                    <p:animRot by="-21600000">
                                      <p:cBhvr>
                                        <p:cTn id="11" dur="1000" fill="hold"/>
                                        <p:tgtEl>
                                          <p:spTgt spid="2748"/>
                                        </p:tgtEl>
                                        <p:attrNameLst>
                                          <p:attrName>r</p:attrName>
                                        </p:attrNameLst>
                                      </p:cBhvr>
                                    </p:animRot>
                                  </p:childTnLst>
                                </p:cTn>
                              </p:par>
                              <p:par>
                                <p:cTn id="12" presetID="2" presetClass="entr" presetSubtype="8" fill="hold" nodeType="withEffect">
                                  <p:stCondLst>
                                    <p:cond delay="0"/>
                                  </p:stCondLst>
                                  <p:childTnLst>
                                    <p:set>
                                      <p:cBhvr>
                                        <p:cTn id="13" dur="1" fill="hold">
                                          <p:stCondLst>
                                            <p:cond delay="0"/>
                                          </p:stCondLst>
                                        </p:cTn>
                                        <p:tgtEl>
                                          <p:spTgt spid="2749"/>
                                        </p:tgtEl>
                                        <p:attrNameLst>
                                          <p:attrName>style.visibility</p:attrName>
                                        </p:attrNameLst>
                                      </p:cBhvr>
                                      <p:to>
                                        <p:strVal val="visible"/>
                                      </p:to>
                                    </p:set>
                                    <p:anim calcmode="lin" valueType="num">
                                      <p:cBhvr additive="base">
                                        <p:cTn id="14" dur="1000"/>
                                        <p:tgtEl>
                                          <p:spTgt spid="2749"/>
                                        </p:tgtEl>
                                        <p:attrNameLst>
                                          <p:attrName>ppt_x</p:attrName>
                                        </p:attrNameLst>
                                      </p:cBhvr>
                                      <p:tavLst>
                                        <p:tav tm="0">
                                          <p:val>
                                            <p:strVal val="#ppt_x-1"/>
                                          </p:val>
                                        </p:tav>
                                        <p:tav tm="100000">
                                          <p:val>
                                            <p:strVal val="#ppt_x"/>
                                          </p:val>
                                        </p:tav>
                                      </p:tavLst>
                                    </p:anim>
                                  </p:childTnLst>
                                </p:cTn>
                              </p:par>
                              <p:par>
                                <p:cTn id="15" presetID="10" presetClass="entr" presetSubtype="0" fill="hold" nodeType="withEffect">
                                  <p:stCondLst>
                                    <p:cond delay="0"/>
                                  </p:stCondLst>
                                  <p:childTnLst>
                                    <p:set>
                                      <p:cBhvr>
                                        <p:cTn id="16" dur="1" fill="hold">
                                          <p:stCondLst>
                                            <p:cond delay="0"/>
                                          </p:stCondLst>
                                        </p:cTn>
                                        <p:tgtEl>
                                          <p:spTgt spid="2754"/>
                                        </p:tgtEl>
                                        <p:attrNameLst>
                                          <p:attrName>style.visibility</p:attrName>
                                        </p:attrNameLst>
                                      </p:cBhvr>
                                      <p:to>
                                        <p:strVal val="visible"/>
                                      </p:to>
                                    </p:set>
                                    <p:animEffect transition="in" filter="fade">
                                      <p:cBhvr>
                                        <p:cTn id="17" dur="1000"/>
                                        <p:tgtEl>
                                          <p:spTgt spid="2754"/>
                                        </p:tgtEl>
                                      </p:cBhvr>
                                    </p:animEffect>
                                  </p:childTnLst>
                                </p:cTn>
                              </p:par>
                              <p:par>
                                <p:cTn id="18" presetID="10" presetClass="entr" presetSubtype="0" fill="hold" nodeType="withEffect">
                                  <p:stCondLst>
                                    <p:cond delay="0"/>
                                  </p:stCondLst>
                                  <p:childTnLst>
                                    <p:set>
                                      <p:cBhvr>
                                        <p:cTn id="19" dur="1" fill="hold">
                                          <p:stCondLst>
                                            <p:cond delay="0"/>
                                          </p:stCondLst>
                                        </p:cTn>
                                        <p:tgtEl>
                                          <p:spTgt spid="2755"/>
                                        </p:tgtEl>
                                        <p:attrNameLst>
                                          <p:attrName>style.visibility</p:attrName>
                                        </p:attrNameLst>
                                      </p:cBhvr>
                                      <p:to>
                                        <p:strVal val="visible"/>
                                      </p:to>
                                    </p:set>
                                    <p:animEffect transition="in" filter="fade">
                                      <p:cBhvr>
                                        <p:cTn id="20" dur="1000"/>
                                        <p:tgtEl>
                                          <p:spTgt spid="2755"/>
                                        </p:tgtEl>
                                      </p:cBhvr>
                                    </p:animEffect>
                                  </p:childTnLst>
                                </p:cTn>
                              </p:par>
                              <p:par>
                                <p:cTn id="21" presetID="10" presetClass="entr" presetSubtype="0" fill="hold" nodeType="withEffect">
                                  <p:stCondLst>
                                    <p:cond delay="0"/>
                                  </p:stCondLst>
                                  <p:childTnLst>
                                    <p:set>
                                      <p:cBhvr>
                                        <p:cTn id="22" dur="1" fill="hold">
                                          <p:stCondLst>
                                            <p:cond delay="0"/>
                                          </p:stCondLst>
                                        </p:cTn>
                                        <p:tgtEl>
                                          <p:spTgt spid="2756"/>
                                        </p:tgtEl>
                                        <p:attrNameLst>
                                          <p:attrName>style.visibility</p:attrName>
                                        </p:attrNameLst>
                                      </p:cBhvr>
                                      <p:to>
                                        <p:strVal val="visible"/>
                                      </p:to>
                                    </p:set>
                                    <p:animEffect transition="in" filter="fade">
                                      <p:cBhvr>
                                        <p:cTn id="23" dur="1000"/>
                                        <p:tgtEl>
                                          <p:spTgt spid="2756"/>
                                        </p:tgtEl>
                                      </p:cBhvr>
                                    </p:animEffect>
                                  </p:childTnLst>
                                </p:cTn>
                              </p:par>
                              <p:par>
                                <p:cTn id="24" presetID="10" presetClass="entr" presetSubtype="0" fill="hold" nodeType="withEffect">
                                  <p:stCondLst>
                                    <p:cond delay="0"/>
                                  </p:stCondLst>
                                  <p:childTnLst>
                                    <p:set>
                                      <p:cBhvr>
                                        <p:cTn id="25" dur="1" fill="hold">
                                          <p:stCondLst>
                                            <p:cond delay="0"/>
                                          </p:stCondLst>
                                        </p:cTn>
                                        <p:tgtEl>
                                          <p:spTgt spid="2757"/>
                                        </p:tgtEl>
                                        <p:attrNameLst>
                                          <p:attrName>style.visibility</p:attrName>
                                        </p:attrNameLst>
                                      </p:cBhvr>
                                      <p:to>
                                        <p:strVal val="visible"/>
                                      </p:to>
                                    </p:set>
                                    <p:animEffect transition="in" filter="fade">
                                      <p:cBhvr>
                                        <p:cTn id="26" dur="1000"/>
                                        <p:tgtEl>
                                          <p:spTgt spid="2757"/>
                                        </p:tgtEl>
                                      </p:cBhvr>
                                    </p:animEffect>
                                  </p:childTnLst>
                                </p:cTn>
                              </p:par>
                              <p:par>
                                <p:cTn id="27" presetID="10" presetClass="entr" presetSubtype="0" fill="hold" nodeType="withEffect">
                                  <p:stCondLst>
                                    <p:cond delay="0"/>
                                  </p:stCondLst>
                                  <p:childTnLst>
                                    <p:set>
                                      <p:cBhvr>
                                        <p:cTn id="28" dur="1" fill="hold">
                                          <p:stCondLst>
                                            <p:cond delay="0"/>
                                          </p:stCondLst>
                                        </p:cTn>
                                        <p:tgtEl>
                                          <p:spTgt spid="2758"/>
                                        </p:tgtEl>
                                        <p:attrNameLst>
                                          <p:attrName>style.visibility</p:attrName>
                                        </p:attrNameLst>
                                      </p:cBhvr>
                                      <p:to>
                                        <p:strVal val="visible"/>
                                      </p:to>
                                    </p:set>
                                    <p:animEffect transition="in" filter="fade">
                                      <p:cBhvr>
                                        <p:cTn id="29" dur="1000"/>
                                        <p:tgtEl>
                                          <p:spTgt spid="2758"/>
                                        </p:tgtEl>
                                      </p:cBhvr>
                                    </p:animEffect>
                                  </p:childTnLst>
                                </p:cTn>
                              </p:par>
                              <p:par>
                                <p:cTn id="30" presetID="10" presetClass="entr" presetSubtype="0" fill="hold" nodeType="withEffect">
                                  <p:stCondLst>
                                    <p:cond delay="0"/>
                                  </p:stCondLst>
                                  <p:childTnLst>
                                    <p:set>
                                      <p:cBhvr>
                                        <p:cTn id="31" dur="1" fill="hold">
                                          <p:stCondLst>
                                            <p:cond delay="0"/>
                                          </p:stCondLst>
                                        </p:cTn>
                                        <p:tgtEl>
                                          <p:spTgt spid="2759"/>
                                        </p:tgtEl>
                                        <p:attrNameLst>
                                          <p:attrName>style.visibility</p:attrName>
                                        </p:attrNameLst>
                                      </p:cBhvr>
                                      <p:to>
                                        <p:strVal val="visible"/>
                                      </p:to>
                                    </p:set>
                                    <p:animEffect transition="in" filter="fade">
                                      <p:cBhvr>
                                        <p:cTn id="32" dur="1000"/>
                                        <p:tgtEl>
                                          <p:spTgt spid="2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779"/>
        <p:cNvGrpSpPr/>
        <p:nvPr/>
      </p:nvGrpSpPr>
      <p:grpSpPr>
        <a:xfrm>
          <a:off x="0" y="0"/>
          <a:ext cx="0" cy="0"/>
          <a:chOff x="0" y="0"/>
          <a:chExt cx="0" cy="0"/>
        </a:xfrm>
      </p:grpSpPr>
      <p:sp>
        <p:nvSpPr>
          <p:cNvPr id="6780" name="Google Shape;6780;p118"/>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ICON PACK</a:t>
            </a:r>
            <a:endParaRPr/>
          </a:p>
        </p:txBody>
      </p:sp>
      <p:sp>
        <p:nvSpPr>
          <p:cNvPr id="6781" name="Google Shape;6781;p118"/>
          <p:cNvSpPr/>
          <p:nvPr/>
        </p:nvSpPr>
        <p:spPr>
          <a:xfrm>
            <a:off x="2194701" y="326329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118"/>
          <p:cNvSpPr/>
          <p:nvPr/>
        </p:nvSpPr>
        <p:spPr>
          <a:xfrm>
            <a:off x="2304270" y="3385015"/>
            <a:ext cx="336378" cy="310860"/>
          </a:xfrm>
          <a:custGeom>
            <a:avLst/>
            <a:gdLst/>
            <a:ahLst/>
            <a:cxnLst/>
            <a:rect l="l" t="t" r="r" b="b"/>
            <a:pathLst>
              <a:path w="12589" h="11634" extrusionOk="0">
                <a:moveTo>
                  <a:pt x="4220" y="713"/>
                </a:moveTo>
                <a:cubicBezTo>
                  <a:pt x="4232" y="713"/>
                  <a:pt x="4244" y="714"/>
                  <a:pt x="4257" y="716"/>
                </a:cubicBezTo>
                <a:lnTo>
                  <a:pt x="4233" y="716"/>
                </a:lnTo>
                <a:cubicBezTo>
                  <a:pt x="4543" y="716"/>
                  <a:pt x="4709" y="1073"/>
                  <a:pt x="4495" y="1287"/>
                </a:cubicBezTo>
                <a:cubicBezTo>
                  <a:pt x="4424" y="1358"/>
                  <a:pt x="4336" y="1390"/>
                  <a:pt x="4249" y="1390"/>
                </a:cubicBezTo>
                <a:cubicBezTo>
                  <a:pt x="4071" y="1390"/>
                  <a:pt x="3900" y="1257"/>
                  <a:pt x="3900" y="1049"/>
                </a:cubicBezTo>
                <a:cubicBezTo>
                  <a:pt x="3900" y="871"/>
                  <a:pt x="4045" y="713"/>
                  <a:pt x="4220" y="713"/>
                </a:cubicBezTo>
                <a:close/>
                <a:moveTo>
                  <a:pt x="8316" y="713"/>
                </a:moveTo>
                <a:cubicBezTo>
                  <a:pt x="8328" y="713"/>
                  <a:pt x="8341" y="714"/>
                  <a:pt x="8353" y="716"/>
                </a:cubicBezTo>
                <a:lnTo>
                  <a:pt x="8329" y="716"/>
                </a:lnTo>
                <a:cubicBezTo>
                  <a:pt x="8639" y="716"/>
                  <a:pt x="8805" y="1073"/>
                  <a:pt x="8591" y="1287"/>
                </a:cubicBezTo>
                <a:cubicBezTo>
                  <a:pt x="8513" y="1358"/>
                  <a:pt x="8421" y="1390"/>
                  <a:pt x="8334" y="1390"/>
                </a:cubicBezTo>
                <a:cubicBezTo>
                  <a:pt x="8157" y="1390"/>
                  <a:pt x="7996" y="1257"/>
                  <a:pt x="7996" y="1049"/>
                </a:cubicBezTo>
                <a:cubicBezTo>
                  <a:pt x="7996" y="871"/>
                  <a:pt x="8142" y="713"/>
                  <a:pt x="8316" y="713"/>
                </a:cubicBezTo>
                <a:close/>
                <a:moveTo>
                  <a:pt x="7376" y="1406"/>
                </a:moveTo>
                <a:cubicBezTo>
                  <a:pt x="7448" y="1573"/>
                  <a:pt x="7543" y="1716"/>
                  <a:pt x="7662" y="1811"/>
                </a:cubicBezTo>
                <a:lnTo>
                  <a:pt x="6924" y="3526"/>
                </a:lnTo>
                <a:cubicBezTo>
                  <a:pt x="6722" y="3478"/>
                  <a:pt x="6513" y="3454"/>
                  <a:pt x="6305" y="3454"/>
                </a:cubicBezTo>
                <a:cubicBezTo>
                  <a:pt x="6096" y="3454"/>
                  <a:pt x="5888" y="3478"/>
                  <a:pt x="5686" y="3526"/>
                </a:cubicBezTo>
                <a:lnTo>
                  <a:pt x="4971" y="1811"/>
                </a:lnTo>
                <a:cubicBezTo>
                  <a:pt x="5090" y="1692"/>
                  <a:pt x="5162" y="1549"/>
                  <a:pt x="5233" y="1406"/>
                </a:cubicBezTo>
                <a:close/>
                <a:moveTo>
                  <a:pt x="1518" y="3431"/>
                </a:moveTo>
                <a:cubicBezTo>
                  <a:pt x="1804" y="3431"/>
                  <a:pt x="1971" y="3812"/>
                  <a:pt x="1756" y="4026"/>
                </a:cubicBezTo>
                <a:cubicBezTo>
                  <a:pt x="1686" y="4096"/>
                  <a:pt x="1597" y="4128"/>
                  <a:pt x="1510" y="4128"/>
                </a:cubicBezTo>
                <a:cubicBezTo>
                  <a:pt x="1332" y="4128"/>
                  <a:pt x="1161" y="3996"/>
                  <a:pt x="1161" y="3788"/>
                </a:cubicBezTo>
                <a:cubicBezTo>
                  <a:pt x="1161" y="3597"/>
                  <a:pt x="1328" y="3431"/>
                  <a:pt x="1518" y="3431"/>
                </a:cubicBezTo>
                <a:close/>
                <a:moveTo>
                  <a:pt x="11079" y="3431"/>
                </a:moveTo>
                <a:cubicBezTo>
                  <a:pt x="11381" y="3440"/>
                  <a:pt x="11517" y="3814"/>
                  <a:pt x="11306" y="4026"/>
                </a:cubicBezTo>
                <a:cubicBezTo>
                  <a:pt x="11235" y="4096"/>
                  <a:pt x="11149" y="4128"/>
                  <a:pt x="11066" y="4128"/>
                </a:cubicBezTo>
                <a:cubicBezTo>
                  <a:pt x="10895" y="4128"/>
                  <a:pt x="10734" y="3996"/>
                  <a:pt x="10734" y="3788"/>
                </a:cubicBezTo>
                <a:cubicBezTo>
                  <a:pt x="10734" y="3601"/>
                  <a:pt x="10872" y="3437"/>
                  <a:pt x="11079" y="3431"/>
                </a:cubicBezTo>
                <a:close/>
                <a:moveTo>
                  <a:pt x="3828" y="1978"/>
                </a:moveTo>
                <a:cubicBezTo>
                  <a:pt x="3946" y="2037"/>
                  <a:pt x="4079" y="2079"/>
                  <a:pt x="4229" y="2079"/>
                </a:cubicBezTo>
                <a:cubicBezTo>
                  <a:pt x="4261" y="2079"/>
                  <a:pt x="4294" y="2077"/>
                  <a:pt x="4328" y="2073"/>
                </a:cubicBezTo>
                <a:lnTo>
                  <a:pt x="4328" y="2097"/>
                </a:lnTo>
                <a:lnTo>
                  <a:pt x="5066" y="3812"/>
                </a:lnTo>
                <a:cubicBezTo>
                  <a:pt x="4733" y="4002"/>
                  <a:pt x="4471" y="4264"/>
                  <a:pt x="4281" y="4597"/>
                </a:cubicBezTo>
                <a:lnTo>
                  <a:pt x="2542" y="3859"/>
                </a:lnTo>
                <a:cubicBezTo>
                  <a:pt x="2566" y="3693"/>
                  <a:pt x="2518" y="3502"/>
                  <a:pt x="2447" y="3359"/>
                </a:cubicBezTo>
                <a:lnTo>
                  <a:pt x="3828" y="1978"/>
                </a:lnTo>
                <a:close/>
                <a:moveTo>
                  <a:pt x="8781" y="1978"/>
                </a:moveTo>
                <a:lnTo>
                  <a:pt x="8781" y="2002"/>
                </a:lnTo>
                <a:lnTo>
                  <a:pt x="10163" y="3359"/>
                </a:lnTo>
                <a:cubicBezTo>
                  <a:pt x="10091" y="3526"/>
                  <a:pt x="10044" y="3693"/>
                  <a:pt x="10067" y="3883"/>
                </a:cubicBezTo>
                <a:lnTo>
                  <a:pt x="8353" y="4621"/>
                </a:lnTo>
                <a:cubicBezTo>
                  <a:pt x="8138" y="4288"/>
                  <a:pt x="7877" y="4026"/>
                  <a:pt x="7543" y="3812"/>
                </a:cubicBezTo>
                <a:lnTo>
                  <a:pt x="8281" y="2097"/>
                </a:lnTo>
                <a:cubicBezTo>
                  <a:pt x="8472" y="2097"/>
                  <a:pt x="8639" y="2049"/>
                  <a:pt x="8781" y="1978"/>
                </a:cubicBezTo>
                <a:close/>
                <a:moveTo>
                  <a:pt x="6297" y="5495"/>
                </a:moveTo>
                <a:cubicBezTo>
                  <a:pt x="6384" y="5495"/>
                  <a:pt x="6472" y="5527"/>
                  <a:pt x="6543" y="5598"/>
                </a:cubicBezTo>
                <a:cubicBezTo>
                  <a:pt x="6757" y="5812"/>
                  <a:pt x="6614" y="6169"/>
                  <a:pt x="6305" y="6169"/>
                </a:cubicBezTo>
                <a:cubicBezTo>
                  <a:pt x="6114" y="6169"/>
                  <a:pt x="5948" y="6026"/>
                  <a:pt x="5948" y="5836"/>
                </a:cubicBezTo>
                <a:cubicBezTo>
                  <a:pt x="5948" y="5628"/>
                  <a:pt x="6119" y="5495"/>
                  <a:pt x="6297" y="5495"/>
                </a:cubicBezTo>
                <a:close/>
                <a:moveTo>
                  <a:pt x="6305" y="4121"/>
                </a:moveTo>
                <a:cubicBezTo>
                  <a:pt x="7781" y="4121"/>
                  <a:pt x="8567" y="5907"/>
                  <a:pt x="7543" y="7003"/>
                </a:cubicBezTo>
                <a:cubicBezTo>
                  <a:pt x="7448" y="6765"/>
                  <a:pt x="7305" y="6598"/>
                  <a:pt x="7114" y="6455"/>
                </a:cubicBezTo>
                <a:cubicBezTo>
                  <a:pt x="7615" y="5764"/>
                  <a:pt x="7138" y="4812"/>
                  <a:pt x="6305" y="4812"/>
                </a:cubicBezTo>
                <a:cubicBezTo>
                  <a:pt x="5447" y="4812"/>
                  <a:pt x="4971" y="5764"/>
                  <a:pt x="5471" y="6455"/>
                </a:cubicBezTo>
                <a:cubicBezTo>
                  <a:pt x="5281" y="6574"/>
                  <a:pt x="5138" y="6765"/>
                  <a:pt x="5043" y="7003"/>
                </a:cubicBezTo>
                <a:cubicBezTo>
                  <a:pt x="4019" y="5907"/>
                  <a:pt x="4804" y="4121"/>
                  <a:pt x="6305" y="4121"/>
                </a:cubicBezTo>
                <a:close/>
                <a:moveTo>
                  <a:pt x="2280" y="4502"/>
                </a:moveTo>
                <a:lnTo>
                  <a:pt x="3995" y="5217"/>
                </a:lnTo>
                <a:cubicBezTo>
                  <a:pt x="3900" y="5622"/>
                  <a:pt x="3900" y="6050"/>
                  <a:pt x="3995" y="6455"/>
                </a:cubicBezTo>
                <a:lnTo>
                  <a:pt x="2280" y="7193"/>
                </a:lnTo>
                <a:cubicBezTo>
                  <a:pt x="2161" y="7050"/>
                  <a:pt x="2018" y="6979"/>
                  <a:pt x="1875" y="6907"/>
                </a:cubicBezTo>
                <a:lnTo>
                  <a:pt x="1875" y="4740"/>
                </a:lnTo>
                <a:cubicBezTo>
                  <a:pt x="2018" y="4693"/>
                  <a:pt x="2161" y="4597"/>
                  <a:pt x="2280" y="4502"/>
                </a:cubicBezTo>
                <a:close/>
                <a:moveTo>
                  <a:pt x="10329" y="4502"/>
                </a:moveTo>
                <a:cubicBezTo>
                  <a:pt x="10425" y="4621"/>
                  <a:pt x="10568" y="4717"/>
                  <a:pt x="10734" y="4764"/>
                </a:cubicBezTo>
                <a:lnTo>
                  <a:pt x="10734" y="6931"/>
                </a:lnTo>
                <a:cubicBezTo>
                  <a:pt x="10568" y="6979"/>
                  <a:pt x="10425" y="7074"/>
                  <a:pt x="10329" y="7193"/>
                </a:cubicBezTo>
                <a:lnTo>
                  <a:pt x="8591" y="6455"/>
                </a:lnTo>
                <a:cubicBezTo>
                  <a:pt x="8710" y="6050"/>
                  <a:pt x="8710" y="5622"/>
                  <a:pt x="8591" y="5217"/>
                </a:cubicBezTo>
                <a:lnTo>
                  <a:pt x="10329" y="4502"/>
                </a:lnTo>
                <a:close/>
                <a:moveTo>
                  <a:pt x="6305" y="6854"/>
                </a:moveTo>
                <a:cubicBezTo>
                  <a:pt x="6602" y="6854"/>
                  <a:pt x="6900" y="7038"/>
                  <a:pt x="6972" y="7408"/>
                </a:cubicBezTo>
                <a:cubicBezTo>
                  <a:pt x="6757" y="7491"/>
                  <a:pt x="6531" y="7533"/>
                  <a:pt x="6305" y="7533"/>
                </a:cubicBezTo>
                <a:cubicBezTo>
                  <a:pt x="6079" y="7533"/>
                  <a:pt x="5852" y="7491"/>
                  <a:pt x="5638" y="7408"/>
                </a:cubicBezTo>
                <a:cubicBezTo>
                  <a:pt x="5709" y="7038"/>
                  <a:pt x="6007" y="6854"/>
                  <a:pt x="6305" y="6854"/>
                </a:cubicBezTo>
                <a:close/>
                <a:moveTo>
                  <a:pt x="1502" y="7543"/>
                </a:moveTo>
                <a:cubicBezTo>
                  <a:pt x="1680" y="7543"/>
                  <a:pt x="1851" y="7676"/>
                  <a:pt x="1851" y="7884"/>
                </a:cubicBezTo>
                <a:cubicBezTo>
                  <a:pt x="1851" y="8051"/>
                  <a:pt x="1709" y="8217"/>
                  <a:pt x="1518" y="8217"/>
                </a:cubicBezTo>
                <a:cubicBezTo>
                  <a:pt x="1208" y="8217"/>
                  <a:pt x="1042" y="7860"/>
                  <a:pt x="1256" y="7646"/>
                </a:cubicBezTo>
                <a:cubicBezTo>
                  <a:pt x="1327" y="7575"/>
                  <a:pt x="1415" y="7543"/>
                  <a:pt x="1502" y="7543"/>
                </a:cubicBezTo>
                <a:close/>
                <a:moveTo>
                  <a:pt x="11070" y="7543"/>
                </a:moveTo>
                <a:cubicBezTo>
                  <a:pt x="11240" y="7543"/>
                  <a:pt x="11401" y="7676"/>
                  <a:pt x="11401" y="7884"/>
                </a:cubicBezTo>
                <a:cubicBezTo>
                  <a:pt x="11401" y="8051"/>
                  <a:pt x="11258" y="8217"/>
                  <a:pt x="11091" y="8217"/>
                </a:cubicBezTo>
                <a:lnTo>
                  <a:pt x="11068" y="8217"/>
                </a:lnTo>
                <a:cubicBezTo>
                  <a:pt x="10758" y="8217"/>
                  <a:pt x="10615" y="7860"/>
                  <a:pt x="10830" y="7646"/>
                </a:cubicBezTo>
                <a:cubicBezTo>
                  <a:pt x="10900" y="7575"/>
                  <a:pt x="10986" y="7543"/>
                  <a:pt x="11070" y="7543"/>
                </a:cubicBezTo>
                <a:close/>
                <a:moveTo>
                  <a:pt x="4281" y="7074"/>
                </a:moveTo>
                <a:cubicBezTo>
                  <a:pt x="4471" y="7384"/>
                  <a:pt x="4733" y="7670"/>
                  <a:pt x="5066" y="7860"/>
                </a:cubicBezTo>
                <a:lnTo>
                  <a:pt x="4328" y="9575"/>
                </a:lnTo>
                <a:cubicBezTo>
                  <a:pt x="4161" y="9575"/>
                  <a:pt x="3971" y="9599"/>
                  <a:pt x="3828" y="9670"/>
                </a:cubicBezTo>
                <a:lnTo>
                  <a:pt x="2447" y="8313"/>
                </a:lnTo>
                <a:cubicBezTo>
                  <a:pt x="2518" y="8146"/>
                  <a:pt x="2566" y="7979"/>
                  <a:pt x="2542" y="7812"/>
                </a:cubicBezTo>
                <a:lnTo>
                  <a:pt x="4281" y="7074"/>
                </a:lnTo>
                <a:close/>
                <a:moveTo>
                  <a:pt x="8329" y="7074"/>
                </a:moveTo>
                <a:lnTo>
                  <a:pt x="10067" y="7812"/>
                </a:lnTo>
                <a:cubicBezTo>
                  <a:pt x="10044" y="7979"/>
                  <a:pt x="10067" y="8170"/>
                  <a:pt x="10163" y="8313"/>
                </a:cubicBezTo>
                <a:lnTo>
                  <a:pt x="8781" y="9694"/>
                </a:lnTo>
                <a:cubicBezTo>
                  <a:pt x="8664" y="9635"/>
                  <a:pt x="8514" y="9592"/>
                  <a:pt x="8372" y="9592"/>
                </a:cubicBezTo>
                <a:cubicBezTo>
                  <a:pt x="8341" y="9592"/>
                  <a:pt x="8311" y="9594"/>
                  <a:pt x="8281" y="9599"/>
                </a:cubicBezTo>
                <a:lnTo>
                  <a:pt x="7543" y="7884"/>
                </a:lnTo>
                <a:cubicBezTo>
                  <a:pt x="7877" y="7670"/>
                  <a:pt x="8138" y="7408"/>
                  <a:pt x="8329" y="7074"/>
                </a:cubicBezTo>
                <a:close/>
                <a:moveTo>
                  <a:pt x="6924" y="8122"/>
                </a:moveTo>
                <a:lnTo>
                  <a:pt x="7662" y="9860"/>
                </a:lnTo>
                <a:cubicBezTo>
                  <a:pt x="7543" y="9956"/>
                  <a:pt x="7448" y="10099"/>
                  <a:pt x="7376" y="10265"/>
                </a:cubicBezTo>
                <a:lnTo>
                  <a:pt x="5233" y="10265"/>
                </a:lnTo>
                <a:cubicBezTo>
                  <a:pt x="5162" y="10122"/>
                  <a:pt x="5090" y="9956"/>
                  <a:pt x="4971" y="9860"/>
                </a:cubicBezTo>
                <a:lnTo>
                  <a:pt x="5686" y="8122"/>
                </a:lnTo>
                <a:cubicBezTo>
                  <a:pt x="5888" y="8182"/>
                  <a:pt x="6096" y="8211"/>
                  <a:pt x="6305" y="8211"/>
                </a:cubicBezTo>
                <a:cubicBezTo>
                  <a:pt x="6513" y="8211"/>
                  <a:pt x="6722" y="8182"/>
                  <a:pt x="6924" y="8122"/>
                </a:cubicBezTo>
                <a:close/>
                <a:moveTo>
                  <a:pt x="4227" y="10264"/>
                </a:moveTo>
                <a:cubicBezTo>
                  <a:pt x="4410" y="10264"/>
                  <a:pt x="4590" y="10409"/>
                  <a:pt x="4590" y="10623"/>
                </a:cubicBezTo>
                <a:cubicBezTo>
                  <a:pt x="4590" y="10789"/>
                  <a:pt x="4423" y="10956"/>
                  <a:pt x="4257" y="10956"/>
                </a:cubicBezTo>
                <a:lnTo>
                  <a:pt x="4233" y="10956"/>
                </a:lnTo>
                <a:cubicBezTo>
                  <a:pt x="3923" y="10956"/>
                  <a:pt x="3780" y="10575"/>
                  <a:pt x="3995" y="10361"/>
                </a:cubicBezTo>
                <a:cubicBezTo>
                  <a:pt x="4062" y="10294"/>
                  <a:pt x="4145" y="10264"/>
                  <a:pt x="4227" y="10264"/>
                </a:cubicBezTo>
                <a:close/>
                <a:moveTo>
                  <a:pt x="8323" y="10264"/>
                </a:moveTo>
                <a:cubicBezTo>
                  <a:pt x="8506" y="10264"/>
                  <a:pt x="8686" y="10409"/>
                  <a:pt x="8686" y="10623"/>
                </a:cubicBezTo>
                <a:cubicBezTo>
                  <a:pt x="8686" y="10789"/>
                  <a:pt x="8543" y="10956"/>
                  <a:pt x="8353" y="10956"/>
                </a:cubicBezTo>
                <a:lnTo>
                  <a:pt x="8329" y="10956"/>
                </a:lnTo>
                <a:cubicBezTo>
                  <a:pt x="8043" y="10956"/>
                  <a:pt x="7877" y="10575"/>
                  <a:pt x="8091" y="10361"/>
                </a:cubicBezTo>
                <a:cubicBezTo>
                  <a:pt x="8158" y="10294"/>
                  <a:pt x="8241" y="10264"/>
                  <a:pt x="8323" y="10264"/>
                </a:cubicBezTo>
                <a:close/>
                <a:moveTo>
                  <a:pt x="8310" y="1"/>
                </a:moveTo>
                <a:cubicBezTo>
                  <a:pt x="7926" y="1"/>
                  <a:pt x="7548" y="210"/>
                  <a:pt x="7376" y="716"/>
                </a:cubicBezTo>
                <a:lnTo>
                  <a:pt x="5209" y="716"/>
                </a:lnTo>
                <a:cubicBezTo>
                  <a:pt x="5038" y="226"/>
                  <a:pt x="4664" y="22"/>
                  <a:pt x="4286" y="22"/>
                </a:cubicBezTo>
                <a:cubicBezTo>
                  <a:pt x="3617" y="22"/>
                  <a:pt x="2932" y="664"/>
                  <a:pt x="3328" y="1502"/>
                </a:cubicBezTo>
                <a:lnTo>
                  <a:pt x="1971" y="2859"/>
                </a:lnTo>
                <a:cubicBezTo>
                  <a:pt x="1799" y="2778"/>
                  <a:pt x="1636" y="2742"/>
                  <a:pt x="1485" y="2742"/>
                </a:cubicBezTo>
                <a:cubicBezTo>
                  <a:pt x="480" y="2742"/>
                  <a:pt x="5" y="4326"/>
                  <a:pt x="1185" y="4740"/>
                </a:cubicBezTo>
                <a:lnTo>
                  <a:pt x="1185" y="6907"/>
                </a:lnTo>
                <a:cubicBezTo>
                  <a:pt x="0" y="7344"/>
                  <a:pt x="484" y="8922"/>
                  <a:pt x="1496" y="8922"/>
                </a:cubicBezTo>
                <a:cubicBezTo>
                  <a:pt x="1644" y="8922"/>
                  <a:pt x="1804" y="8889"/>
                  <a:pt x="1971" y="8813"/>
                </a:cubicBezTo>
                <a:lnTo>
                  <a:pt x="3328" y="10170"/>
                </a:lnTo>
                <a:cubicBezTo>
                  <a:pt x="2931" y="10995"/>
                  <a:pt x="3621" y="11634"/>
                  <a:pt x="4293" y="11634"/>
                </a:cubicBezTo>
                <a:cubicBezTo>
                  <a:pt x="4669" y="11634"/>
                  <a:pt x="5039" y="11434"/>
                  <a:pt x="5209" y="10956"/>
                </a:cubicBezTo>
                <a:lnTo>
                  <a:pt x="7376" y="10956"/>
                </a:lnTo>
                <a:cubicBezTo>
                  <a:pt x="7556" y="11434"/>
                  <a:pt x="7928" y="11634"/>
                  <a:pt x="8304" y="11634"/>
                </a:cubicBezTo>
                <a:cubicBezTo>
                  <a:pt x="8977" y="11634"/>
                  <a:pt x="9663" y="10995"/>
                  <a:pt x="9282" y="10170"/>
                </a:cubicBezTo>
                <a:lnTo>
                  <a:pt x="10639" y="8813"/>
                </a:lnTo>
                <a:cubicBezTo>
                  <a:pt x="10803" y="8889"/>
                  <a:pt x="10960" y="8922"/>
                  <a:pt x="11105" y="8922"/>
                </a:cubicBezTo>
                <a:cubicBezTo>
                  <a:pt x="12102" y="8922"/>
                  <a:pt x="12588" y="7344"/>
                  <a:pt x="11425" y="6907"/>
                </a:cubicBezTo>
                <a:lnTo>
                  <a:pt x="11425" y="4740"/>
                </a:lnTo>
                <a:cubicBezTo>
                  <a:pt x="12584" y="4326"/>
                  <a:pt x="12106" y="2742"/>
                  <a:pt x="11116" y="2742"/>
                </a:cubicBezTo>
                <a:cubicBezTo>
                  <a:pt x="10967" y="2742"/>
                  <a:pt x="10807" y="2778"/>
                  <a:pt x="10639" y="2859"/>
                </a:cubicBezTo>
                <a:lnTo>
                  <a:pt x="9282" y="1502"/>
                </a:lnTo>
                <a:cubicBezTo>
                  <a:pt x="9693" y="663"/>
                  <a:pt x="8992" y="1"/>
                  <a:pt x="8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118"/>
          <p:cNvSpPr/>
          <p:nvPr/>
        </p:nvSpPr>
        <p:spPr>
          <a:xfrm>
            <a:off x="1347725" y="326329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4" name="Google Shape;6784;p118"/>
          <p:cNvGrpSpPr/>
          <p:nvPr/>
        </p:nvGrpSpPr>
        <p:grpSpPr>
          <a:xfrm>
            <a:off x="1497562" y="3378115"/>
            <a:ext cx="255844" cy="310540"/>
            <a:chOff x="2342402" y="6637615"/>
            <a:chExt cx="255844" cy="310540"/>
          </a:xfrm>
        </p:grpSpPr>
        <p:sp>
          <p:nvSpPr>
            <p:cNvPr id="6785" name="Google Shape;6785;p118"/>
            <p:cNvSpPr/>
            <p:nvPr/>
          </p:nvSpPr>
          <p:spPr>
            <a:xfrm>
              <a:off x="2342402" y="6637615"/>
              <a:ext cx="255844" cy="310540"/>
            </a:xfrm>
            <a:custGeom>
              <a:avLst/>
              <a:gdLst/>
              <a:ahLst/>
              <a:cxnLst/>
              <a:rect l="l" t="t" r="r" b="b"/>
              <a:pathLst>
                <a:path w="9575" h="11622" extrusionOk="0">
                  <a:moveTo>
                    <a:pt x="6836" y="1167"/>
                  </a:moveTo>
                  <a:lnTo>
                    <a:pt x="8384" y="2739"/>
                  </a:lnTo>
                  <a:lnTo>
                    <a:pt x="6836" y="2739"/>
                  </a:lnTo>
                  <a:lnTo>
                    <a:pt x="6836" y="1167"/>
                  </a:lnTo>
                  <a:close/>
                  <a:moveTo>
                    <a:pt x="6145" y="691"/>
                  </a:moveTo>
                  <a:lnTo>
                    <a:pt x="6145" y="3406"/>
                  </a:lnTo>
                  <a:lnTo>
                    <a:pt x="8884" y="3406"/>
                  </a:lnTo>
                  <a:lnTo>
                    <a:pt x="8884" y="10931"/>
                  </a:lnTo>
                  <a:lnTo>
                    <a:pt x="692" y="10931"/>
                  </a:lnTo>
                  <a:lnTo>
                    <a:pt x="692" y="691"/>
                  </a:lnTo>
                  <a:close/>
                  <a:moveTo>
                    <a:pt x="1" y="0"/>
                  </a:moveTo>
                  <a:lnTo>
                    <a:pt x="1" y="11622"/>
                  </a:lnTo>
                  <a:lnTo>
                    <a:pt x="9574" y="11622"/>
                  </a:lnTo>
                  <a:lnTo>
                    <a:pt x="9574" y="2929"/>
                  </a:lnTo>
                  <a:lnTo>
                    <a:pt x="66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118"/>
            <p:cNvSpPr/>
            <p:nvPr/>
          </p:nvSpPr>
          <p:spPr>
            <a:xfrm>
              <a:off x="2378688" y="6673874"/>
              <a:ext cx="109472" cy="54749"/>
            </a:xfrm>
            <a:custGeom>
              <a:avLst/>
              <a:gdLst/>
              <a:ahLst/>
              <a:cxnLst/>
              <a:rect l="l" t="t" r="r" b="b"/>
              <a:pathLst>
                <a:path w="4097" h="2049" extrusionOk="0">
                  <a:moveTo>
                    <a:pt x="1715" y="691"/>
                  </a:moveTo>
                  <a:lnTo>
                    <a:pt x="1715" y="1382"/>
                  </a:lnTo>
                  <a:lnTo>
                    <a:pt x="691" y="1382"/>
                  </a:lnTo>
                  <a:lnTo>
                    <a:pt x="691" y="691"/>
                  </a:lnTo>
                  <a:close/>
                  <a:moveTo>
                    <a:pt x="3430" y="691"/>
                  </a:moveTo>
                  <a:lnTo>
                    <a:pt x="3430" y="1382"/>
                  </a:lnTo>
                  <a:lnTo>
                    <a:pt x="2406" y="1382"/>
                  </a:lnTo>
                  <a:lnTo>
                    <a:pt x="2406" y="691"/>
                  </a:lnTo>
                  <a:close/>
                  <a:moveTo>
                    <a:pt x="0" y="1"/>
                  </a:moveTo>
                  <a:lnTo>
                    <a:pt x="0" y="2049"/>
                  </a:lnTo>
                  <a:lnTo>
                    <a:pt x="4096" y="2049"/>
                  </a:lnTo>
                  <a:lnTo>
                    <a:pt x="4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118"/>
            <p:cNvSpPr/>
            <p:nvPr/>
          </p:nvSpPr>
          <p:spPr>
            <a:xfrm>
              <a:off x="2378688" y="6747060"/>
              <a:ext cx="183272" cy="164194"/>
            </a:xfrm>
            <a:custGeom>
              <a:avLst/>
              <a:gdLst/>
              <a:ahLst/>
              <a:cxnLst/>
              <a:rect l="l" t="t" r="r" b="b"/>
              <a:pathLst>
                <a:path w="6859" h="6145" extrusionOk="0">
                  <a:moveTo>
                    <a:pt x="1382" y="691"/>
                  </a:moveTo>
                  <a:lnTo>
                    <a:pt x="1382" y="1358"/>
                  </a:lnTo>
                  <a:lnTo>
                    <a:pt x="691" y="1358"/>
                  </a:lnTo>
                  <a:lnTo>
                    <a:pt x="691" y="691"/>
                  </a:lnTo>
                  <a:close/>
                  <a:moveTo>
                    <a:pt x="3763" y="691"/>
                  </a:moveTo>
                  <a:lnTo>
                    <a:pt x="3763" y="1358"/>
                  </a:lnTo>
                  <a:lnTo>
                    <a:pt x="3072" y="1358"/>
                  </a:lnTo>
                  <a:lnTo>
                    <a:pt x="3072" y="691"/>
                  </a:lnTo>
                  <a:close/>
                  <a:moveTo>
                    <a:pt x="6168" y="691"/>
                  </a:moveTo>
                  <a:lnTo>
                    <a:pt x="6168" y="1358"/>
                  </a:lnTo>
                  <a:lnTo>
                    <a:pt x="5478" y="1358"/>
                  </a:lnTo>
                  <a:lnTo>
                    <a:pt x="5478" y="691"/>
                  </a:lnTo>
                  <a:close/>
                  <a:moveTo>
                    <a:pt x="6145" y="4787"/>
                  </a:moveTo>
                  <a:lnTo>
                    <a:pt x="6168" y="5478"/>
                  </a:lnTo>
                  <a:lnTo>
                    <a:pt x="691" y="5478"/>
                  </a:lnTo>
                  <a:lnTo>
                    <a:pt x="691" y="4787"/>
                  </a:lnTo>
                  <a:close/>
                  <a:moveTo>
                    <a:pt x="0" y="0"/>
                  </a:moveTo>
                  <a:lnTo>
                    <a:pt x="0" y="2048"/>
                  </a:lnTo>
                  <a:lnTo>
                    <a:pt x="691" y="2048"/>
                  </a:lnTo>
                  <a:lnTo>
                    <a:pt x="691" y="3406"/>
                  </a:lnTo>
                  <a:lnTo>
                    <a:pt x="3072" y="3406"/>
                  </a:lnTo>
                  <a:lnTo>
                    <a:pt x="3072" y="4096"/>
                  </a:lnTo>
                  <a:lnTo>
                    <a:pt x="0" y="4096"/>
                  </a:lnTo>
                  <a:lnTo>
                    <a:pt x="0" y="6144"/>
                  </a:lnTo>
                  <a:lnTo>
                    <a:pt x="6859" y="6144"/>
                  </a:lnTo>
                  <a:lnTo>
                    <a:pt x="6859" y="4096"/>
                  </a:lnTo>
                  <a:lnTo>
                    <a:pt x="3763" y="4096"/>
                  </a:lnTo>
                  <a:lnTo>
                    <a:pt x="3763" y="3406"/>
                  </a:lnTo>
                  <a:lnTo>
                    <a:pt x="6145" y="3406"/>
                  </a:lnTo>
                  <a:lnTo>
                    <a:pt x="6145" y="2048"/>
                  </a:lnTo>
                  <a:lnTo>
                    <a:pt x="6859" y="2048"/>
                  </a:lnTo>
                  <a:lnTo>
                    <a:pt x="6859" y="0"/>
                  </a:lnTo>
                  <a:lnTo>
                    <a:pt x="4787" y="0"/>
                  </a:lnTo>
                  <a:lnTo>
                    <a:pt x="4787" y="2048"/>
                  </a:lnTo>
                  <a:lnTo>
                    <a:pt x="5478" y="2048"/>
                  </a:lnTo>
                  <a:lnTo>
                    <a:pt x="5478" y="2739"/>
                  </a:lnTo>
                  <a:lnTo>
                    <a:pt x="3763" y="2739"/>
                  </a:lnTo>
                  <a:lnTo>
                    <a:pt x="3763" y="2048"/>
                  </a:lnTo>
                  <a:lnTo>
                    <a:pt x="4454" y="2048"/>
                  </a:lnTo>
                  <a:lnTo>
                    <a:pt x="4454" y="0"/>
                  </a:lnTo>
                  <a:lnTo>
                    <a:pt x="2406" y="0"/>
                  </a:lnTo>
                  <a:lnTo>
                    <a:pt x="2406" y="2048"/>
                  </a:lnTo>
                  <a:lnTo>
                    <a:pt x="3072" y="2048"/>
                  </a:lnTo>
                  <a:lnTo>
                    <a:pt x="3072" y="2739"/>
                  </a:lnTo>
                  <a:lnTo>
                    <a:pt x="1382" y="2739"/>
                  </a:lnTo>
                  <a:lnTo>
                    <a:pt x="1382" y="2048"/>
                  </a:lnTo>
                  <a:lnTo>
                    <a:pt x="2048" y="2048"/>
                  </a:lnTo>
                  <a:lnTo>
                    <a:pt x="2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8" name="Google Shape;6788;p118"/>
          <p:cNvSpPr/>
          <p:nvPr/>
        </p:nvSpPr>
        <p:spPr>
          <a:xfrm>
            <a:off x="7276553" y="326329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9" name="Google Shape;6789;p118"/>
          <p:cNvGrpSpPr/>
          <p:nvPr/>
        </p:nvGrpSpPr>
        <p:grpSpPr>
          <a:xfrm>
            <a:off x="7399041" y="3385483"/>
            <a:ext cx="310540" cy="309925"/>
            <a:chOff x="6626152" y="6645871"/>
            <a:chExt cx="310540" cy="309925"/>
          </a:xfrm>
        </p:grpSpPr>
        <p:sp>
          <p:nvSpPr>
            <p:cNvPr id="6790" name="Google Shape;6790;p118"/>
            <p:cNvSpPr/>
            <p:nvPr/>
          </p:nvSpPr>
          <p:spPr>
            <a:xfrm>
              <a:off x="6626152" y="6645871"/>
              <a:ext cx="310540" cy="309925"/>
            </a:xfrm>
            <a:custGeom>
              <a:avLst/>
              <a:gdLst/>
              <a:ahLst/>
              <a:cxnLst/>
              <a:rect l="l" t="t" r="r" b="b"/>
              <a:pathLst>
                <a:path w="11622" h="11599" extrusionOk="0">
                  <a:moveTo>
                    <a:pt x="2739" y="668"/>
                  </a:moveTo>
                  <a:lnTo>
                    <a:pt x="2739" y="1358"/>
                  </a:lnTo>
                  <a:lnTo>
                    <a:pt x="2048" y="1358"/>
                  </a:lnTo>
                  <a:lnTo>
                    <a:pt x="2048" y="668"/>
                  </a:lnTo>
                  <a:close/>
                  <a:moveTo>
                    <a:pt x="6144" y="668"/>
                  </a:moveTo>
                  <a:lnTo>
                    <a:pt x="6144" y="1358"/>
                  </a:lnTo>
                  <a:lnTo>
                    <a:pt x="5454" y="1358"/>
                  </a:lnTo>
                  <a:lnTo>
                    <a:pt x="5454" y="668"/>
                  </a:lnTo>
                  <a:close/>
                  <a:moveTo>
                    <a:pt x="9550" y="668"/>
                  </a:moveTo>
                  <a:lnTo>
                    <a:pt x="9550" y="1358"/>
                  </a:lnTo>
                  <a:lnTo>
                    <a:pt x="8883" y="1358"/>
                  </a:lnTo>
                  <a:lnTo>
                    <a:pt x="8883" y="668"/>
                  </a:lnTo>
                  <a:close/>
                  <a:moveTo>
                    <a:pt x="10931" y="2049"/>
                  </a:moveTo>
                  <a:lnTo>
                    <a:pt x="10931" y="3406"/>
                  </a:lnTo>
                  <a:lnTo>
                    <a:pt x="691" y="3406"/>
                  </a:lnTo>
                  <a:lnTo>
                    <a:pt x="691" y="2049"/>
                  </a:lnTo>
                  <a:lnTo>
                    <a:pt x="2739" y="2049"/>
                  </a:lnTo>
                  <a:lnTo>
                    <a:pt x="2739" y="2716"/>
                  </a:lnTo>
                  <a:lnTo>
                    <a:pt x="3406" y="2716"/>
                  </a:lnTo>
                  <a:lnTo>
                    <a:pt x="3406" y="2049"/>
                  </a:lnTo>
                  <a:lnTo>
                    <a:pt x="6144" y="2049"/>
                  </a:lnTo>
                  <a:lnTo>
                    <a:pt x="6144" y="2716"/>
                  </a:lnTo>
                  <a:lnTo>
                    <a:pt x="6835" y="2716"/>
                  </a:lnTo>
                  <a:lnTo>
                    <a:pt x="6835" y="2049"/>
                  </a:lnTo>
                  <a:lnTo>
                    <a:pt x="9550" y="2049"/>
                  </a:lnTo>
                  <a:lnTo>
                    <a:pt x="9550" y="2716"/>
                  </a:lnTo>
                  <a:lnTo>
                    <a:pt x="10240" y="2716"/>
                  </a:lnTo>
                  <a:lnTo>
                    <a:pt x="10240" y="2049"/>
                  </a:lnTo>
                  <a:close/>
                  <a:moveTo>
                    <a:pt x="10931" y="4097"/>
                  </a:moveTo>
                  <a:lnTo>
                    <a:pt x="10931" y="10908"/>
                  </a:lnTo>
                  <a:lnTo>
                    <a:pt x="691" y="10908"/>
                  </a:lnTo>
                  <a:lnTo>
                    <a:pt x="691" y="4097"/>
                  </a:lnTo>
                  <a:close/>
                  <a:moveTo>
                    <a:pt x="1357" y="1"/>
                  </a:moveTo>
                  <a:lnTo>
                    <a:pt x="1357" y="1358"/>
                  </a:lnTo>
                  <a:lnTo>
                    <a:pt x="0" y="1358"/>
                  </a:lnTo>
                  <a:lnTo>
                    <a:pt x="0" y="11598"/>
                  </a:lnTo>
                  <a:lnTo>
                    <a:pt x="11622" y="11598"/>
                  </a:lnTo>
                  <a:lnTo>
                    <a:pt x="11622" y="1358"/>
                  </a:lnTo>
                  <a:lnTo>
                    <a:pt x="10240" y="1358"/>
                  </a:lnTo>
                  <a:lnTo>
                    <a:pt x="10240" y="1"/>
                  </a:lnTo>
                  <a:lnTo>
                    <a:pt x="8192" y="1"/>
                  </a:lnTo>
                  <a:lnTo>
                    <a:pt x="8192" y="1358"/>
                  </a:lnTo>
                  <a:lnTo>
                    <a:pt x="6835" y="1358"/>
                  </a:lnTo>
                  <a:lnTo>
                    <a:pt x="6835" y="1"/>
                  </a:lnTo>
                  <a:lnTo>
                    <a:pt x="4787" y="1"/>
                  </a:lnTo>
                  <a:lnTo>
                    <a:pt x="4787" y="1358"/>
                  </a:lnTo>
                  <a:lnTo>
                    <a:pt x="3406" y="1358"/>
                  </a:lnTo>
                  <a:lnTo>
                    <a:pt x="34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118"/>
            <p:cNvSpPr/>
            <p:nvPr/>
          </p:nvSpPr>
          <p:spPr>
            <a:xfrm>
              <a:off x="6680875" y="6782677"/>
              <a:ext cx="54749" cy="54749"/>
            </a:xfrm>
            <a:custGeom>
              <a:avLst/>
              <a:gdLst/>
              <a:ahLst/>
              <a:cxnLst/>
              <a:rect l="l" t="t" r="r" b="b"/>
              <a:pathLst>
                <a:path w="2049" h="2049" extrusionOk="0">
                  <a:moveTo>
                    <a:pt x="1358" y="668"/>
                  </a:moveTo>
                  <a:lnTo>
                    <a:pt x="1358" y="1358"/>
                  </a:lnTo>
                  <a:lnTo>
                    <a:pt x="691" y="1358"/>
                  </a:lnTo>
                  <a:lnTo>
                    <a:pt x="691" y="668"/>
                  </a:lnTo>
                  <a:close/>
                  <a:moveTo>
                    <a:pt x="0" y="1"/>
                  </a:moveTo>
                  <a:lnTo>
                    <a:pt x="0" y="2049"/>
                  </a:lnTo>
                  <a:lnTo>
                    <a:pt x="2048" y="2049"/>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118"/>
            <p:cNvSpPr/>
            <p:nvPr/>
          </p:nvSpPr>
          <p:spPr>
            <a:xfrm>
              <a:off x="6826579" y="6855222"/>
              <a:ext cx="54749" cy="54749"/>
            </a:xfrm>
            <a:custGeom>
              <a:avLst/>
              <a:gdLst/>
              <a:ahLst/>
              <a:cxnLst/>
              <a:rect l="l" t="t" r="r" b="b"/>
              <a:pathLst>
                <a:path w="2049" h="2049" extrusionOk="0">
                  <a:moveTo>
                    <a:pt x="1382" y="691"/>
                  </a:moveTo>
                  <a:lnTo>
                    <a:pt x="1382" y="1382"/>
                  </a:lnTo>
                  <a:lnTo>
                    <a:pt x="691" y="1382"/>
                  </a:lnTo>
                  <a:lnTo>
                    <a:pt x="691" y="691"/>
                  </a:lnTo>
                  <a:close/>
                  <a:moveTo>
                    <a:pt x="1" y="1"/>
                  </a:moveTo>
                  <a:lnTo>
                    <a:pt x="1" y="2049"/>
                  </a:lnTo>
                  <a:lnTo>
                    <a:pt x="2049" y="2049"/>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118"/>
            <p:cNvSpPr/>
            <p:nvPr/>
          </p:nvSpPr>
          <p:spPr>
            <a:xfrm>
              <a:off x="6829759" y="6785243"/>
              <a:ext cx="49031" cy="49004"/>
            </a:xfrm>
            <a:custGeom>
              <a:avLst/>
              <a:gdLst/>
              <a:ahLst/>
              <a:cxnLst/>
              <a:rect l="l" t="t" r="r" b="b"/>
              <a:pathLst>
                <a:path w="1835" h="1834" extrusionOk="0">
                  <a:moveTo>
                    <a:pt x="477" y="0"/>
                  </a:moveTo>
                  <a:lnTo>
                    <a:pt x="1" y="476"/>
                  </a:lnTo>
                  <a:lnTo>
                    <a:pt x="429" y="905"/>
                  </a:lnTo>
                  <a:lnTo>
                    <a:pt x="1" y="1357"/>
                  </a:lnTo>
                  <a:lnTo>
                    <a:pt x="477" y="1834"/>
                  </a:lnTo>
                  <a:lnTo>
                    <a:pt x="906" y="1405"/>
                  </a:lnTo>
                  <a:lnTo>
                    <a:pt x="1358" y="1834"/>
                  </a:lnTo>
                  <a:lnTo>
                    <a:pt x="1834" y="1357"/>
                  </a:lnTo>
                  <a:lnTo>
                    <a:pt x="1406" y="929"/>
                  </a:lnTo>
                  <a:lnTo>
                    <a:pt x="1834" y="476"/>
                  </a:lnTo>
                  <a:lnTo>
                    <a:pt x="1358" y="0"/>
                  </a:lnTo>
                  <a:lnTo>
                    <a:pt x="906" y="429"/>
                  </a:lnTo>
                  <a:lnTo>
                    <a:pt x="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118"/>
            <p:cNvSpPr/>
            <p:nvPr/>
          </p:nvSpPr>
          <p:spPr>
            <a:xfrm>
              <a:off x="6683413" y="6858402"/>
              <a:ext cx="49646" cy="49031"/>
            </a:xfrm>
            <a:custGeom>
              <a:avLst/>
              <a:gdLst/>
              <a:ahLst/>
              <a:cxnLst/>
              <a:rect l="l" t="t" r="r" b="b"/>
              <a:pathLst>
                <a:path w="1858" h="1835" extrusionOk="0">
                  <a:moveTo>
                    <a:pt x="477" y="1"/>
                  </a:moveTo>
                  <a:lnTo>
                    <a:pt x="0" y="477"/>
                  </a:lnTo>
                  <a:lnTo>
                    <a:pt x="453" y="906"/>
                  </a:lnTo>
                  <a:lnTo>
                    <a:pt x="0" y="1358"/>
                  </a:lnTo>
                  <a:lnTo>
                    <a:pt x="477" y="1834"/>
                  </a:lnTo>
                  <a:lnTo>
                    <a:pt x="929" y="1406"/>
                  </a:lnTo>
                  <a:lnTo>
                    <a:pt x="1382" y="1834"/>
                  </a:lnTo>
                  <a:lnTo>
                    <a:pt x="1858" y="1358"/>
                  </a:lnTo>
                  <a:lnTo>
                    <a:pt x="1405" y="906"/>
                  </a:lnTo>
                  <a:lnTo>
                    <a:pt x="1858" y="477"/>
                  </a:lnTo>
                  <a:lnTo>
                    <a:pt x="1382" y="1"/>
                  </a:lnTo>
                  <a:lnTo>
                    <a:pt x="929" y="429"/>
                  </a:lnTo>
                  <a:lnTo>
                    <a:pt x="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118"/>
            <p:cNvSpPr/>
            <p:nvPr/>
          </p:nvSpPr>
          <p:spPr>
            <a:xfrm>
              <a:off x="6756599" y="6858402"/>
              <a:ext cx="49004" cy="49031"/>
            </a:xfrm>
            <a:custGeom>
              <a:avLst/>
              <a:gdLst/>
              <a:ahLst/>
              <a:cxnLst/>
              <a:rect l="l" t="t" r="r" b="b"/>
              <a:pathLst>
                <a:path w="1834" h="1835" extrusionOk="0">
                  <a:moveTo>
                    <a:pt x="476" y="1"/>
                  </a:moveTo>
                  <a:lnTo>
                    <a:pt x="0" y="477"/>
                  </a:lnTo>
                  <a:lnTo>
                    <a:pt x="429" y="906"/>
                  </a:lnTo>
                  <a:lnTo>
                    <a:pt x="0" y="1358"/>
                  </a:lnTo>
                  <a:lnTo>
                    <a:pt x="476" y="1834"/>
                  </a:lnTo>
                  <a:lnTo>
                    <a:pt x="929" y="1406"/>
                  </a:lnTo>
                  <a:lnTo>
                    <a:pt x="1357" y="1834"/>
                  </a:lnTo>
                  <a:lnTo>
                    <a:pt x="1834" y="1358"/>
                  </a:lnTo>
                  <a:lnTo>
                    <a:pt x="1405" y="906"/>
                  </a:lnTo>
                  <a:lnTo>
                    <a:pt x="1834" y="477"/>
                  </a:lnTo>
                  <a:lnTo>
                    <a:pt x="1381" y="1"/>
                  </a:lnTo>
                  <a:lnTo>
                    <a:pt x="929" y="429"/>
                  </a:lnTo>
                  <a:lnTo>
                    <a:pt x="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118"/>
            <p:cNvSpPr/>
            <p:nvPr/>
          </p:nvSpPr>
          <p:spPr>
            <a:xfrm>
              <a:off x="6756599" y="6785243"/>
              <a:ext cx="49004" cy="49004"/>
            </a:xfrm>
            <a:custGeom>
              <a:avLst/>
              <a:gdLst/>
              <a:ahLst/>
              <a:cxnLst/>
              <a:rect l="l" t="t" r="r" b="b"/>
              <a:pathLst>
                <a:path w="1834" h="1834" extrusionOk="0">
                  <a:moveTo>
                    <a:pt x="476" y="0"/>
                  </a:moveTo>
                  <a:lnTo>
                    <a:pt x="0" y="476"/>
                  </a:lnTo>
                  <a:lnTo>
                    <a:pt x="429" y="929"/>
                  </a:lnTo>
                  <a:lnTo>
                    <a:pt x="0" y="1357"/>
                  </a:lnTo>
                  <a:lnTo>
                    <a:pt x="476" y="1834"/>
                  </a:lnTo>
                  <a:lnTo>
                    <a:pt x="929" y="1405"/>
                  </a:lnTo>
                  <a:lnTo>
                    <a:pt x="1357" y="1834"/>
                  </a:lnTo>
                  <a:lnTo>
                    <a:pt x="1834" y="1357"/>
                  </a:lnTo>
                  <a:lnTo>
                    <a:pt x="1405" y="929"/>
                  </a:lnTo>
                  <a:lnTo>
                    <a:pt x="1834" y="476"/>
                  </a:lnTo>
                  <a:lnTo>
                    <a:pt x="1381" y="0"/>
                  </a:lnTo>
                  <a:lnTo>
                    <a:pt x="929" y="429"/>
                  </a:lnTo>
                  <a:lnTo>
                    <a:pt x="4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7" name="Google Shape;6797;p118"/>
          <p:cNvSpPr/>
          <p:nvPr/>
        </p:nvSpPr>
        <p:spPr>
          <a:xfrm>
            <a:off x="6429578" y="326329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118"/>
          <p:cNvSpPr/>
          <p:nvPr/>
        </p:nvSpPr>
        <p:spPr>
          <a:xfrm>
            <a:off x="6552066" y="3385496"/>
            <a:ext cx="310540" cy="309899"/>
          </a:xfrm>
          <a:custGeom>
            <a:avLst/>
            <a:gdLst/>
            <a:ahLst/>
            <a:cxnLst/>
            <a:rect l="l" t="t" r="r" b="b"/>
            <a:pathLst>
              <a:path w="11622" h="11598" extrusionOk="0">
                <a:moveTo>
                  <a:pt x="6121" y="667"/>
                </a:moveTo>
                <a:lnTo>
                  <a:pt x="6121" y="1358"/>
                </a:lnTo>
                <a:lnTo>
                  <a:pt x="5454" y="1358"/>
                </a:lnTo>
                <a:lnTo>
                  <a:pt x="5454" y="667"/>
                </a:lnTo>
                <a:close/>
                <a:moveTo>
                  <a:pt x="6121" y="3406"/>
                </a:moveTo>
                <a:lnTo>
                  <a:pt x="6121" y="4096"/>
                </a:lnTo>
                <a:lnTo>
                  <a:pt x="5454" y="4096"/>
                </a:lnTo>
                <a:lnTo>
                  <a:pt x="5454" y="3406"/>
                </a:lnTo>
                <a:close/>
                <a:moveTo>
                  <a:pt x="2382" y="4096"/>
                </a:moveTo>
                <a:lnTo>
                  <a:pt x="2382" y="4763"/>
                </a:lnTo>
                <a:lnTo>
                  <a:pt x="1691" y="4763"/>
                </a:lnTo>
                <a:lnTo>
                  <a:pt x="1691" y="4096"/>
                </a:lnTo>
                <a:close/>
                <a:moveTo>
                  <a:pt x="9907" y="4096"/>
                </a:moveTo>
                <a:lnTo>
                  <a:pt x="9907" y="4763"/>
                </a:lnTo>
                <a:lnTo>
                  <a:pt x="9240" y="4763"/>
                </a:lnTo>
                <a:lnTo>
                  <a:pt x="9240" y="4096"/>
                </a:lnTo>
                <a:close/>
                <a:moveTo>
                  <a:pt x="4763" y="7502"/>
                </a:moveTo>
                <a:lnTo>
                  <a:pt x="4763" y="8193"/>
                </a:lnTo>
                <a:lnTo>
                  <a:pt x="4073" y="8193"/>
                </a:lnTo>
                <a:lnTo>
                  <a:pt x="4073" y="7502"/>
                </a:lnTo>
                <a:close/>
                <a:moveTo>
                  <a:pt x="7502" y="7502"/>
                </a:moveTo>
                <a:lnTo>
                  <a:pt x="7502" y="8193"/>
                </a:lnTo>
                <a:lnTo>
                  <a:pt x="6811" y="8193"/>
                </a:lnTo>
                <a:lnTo>
                  <a:pt x="6811" y="7502"/>
                </a:lnTo>
                <a:close/>
                <a:moveTo>
                  <a:pt x="1358" y="10241"/>
                </a:moveTo>
                <a:lnTo>
                  <a:pt x="1358" y="10907"/>
                </a:lnTo>
                <a:lnTo>
                  <a:pt x="691" y="10907"/>
                </a:lnTo>
                <a:lnTo>
                  <a:pt x="691" y="10241"/>
                </a:lnTo>
                <a:close/>
                <a:moveTo>
                  <a:pt x="4096" y="10241"/>
                </a:moveTo>
                <a:lnTo>
                  <a:pt x="4096" y="10907"/>
                </a:lnTo>
                <a:lnTo>
                  <a:pt x="3406" y="10907"/>
                </a:lnTo>
                <a:lnTo>
                  <a:pt x="3406" y="10241"/>
                </a:lnTo>
                <a:close/>
                <a:moveTo>
                  <a:pt x="8192" y="10241"/>
                </a:moveTo>
                <a:lnTo>
                  <a:pt x="8192" y="10907"/>
                </a:lnTo>
                <a:lnTo>
                  <a:pt x="7526" y="10907"/>
                </a:lnTo>
                <a:lnTo>
                  <a:pt x="7526" y="10241"/>
                </a:lnTo>
                <a:close/>
                <a:moveTo>
                  <a:pt x="10931" y="10241"/>
                </a:moveTo>
                <a:lnTo>
                  <a:pt x="10931" y="10907"/>
                </a:lnTo>
                <a:lnTo>
                  <a:pt x="10241" y="10907"/>
                </a:lnTo>
                <a:lnTo>
                  <a:pt x="10241" y="10241"/>
                </a:lnTo>
                <a:close/>
                <a:moveTo>
                  <a:pt x="4787" y="0"/>
                </a:moveTo>
                <a:lnTo>
                  <a:pt x="4787" y="667"/>
                </a:lnTo>
                <a:lnTo>
                  <a:pt x="3287" y="667"/>
                </a:lnTo>
                <a:lnTo>
                  <a:pt x="1715" y="2239"/>
                </a:lnTo>
                <a:lnTo>
                  <a:pt x="1715" y="3406"/>
                </a:lnTo>
                <a:lnTo>
                  <a:pt x="1024" y="3406"/>
                </a:lnTo>
                <a:lnTo>
                  <a:pt x="1024" y="5454"/>
                </a:lnTo>
                <a:lnTo>
                  <a:pt x="1715" y="5454"/>
                </a:lnTo>
                <a:lnTo>
                  <a:pt x="1715" y="7026"/>
                </a:lnTo>
                <a:lnTo>
                  <a:pt x="691" y="8050"/>
                </a:lnTo>
                <a:lnTo>
                  <a:pt x="691" y="9550"/>
                </a:lnTo>
                <a:lnTo>
                  <a:pt x="0" y="9550"/>
                </a:lnTo>
                <a:lnTo>
                  <a:pt x="0" y="11598"/>
                </a:lnTo>
                <a:lnTo>
                  <a:pt x="2048" y="11598"/>
                </a:lnTo>
                <a:lnTo>
                  <a:pt x="2048" y="10907"/>
                </a:lnTo>
                <a:lnTo>
                  <a:pt x="2739" y="10907"/>
                </a:lnTo>
                <a:lnTo>
                  <a:pt x="2739" y="11598"/>
                </a:lnTo>
                <a:lnTo>
                  <a:pt x="4787" y="11598"/>
                </a:lnTo>
                <a:lnTo>
                  <a:pt x="4787" y="9550"/>
                </a:lnTo>
                <a:lnTo>
                  <a:pt x="2739" y="9550"/>
                </a:lnTo>
                <a:lnTo>
                  <a:pt x="2739" y="10241"/>
                </a:lnTo>
                <a:lnTo>
                  <a:pt x="2048" y="10241"/>
                </a:lnTo>
                <a:lnTo>
                  <a:pt x="2048" y="9550"/>
                </a:lnTo>
                <a:lnTo>
                  <a:pt x="1358" y="9550"/>
                </a:lnTo>
                <a:lnTo>
                  <a:pt x="1358" y="8335"/>
                </a:lnTo>
                <a:lnTo>
                  <a:pt x="2382" y="7311"/>
                </a:lnTo>
                <a:lnTo>
                  <a:pt x="2382" y="5454"/>
                </a:lnTo>
                <a:lnTo>
                  <a:pt x="3072" y="5454"/>
                </a:lnTo>
                <a:lnTo>
                  <a:pt x="3072" y="3406"/>
                </a:lnTo>
                <a:lnTo>
                  <a:pt x="2382" y="3406"/>
                </a:lnTo>
                <a:lnTo>
                  <a:pt x="2382" y="2501"/>
                </a:lnTo>
                <a:lnTo>
                  <a:pt x="3549" y="1358"/>
                </a:lnTo>
                <a:lnTo>
                  <a:pt x="4763" y="1358"/>
                </a:lnTo>
                <a:lnTo>
                  <a:pt x="4763" y="2025"/>
                </a:lnTo>
                <a:lnTo>
                  <a:pt x="5454" y="2025"/>
                </a:lnTo>
                <a:lnTo>
                  <a:pt x="5454" y="2715"/>
                </a:lnTo>
                <a:lnTo>
                  <a:pt x="4763" y="2715"/>
                </a:lnTo>
                <a:lnTo>
                  <a:pt x="4763" y="4763"/>
                </a:lnTo>
                <a:lnTo>
                  <a:pt x="5454" y="4763"/>
                </a:lnTo>
                <a:lnTo>
                  <a:pt x="5454" y="5454"/>
                </a:lnTo>
                <a:lnTo>
                  <a:pt x="4096" y="5454"/>
                </a:lnTo>
                <a:lnTo>
                  <a:pt x="4096" y="6811"/>
                </a:lnTo>
                <a:lnTo>
                  <a:pt x="3406" y="6811"/>
                </a:lnTo>
                <a:lnTo>
                  <a:pt x="3406" y="8859"/>
                </a:lnTo>
                <a:lnTo>
                  <a:pt x="5454" y="8859"/>
                </a:lnTo>
                <a:lnTo>
                  <a:pt x="5454" y="6811"/>
                </a:lnTo>
                <a:lnTo>
                  <a:pt x="4763" y="6811"/>
                </a:lnTo>
                <a:lnTo>
                  <a:pt x="4763" y="6121"/>
                </a:lnTo>
                <a:lnTo>
                  <a:pt x="6811" y="6121"/>
                </a:lnTo>
                <a:lnTo>
                  <a:pt x="6811" y="6811"/>
                </a:lnTo>
                <a:lnTo>
                  <a:pt x="6144" y="6811"/>
                </a:lnTo>
                <a:lnTo>
                  <a:pt x="6144" y="8859"/>
                </a:lnTo>
                <a:lnTo>
                  <a:pt x="8192" y="8859"/>
                </a:lnTo>
                <a:lnTo>
                  <a:pt x="8192" y="6811"/>
                </a:lnTo>
                <a:lnTo>
                  <a:pt x="7502" y="6811"/>
                </a:lnTo>
                <a:lnTo>
                  <a:pt x="7502" y="5454"/>
                </a:lnTo>
                <a:lnTo>
                  <a:pt x="6144" y="5454"/>
                </a:lnTo>
                <a:lnTo>
                  <a:pt x="6144" y="4763"/>
                </a:lnTo>
                <a:lnTo>
                  <a:pt x="6811" y="4763"/>
                </a:lnTo>
                <a:lnTo>
                  <a:pt x="6811" y="2715"/>
                </a:lnTo>
                <a:lnTo>
                  <a:pt x="6144" y="2715"/>
                </a:lnTo>
                <a:lnTo>
                  <a:pt x="6144" y="2025"/>
                </a:lnTo>
                <a:lnTo>
                  <a:pt x="6811" y="2025"/>
                </a:lnTo>
                <a:lnTo>
                  <a:pt x="6811" y="1358"/>
                </a:lnTo>
                <a:lnTo>
                  <a:pt x="8050" y="1358"/>
                </a:lnTo>
                <a:lnTo>
                  <a:pt x="9240" y="2525"/>
                </a:lnTo>
                <a:lnTo>
                  <a:pt x="9240" y="3406"/>
                </a:lnTo>
                <a:lnTo>
                  <a:pt x="8550" y="3406"/>
                </a:lnTo>
                <a:lnTo>
                  <a:pt x="8550" y="5454"/>
                </a:lnTo>
                <a:lnTo>
                  <a:pt x="9240" y="5454"/>
                </a:lnTo>
                <a:lnTo>
                  <a:pt x="9240" y="7311"/>
                </a:lnTo>
                <a:lnTo>
                  <a:pt x="10264" y="8335"/>
                </a:lnTo>
                <a:lnTo>
                  <a:pt x="10264" y="9550"/>
                </a:lnTo>
                <a:lnTo>
                  <a:pt x="9574" y="9550"/>
                </a:lnTo>
                <a:lnTo>
                  <a:pt x="9574" y="10241"/>
                </a:lnTo>
                <a:lnTo>
                  <a:pt x="8883" y="10241"/>
                </a:lnTo>
                <a:lnTo>
                  <a:pt x="8883" y="9550"/>
                </a:lnTo>
                <a:lnTo>
                  <a:pt x="6835" y="9550"/>
                </a:lnTo>
                <a:lnTo>
                  <a:pt x="6835" y="11598"/>
                </a:lnTo>
                <a:lnTo>
                  <a:pt x="8883" y="11598"/>
                </a:lnTo>
                <a:lnTo>
                  <a:pt x="8883" y="10907"/>
                </a:lnTo>
                <a:lnTo>
                  <a:pt x="9574" y="10907"/>
                </a:lnTo>
                <a:lnTo>
                  <a:pt x="9574" y="11598"/>
                </a:lnTo>
                <a:lnTo>
                  <a:pt x="11622" y="11598"/>
                </a:lnTo>
                <a:lnTo>
                  <a:pt x="11622" y="9550"/>
                </a:lnTo>
                <a:lnTo>
                  <a:pt x="10931" y="9550"/>
                </a:lnTo>
                <a:lnTo>
                  <a:pt x="10931" y="8050"/>
                </a:lnTo>
                <a:lnTo>
                  <a:pt x="9907" y="7026"/>
                </a:lnTo>
                <a:lnTo>
                  <a:pt x="9907" y="5454"/>
                </a:lnTo>
                <a:lnTo>
                  <a:pt x="10574" y="5454"/>
                </a:lnTo>
                <a:lnTo>
                  <a:pt x="10574" y="3406"/>
                </a:lnTo>
                <a:lnTo>
                  <a:pt x="9907" y="3406"/>
                </a:lnTo>
                <a:lnTo>
                  <a:pt x="9907" y="2239"/>
                </a:lnTo>
                <a:lnTo>
                  <a:pt x="8335" y="667"/>
                </a:lnTo>
                <a:lnTo>
                  <a:pt x="6835" y="667"/>
                </a:lnTo>
                <a:lnTo>
                  <a:pt x="6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118"/>
          <p:cNvSpPr/>
          <p:nvPr/>
        </p:nvSpPr>
        <p:spPr>
          <a:xfrm>
            <a:off x="5582602" y="326329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0" name="Google Shape;6800;p118"/>
          <p:cNvGrpSpPr/>
          <p:nvPr/>
        </p:nvGrpSpPr>
        <p:grpSpPr>
          <a:xfrm>
            <a:off x="5728631" y="3385256"/>
            <a:ext cx="263459" cy="310380"/>
            <a:chOff x="5424768" y="6629492"/>
            <a:chExt cx="263459" cy="310380"/>
          </a:xfrm>
        </p:grpSpPr>
        <p:sp>
          <p:nvSpPr>
            <p:cNvPr id="6801" name="Google Shape;6801;p118"/>
            <p:cNvSpPr/>
            <p:nvPr/>
          </p:nvSpPr>
          <p:spPr>
            <a:xfrm>
              <a:off x="5490312" y="6684695"/>
              <a:ext cx="132371" cy="123473"/>
            </a:xfrm>
            <a:custGeom>
              <a:avLst/>
              <a:gdLst/>
              <a:ahLst/>
              <a:cxnLst/>
              <a:rect l="l" t="t" r="r" b="b"/>
              <a:pathLst>
                <a:path w="4954" h="4621" extrusionOk="0">
                  <a:moveTo>
                    <a:pt x="3525" y="667"/>
                  </a:moveTo>
                  <a:lnTo>
                    <a:pt x="3930" y="1358"/>
                  </a:lnTo>
                  <a:lnTo>
                    <a:pt x="1024" y="1358"/>
                  </a:lnTo>
                  <a:lnTo>
                    <a:pt x="1429" y="667"/>
                  </a:lnTo>
                  <a:close/>
                  <a:moveTo>
                    <a:pt x="2120" y="2048"/>
                  </a:moveTo>
                  <a:lnTo>
                    <a:pt x="2120" y="3168"/>
                  </a:lnTo>
                  <a:lnTo>
                    <a:pt x="1167" y="2048"/>
                  </a:lnTo>
                  <a:close/>
                  <a:moveTo>
                    <a:pt x="3787" y="2048"/>
                  </a:moveTo>
                  <a:lnTo>
                    <a:pt x="2810" y="3168"/>
                  </a:lnTo>
                  <a:lnTo>
                    <a:pt x="2810" y="2048"/>
                  </a:lnTo>
                  <a:close/>
                  <a:moveTo>
                    <a:pt x="1048" y="0"/>
                  </a:moveTo>
                  <a:lnTo>
                    <a:pt x="0" y="1739"/>
                  </a:lnTo>
                  <a:lnTo>
                    <a:pt x="2477" y="4620"/>
                  </a:lnTo>
                  <a:lnTo>
                    <a:pt x="4954" y="1739"/>
                  </a:lnTo>
                  <a:lnTo>
                    <a:pt x="3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118"/>
            <p:cNvSpPr/>
            <p:nvPr/>
          </p:nvSpPr>
          <p:spPr>
            <a:xfrm>
              <a:off x="5424768" y="6629492"/>
              <a:ext cx="263459" cy="310380"/>
            </a:xfrm>
            <a:custGeom>
              <a:avLst/>
              <a:gdLst/>
              <a:ahLst/>
              <a:cxnLst/>
              <a:rect l="l" t="t" r="r" b="b"/>
              <a:pathLst>
                <a:path w="9860" h="11616" extrusionOk="0">
                  <a:moveTo>
                    <a:pt x="4930" y="685"/>
                  </a:moveTo>
                  <a:cubicBezTo>
                    <a:pt x="5049" y="733"/>
                    <a:pt x="5168" y="780"/>
                    <a:pt x="5263" y="876"/>
                  </a:cubicBezTo>
                  <a:cubicBezTo>
                    <a:pt x="5430" y="995"/>
                    <a:pt x="5597" y="1090"/>
                    <a:pt x="5763" y="1138"/>
                  </a:cubicBezTo>
                  <a:cubicBezTo>
                    <a:pt x="5889" y="1166"/>
                    <a:pt x="6006" y="1177"/>
                    <a:pt x="6120" y="1177"/>
                  </a:cubicBezTo>
                  <a:cubicBezTo>
                    <a:pt x="6201" y="1177"/>
                    <a:pt x="6280" y="1171"/>
                    <a:pt x="6359" y="1161"/>
                  </a:cubicBezTo>
                  <a:cubicBezTo>
                    <a:pt x="6418" y="1150"/>
                    <a:pt x="6484" y="1144"/>
                    <a:pt x="6549" y="1144"/>
                  </a:cubicBezTo>
                  <a:cubicBezTo>
                    <a:pt x="6615" y="1144"/>
                    <a:pt x="6680" y="1150"/>
                    <a:pt x="6740" y="1161"/>
                  </a:cubicBezTo>
                  <a:cubicBezTo>
                    <a:pt x="6835" y="1257"/>
                    <a:pt x="6883" y="1376"/>
                    <a:pt x="6930" y="1495"/>
                  </a:cubicBezTo>
                  <a:cubicBezTo>
                    <a:pt x="7002" y="1662"/>
                    <a:pt x="7097" y="1828"/>
                    <a:pt x="7240" y="1971"/>
                  </a:cubicBezTo>
                  <a:cubicBezTo>
                    <a:pt x="7383" y="2114"/>
                    <a:pt x="7550" y="2209"/>
                    <a:pt x="7716" y="2281"/>
                  </a:cubicBezTo>
                  <a:cubicBezTo>
                    <a:pt x="7835" y="2328"/>
                    <a:pt x="7954" y="2376"/>
                    <a:pt x="8050" y="2471"/>
                  </a:cubicBezTo>
                  <a:cubicBezTo>
                    <a:pt x="8073" y="2590"/>
                    <a:pt x="8073" y="2733"/>
                    <a:pt x="8050" y="2852"/>
                  </a:cubicBezTo>
                  <a:cubicBezTo>
                    <a:pt x="7978" y="3233"/>
                    <a:pt x="8073" y="3638"/>
                    <a:pt x="8335" y="3924"/>
                  </a:cubicBezTo>
                  <a:cubicBezTo>
                    <a:pt x="8431" y="4019"/>
                    <a:pt x="8478" y="4138"/>
                    <a:pt x="8526" y="4281"/>
                  </a:cubicBezTo>
                  <a:cubicBezTo>
                    <a:pt x="8478" y="4400"/>
                    <a:pt x="8431" y="4519"/>
                    <a:pt x="8335" y="4615"/>
                  </a:cubicBezTo>
                  <a:cubicBezTo>
                    <a:pt x="8073" y="4900"/>
                    <a:pt x="7978" y="5305"/>
                    <a:pt x="8050" y="5686"/>
                  </a:cubicBezTo>
                  <a:cubicBezTo>
                    <a:pt x="8073" y="5829"/>
                    <a:pt x="8073" y="5948"/>
                    <a:pt x="8050" y="6067"/>
                  </a:cubicBezTo>
                  <a:cubicBezTo>
                    <a:pt x="7954" y="6162"/>
                    <a:pt x="7835" y="6234"/>
                    <a:pt x="7716" y="6258"/>
                  </a:cubicBezTo>
                  <a:cubicBezTo>
                    <a:pt x="7550" y="6329"/>
                    <a:pt x="7383" y="6448"/>
                    <a:pt x="7216" y="6567"/>
                  </a:cubicBezTo>
                  <a:cubicBezTo>
                    <a:pt x="7097" y="6710"/>
                    <a:pt x="7002" y="6877"/>
                    <a:pt x="6930" y="7067"/>
                  </a:cubicBezTo>
                  <a:cubicBezTo>
                    <a:pt x="6883" y="7186"/>
                    <a:pt x="6811" y="7282"/>
                    <a:pt x="6740" y="7377"/>
                  </a:cubicBezTo>
                  <a:cubicBezTo>
                    <a:pt x="6680" y="7389"/>
                    <a:pt x="6615" y="7395"/>
                    <a:pt x="6549" y="7395"/>
                  </a:cubicBezTo>
                  <a:cubicBezTo>
                    <a:pt x="6484" y="7395"/>
                    <a:pt x="6418" y="7389"/>
                    <a:pt x="6359" y="7377"/>
                  </a:cubicBezTo>
                  <a:cubicBezTo>
                    <a:pt x="6280" y="7367"/>
                    <a:pt x="6197" y="7361"/>
                    <a:pt x="6113" y="7361"/>
                  </a:cubicBezTo>
                  <a:cubicBezTo>
                    <a:pt x="5995" y="7361"/>
                    <a:pt x="5875" y="7373"/>
                    <a:pt x="5763" y="7401"/>
                  </a:cubicBezTo>
                  <a:cubicBezTo>
                    <a:pt x="5597" y="7448"/>
                    <a:pt x="5406" y="7544"/>
                    <a:pt x="5263" y="7663"/>
                  </a:cubicBezTo>
                  <a:cubicBezTo>
                    <a:pt x="5168" y="7758"/>
                    <a:pt x="5049" y="7829"/>
                    <a:pt x="4930" y="7877"/>
                  </a:cubicBezTo>
                  <a:cubicBezTo>
                    <a:pt x="4787" y="7829"/>
                    <a:pt x="4692" y="7782"/>
                    <a:pt x="4573" y="7687"/>
                  </a:cubicBezTo>
                  <a:cubicBezTo>
                    <a:pt x="4430" y="7568"/>
                    <a:pt x="4263" y="7472"/>
                    <a:pt x="4073" y="7425"/>
                  </a:cubicBezTo>
                  <a:cubicBezTo>
                    <a:pt x="3961" y="7397"/>
                    <a:pt x="3849" y="7385"/>
                    <a:pt x="3733" y="7385"/>
                  </a:cubicBezTo>
                  <a:cubicBezTo>
                    <a:pt x="3651" y="7385"/>
                    <a:pt x="3566" y="7391"/>
                    <a:pt x="3477" y="7401"/>
                  </a:cubicBezTo>
                  <a:cubicBezTo>
                    <a:pt x="3418" y="7413"/>
                    <a:pt x="3358" y="7419"/>
                    <a:pt x="3299" y="7419"/>
                  </a:cubicBezTo>
                  <a:cubicBezTo>
                    <a:pt x="3239" y="7419"/>
                    <a:pt x="3180" y="7413"/>
                    <a:pt x="3120" y="7401"/>
                  </a:cubicBezTo>
                  <a:cubicBezTo>
                    <a:pt x="3025" y="7306"/>
                    <a:pt x="2953" y="7210"/>
                    <a:pt x="2929" y="7091"/>
                  </a:cubicBezTo>
                  <a:cubicBezTo>
                    <a:pt x="2787" y="6710"/>
                    <a:pt x="2501" y="6424"/>
                    <a:pt x="2120" y="6282"/>
                  </a:cubicBezTo>
                  <a:cubicBezTo>
                    <a:pt x="2001" y="6234"/>
                    <a:pt x="1882" y="6186"/>
                    <a:pt x="1810" y="6091"/>
                  </a:cubicBezTo>
                  <a:cubicBezTo>
                    <a:pt x="1786" y="5972"/>
                    <a:pt x="1786" y="5829"/>
                    <a:pt x="1810" y="5710"/>
                  </a:cubicBezTo>
                  <a:cubicBezTo>
                    <a:pt x="1882" y="5329"/>
                    <a:pt x="1763" y="4924"/>
                    <a:pt x="1501" y="4638"/>
                  </a:cubicBezTo>
                  <a:cubicBezTo>
                    <a:pt x="1262" y="4472"/>
                    <a:pt x="1262" y="4114"/>
                    <a:pt x="1501" y="3948"/>
                  </a:cubicBezTo>
                  <a:cubicBezTo>
                    <a:pt x="1763" y="3662"/>
                    <a:pt x="1882" y="3257"/>
                    <a:pt x="1810" y="2876"/>
                  </a:cubicBezTo>
                  <a:cubicBezTo>
                    <a:pt x="1667" y="2614"/>
                    <a:pt x="1858" y="2305"/>
                    <a:pt x="2144" y="2305"/>
                  </a:cubicBezTo>
                  <a:cubicBezTo>
                    <a:pt x="2501" y="2162"/>
                    <a:pt x="2810" y="1876"/>
                    <a:pt x="2929" y="1495"/>
                  </a:cubicBezTo>
                  <a:cubicBezTo>
                    <a:pt x="2948" y="1273"/>
                    <a:pt x="3125" y="1123"/>
                    <a:pt x="3326" y="1123"/>
                  </a:cubicBezTo>
                  <a:cubicBezTo>
                    <a:pt x="3383" y="1123"/>
                    <a:pt x="3443" y="1135"/>
                    <a:pt x="3501" y="1161"/>
                  </a:cubicBezTo>
                  <a:cubicBezTo>
                    <a:pt x="3580" y="1171"/>
                    <a:pt x="3663" y="1177"/>
                    <a:pt x="3747" y="1177"/>
                  </a:cubicBezTo>
                  <a:cubicBezTo>
                    <a:pt x="3865" y="1177"/>
                    <a:pt x="3985" y="1166"/>
                    <a:pt x="4096" y="1138"/>
                  </a:cubicBezTo>
                  <a:cubicBezTo>
                    <a:pt x="4263" y="1090"/>
                    <a:pt x="4454" y="995"/>
                    <a:pt x="4597" y="876"/>
                  </a:cubicBezTo>
                  <a:cubicBezTo>
                    <a:pt x="4692" y="780"/>
                    <a:pt x="4811" y="733"/>
                    <a:pt x="4930" y="685"/>
                  </a:cubicBezTo>
                  <a:close/>
                  <a:moveTo>
                    <a:pt x="7478" y="7496"/>
                  </a:moveTo>
                  <a:lnTo>
                    <a:pt x="8621" y="9473"/>
                  </a:lnTo>
                  <a:lnTo>
                    <a:pt x="7811" y="9425"/>
                  </a:lnTo>
                  <a:lnTo>
                    <a:pt x="7430" y="10163"/>
                  </a:lnTo>
                  <a:lnTo>
                    <a:pt x="6240" y="8091"/>
                  </a:lnTo>
                  <a:lnTo>
                    <a:pt x="6240" y="8091"/>
                  </a:lnTo>
                  <a:cubicBezTo>
                    <a:pt x="6353" y="8106"/>
                    <a:pt x="6459" y="8114"/>
                    <a:pt x="6560" y="8114"/>
                  </a:cubicBezTo>
                  <a:cubicBezTo>
                    <a:pt x="6966" y="8114"/>
                    <a:pt x="7268" y="7974"/>
                    <a:pt x="7478" y="7496"/>
                  </a:cubicBezTo>
                  <a:close/>
                  <a:moveTo>
                    <a:pt x="2382" y="7496"/>
                  </a:moveTo>
                  <a:cubicBezTo>
                    <a:pt x="2596" y="7963"/>
                    <a:pt x="2889" y="8112"/>
                    <a:pt x="3314" y="8112"/>
                  </a:cubicBezTo>
                  <a:cubicBezTo>
                    <a:pt x="3409" y="8112"/>
                    <a:pt x="3511" y="8105"/>
                    <a:pt x="3620" y="8091"/>
                  </a:cubicBezTo>
                  <a:lnTo>
                    <a:pt x="3620" y="8091"/>
                  </a:lnTo>
                  <a:lnTo>
                    <a:pt x="2406" y="10187"/>
                  </a:lnTo>
                  <a:lnTo>
                    <a:pt x="2048" y="9425"/>
                  </a:lnTo>
                  <a:lnTo>
                    <a:pt x="1239" y="9473"/>
                  </a:lnTo>
                  <a:lnTo>
                    <a:pt x="2382" y="7496"/>
                  </a:lnTo>
                  <a:close/>
                  <a:moveTo>
                    <a:pt x="4939" y="1"/>
                  </a:moveTo>
                  <a:cubicBezTo>
                    <a:pt x="4704" y="1"/>
                    <a:pt x="4466" y="102"/>
                    <a:pt x="4192" y="304"/>
                  </a:cubicBezTo>
                  <a:cubicBezTo>
                    <a:pt x="4096" y="376"/>
                    <a:pt x="4001" y="423"/>
                    <a:pt x="3906" y="471"/>
                  </a:cubicBezTo>
                  <a:cubicBezTo>
                    <a:pt x="3846" y="483"/>
                    <a:pt x="3787" y="489"/>
                    <a:pt x="3727" y="489"/>
                  </a:cubicBezTo>
                  <a:cubicBezTo>
                    <a:pt x="3668" y="489"/>
                    <a:pt x="3608" y="483"/>
                    <a:pt x="3549" y="471"/>
                  </a:cubicBezTo>
                  <a:cubicBezTo>
                    <a:pt x="3463" y="448"/>
                    <a:pt x="3377" y="438"/>
                    <a:pt x="3293" y="438"/>
                  </a:cubicBezTo>
                  <a:cubicBezTo>
                    <a:pt x="2839" y="438"/>
                    <a:pt x="2431" y="747"/>
                    <a:pt x="2310" y="1209"/>
                  </a:cubicBezTo>
                  <a:cubicBezTo>
                    <a:pt x="2263" y="1304"/>
                    <a:pt x="2215" y="1400"/>
                    <a:pt x="2144" y="1495"/>
                  </a:cubicBezTo>
                  <a:cubicBezTo>
                    <a:pt x="1977" y="1662"/>
                    <a:pt x="1453" y="1733"/>
                    <a:pt x="1215" y="2138"/>
                  </a:cubicBezTo>
                  <a:cubicBezTo>
                    <a:pt x="1096" y="2376"/>
                    <a:pt x="1072" y="2662"/>
                    <a:pt x="1120" y="2924"/>
                  </a:cubicBezTo>
                  <a:cubicBezTo>
                    <a:pt x="1167" y="3138"/>
                    <a:pt x="1120" y="3376"/>
                    <a:pt x="953" y="3543"/>
                  </a:cubicBezTo>
                  <a:cubicBezTo>
                    <a:pt x="548" y="4067"/>
                    <a:pt x="548" y="4472"/>
                    <a:pt x="953" y="5019"/>
                  </a:cubicBezTo>
                  <a:cubicBezTo>
                    <a:pt x="1024" y="5091"/>
                    <a:pt x="1072" y="5186"/>
                    <a:pt x="1120" y="5305"/>
                  </a:cubicBezTo>
                  <a:cubicBezTo>
                    <a:pt x="1143" y="5424"/>
                    <a:pt x="1143" y="5543"/>
                    <a:pt x="1120" y="5639"/>
                  </a:cubicBezTo>
                  <a:cubicBezTo>
                    <a:pt x="1024" y="6353"/>
                    <a:pt x="1262" y="6663"/>
                    <a:pt x="1905" y="6925"/>
                  </a:cubicBezTo>
                  <a:lnTo>
                    <a:pt x="0" y="10259"/>
                  </a:lnTo>
                  <a:lnTo>
                    <a:pt x="0" y="10259"/>
                  </a:lnTo>
                  <a:lnTo>
                    <a:pt x="1620" y="10139"/>
                  </a:lnTo>
                  <a:lnTo>
                    <a:pt x="2358" y="11616"/>
                  </a:lnTo>
                  <a:lnTo>
                    <a:pt x="4263" y="8306"/>
                  </a:lnTo>
                  <a:cubicBezTo>
                    <a:pt x="4454" y="8472"/>
                    <a:pt x="4686" y="8556"/>
                    <a:pt x="4918" y="8556"/>
                  </a:cubicBezTo>
                  <a:cubicBezTo>
                    <a:pt x="5150" y="8556"/>
                    <a:pt x="5382" y="8472"/>
                    <a:pt x="5573" y="8306"/>
                  </a:cubicBezTo>
                  <a:lnTo>
                    <a:pt x="7478" y="11616"/>
                  </a:lnTo>
                  <a:lnTo>
                    <a:pt x="8216" y="10139"/>
                  </a:lnTo>
                  <a:lnTo>
                    <a:pt x="9860" y="10259"/>
                  </a:lnTo>
                  <a:lnTo>
                    <a:pt x="7931" y="6925"/>
                  </a:lnTo>
                  <a:cubicBezTo>
                    <a:pt x="8574" y="6663"/>
                    <a:pt x="8835" y="6353"/>
                    <a:pt x="8716" y="5639"/>
                  </a:cubicBezTo>
                  <a:cubicBezTo>
                    <a:pt x="8669" y="5424"/>
                    <a:pt x="8716" y="5186"/>
                    <a:pt x="8883" y="5019"/>
                  </a:cubicBezTo>
                  <a:cubicBezTo>
                    <a:pt x="9288" y="4495"/>
                    <a:pt x="9288" y="4091"/>
                    <a:pt x="8883" y="3543"/>
                  </a:cubicBezTo>
                  <a:cubicBezTo>
                    <a:pt x="8835" y="3448"/>
                    <a:pt x="8764" y="3352"/>
                    <a:pt x="8716" y="3257"/>
                  </a:cubicBezTo>
                  <a:cubicBezTo>
                    <a:pt x="8716" y="3138"/>
                    <a:pt x="8716" y="3019"/>
                    <a:pt x="8716" y="2924"/>
                  </a:cubicBezTo>
                  <a:cubicBezTo>
                    <a:pt x="8788" y="2662"/>
                    <a:pt x="8740" y="2376"/>
                    <a:pt x="8621" y="2138"/>
                  </a:cubicBezTo>
                  <a:cubicBezTo>
                    <a:pt x="8478" y="1924"/>
                    <a:pt x="8264" y="1757"/>
                    <a:pt x="8002" y="1662"/>
                  </a:cubicBezTo>
                  <a:cubicBezTo>
                    <a:pt x="7907" y="1614"/>
                    <a:pt x="7788" y="1566"/>
                    <a:pt x="7692" y="1495"/>
                  </a:cubicBezTo>
                  <a:cubicBezTo>
                    <a:pt x="7550" y="1328"/>
                    <a:pt x="7454" y="804"/>
                    <a:pt x="7049" y="566"/>
                  </a:cubicBezTo>
                  <a:cubicBezTo>
                    <a:pt x="6875" y="496"/>
                    <a:pt x="6688" y="452"/>
                    <a:pt x="6497" y="452"/>
                  </a:cubicBezTo>
                  <a:cubicBezTo>
                    <a:pt x="6428" y="452"/>
                    <a:pt x="6358" y="458"/>
                    <a:pt x="6287" y="471"/>
                  </a:cubicBezTo>
                  <a:cubicBezTo>
                    <a:pt x="6231" y="490"/>
                    <a:pt x="6174" y="498"/>
                    <a:pt x="6116" y="498"/>
                  </a:cubicBezTo>
                  <a:cubicBezTo>
                    <a:pt x="5953" y="498"/>
                    <a:pt x="5791" y="427"/>
                    <a:pt x="5668" y="304"/>
                  </a:cubicBezTo>
                  <a:cubicBezTo>
                    <a:pt x="5406" y="102"/>
                    <a:pt x="5174" y="1"/>
                    <a:pt x="4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3" name="Google Shape;6803;p118"/>
          <p:cNvSpPr/>
          <p:nvPr/>
        </p:nvSpPr>
        <p:spPr>
          <a:xfrm>
            <a:off x="4735627" y="326329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4" name="Google Shape;6804;p118"/>
          <p:cNvGrpSpPr/>
          <p:nvPr/>
        </p:nvGrpSpPr>
        <p:grpSpPr>
          <a:xfrm>
            <a:off x="4858115" y="3385496"/>
            <a:ext cx="310540" cy="309899"/>
            <a:chOff x="4780816" y="6629973"/>
            <a:chExt cx="310540" cy="309899"/>
          </a:xfrm>
        </p:grpSpPr>
        <p:sp>
          <p:nvSpPr>
            <p:cNvPr id="6805" name="Google Shape;6805;p118"/>
            <p:cNvSpPr/>
            <p:nvPr/>
          </p:nvSpPr>
          <p:spPr>
            <a:xfrm>
              <a:off x="4780816" y="6629973"/>
              <a:ext cx="310540" cy="309899"/>
            </a:xfrm>
            <a:custGeom>
              <a:avLst/>
              <a:gdLst/>
              <a:ahLst/>
              <a:cxnLst/>
              <a:rect l="l" t="t" r="r" b="b"/>
              <a:pathLst>
                <a:path w="11622" h="11598" extrusionOk="0">
                  <a:moveTo>
                    <a:pt x="6192" y="643"/>
                  </a:moveTo>
                  <a:lnTo>
                    <a:pt x="6501" y="2072"/>
                  </a:lnTo>
                  <a:cubicBezTo>
                    <a:pt x="7002" y="2167"/>
                    <a:pt x="7502" y="2382"/>
                    <a:pt x="7930" y="2668"/>
                  </a:cubicBezTo>
                  <a:lnTo>
                    <a:pt x="9145" y="1858"/>
                  </a:lnTo>
                  <a:lnTo>
                    <a:pt x="9716" y="2429"/>
                  </a:lnTo>
                  <a:lnTo>
                    <a:pt x="8907" y="3644"/>
                  </a:lnTo>
                  <a:cubicBezTo>
                    <a:pt x="9192" y="4073"/>
                    <a:pt x="9407" y="4573"/>
                    <a:pt x="9502" y="5073"/>
                  </a:cubicBezTo>
                  <a:lnTo>
                    <a:pt x="10931" y="5382"/>
                  </a:lnTo>
                  <a:lnTo>
                    <a:pt x="10931" y="6192"/>
                  </a:lnTo>
                  <a:lnTo>
                    <a:pt x="9502" y="6478"/>
                  </a:lnTo>
                  <a:cubicBezTo>
                    <a:pt x="9407" y="7002"/>
                    <a:pt x="9192" y="7478"/>
                    <a:pt x="8907" y="7931"/>
                  </a:cubicBezTo>
                  <a:lnTo>
                    <a:pt x="9716" y="9121"/>
                  </a:lnTo>
                  <a:lnTo>
                    <a:pt x="9145" y="9693"/>
                  </a:lnTo>
                  <a:lnTo>
                    <a:pt x="7930" y="8907"/>
                  </a:lnTo>
                  <a:cubicBezTo>
                    <a:pt x="7502" y="9193"/>
                    <a:pt x="7002" y="9383"/>
                    <a:pt x="6501" y="9502"/>
                  </a:cubicBezTo>
                  <a:lnTo>
                    <a:pt x="6192" y="10907"/>
                  </a:lnTo>
                  <a:lnTo>
                    <a:pt x="5382" y="10907"/>
                  </a:lnTo>
                  <a:lnTo>
                    <a:pt x="5096" y="9502"/>
                  </a:lnTo>
                  <a:cubicBezTo>
                    <a:pt x="4596" y="9383"/>
                    <a:pt x="4096" y="9193"/>
                    <a:pt x="3667" y="8907"/>
                  </a:cubicBezTo>
                  <a:lnTo>
                    <a:pt x="2477" y="9693"/>
                  </a:lnTo>
                  <a:lnTo>
                    <a:pt x="1905" y="9121"/>
                  </a:lnTo>
                  <a:lnTo>
                    <a:pt x="2715" y="7931"/>
                  </a:lnTo>
                  <a:cubicBezTo>
                    <a:pt x="2405" y="7478"/>
                    <a:pt x="2215" y="7002"/>
                    <a:pt x="2120" y="6478"/>
                  </a:cubicBezTo>
                  <a:lnTo>
                    <a:pt x="691" y="6192"/>
                  </a:lnTo>
                  <a:lnTo>
                    <a:pt x="691" y="5382"/>
                  </a:lnTo>
                  <a:lnTo>
                    <a:pt x="2120" y="5073"/>
                  </a:lnTo>
                  <a:cubicBezTo>
                    <a:pt x="2215" y="4573"/>
                    <a:pt x="2405" y="4073"/>
                    <a:pt x="2715" y="3644"/>
                  </a:cubicBezTo>
                  <a:lnTo>
                    <a:pt x="1905" y="2429"/>
                  </a:lnTo>
                  <a:lnTo>
                    <a:pt x="2477" y="1858"/>
                  </a:lnTo>
                  <a:lnTo>
                    <a:pt x="3667" y="2668"/>
                  </a:lnTo>
                  <a:cubicBezTo>
                    <a:pt x="4096" y="2382"/>
                    <a:pt x="4596" y="2167"/>
                    <a:pt x="5096" y="2072"/>
                  </a:cubicBezTo>
                  <a:lnTo>
                    <a:pt x="5382" y="643"/>
                  </a:lnTo>
                  <a:close/>
                  <a:moveTo>
                    <a:pt x="4858" y="0"/>
                  </a:moveTo>
                  <a:lnTo>
                    <a:pt x="4549" y="1548"/>
                  </a:lnTo>
                  <a:cubicBezTo>
                    <a:pt x="4263" y="1620"/>
                    <a:pt x="3977" y="1739"/>
                    <a:pt x="3715" y="1882"/>
                  </a:cubicBezTo>
                  <a:lnTo>
                    <a:pt x="2382" y="1001"/>
                  </a:lnTo>
                  <a:lnTo>
                    <a:pt x="1024" y="2382"/>
                  </a:lnTo>
                  <a:lnTo>
                    <a:pt x="1905" y="3692"/>
                  </a:lnTo>
                  <a:cubicBezTo>
                    <a:pt x="1762" y="3954"/>
                    <a:pt x="1643" y="4239"/>
                    <a:pt x="1548" y="4525"/>
                  </a:cubicBezTo>
                  <a:lnTo>
                    <a:pt x="0" y="4811"/>
                  </a:lnTo>
                  <a:lnTo>
                    <a:pt x="0" y="6740"/>
                  </a:lnTo>
                  <a:lnTo>
                    <a:pt x="1548" y="7049"/>
                  </a:lnTo>
                  <a:cubicBezTo>
                    <a:pt x="1643" y="7335"/>
                    <a:pt x="1762" y="7597"/>
                    <a:pt x="1905" y="7883"/>
                  </a:cubicBezTo>
                  <a:lnTo>
                    <a:pt x="1024" y="9217"/>
                  </a:lnTo>
                  <a:lnTo>
                    <a:pt x="2382" y="10574"/>
                  </a:lnTo>
                  <a:lnTo>
                    <a:pt x="3691" y="9693"/>
                  </a:lnTo>
                  <a:cubicBezTo>
                    <a:pt x="3953" y="9836"/>
                    <a:pt x="4239" y="9955"/>
                    <a:pt x="4525" y="10050"/>
                  </a:cubicBezTo>
                  <a:lnTo>
                    <a:pt x="4834" y="11598"/>
                  </a:lnTo>
                  <a:lnTo>
                    <a:pt x="6763" y="11598"/>
                  </a:lnTo>
                  <a:lnTo>
                    <a:pt x="7049" y="10050"/>
                  </a:lnTo>
                  <a:cubicBezTo>
                    <a:pt x="7335" y="9955"/>
                    <a:pt x="7621" y="9836"/>
                    <a:pt x="7883" y="9693"/>
                  </a:cubicBezTo>
                  <a:lnTo>
                    <a:pt x="9216" y="10574"/>
                  </a:lnTo>
                  <a:lnTo>
                    <a:pt x="10574" y="9217"/>
                  </a:lnTo>
                  <a:lnTo>
                    <a:pt x="9693" y="7907"/>
                  </a:lnTo>
                  <a:cubicBezTo>
                    <a:pt x="9835" y="7645"/>
                    <a:pt x="9955" y="7359"/>
                    <a:pt x="10026" y="7073"/>
                  </a:cubicBezTo>
                  <a:lnTo>
                    <a:pt x="10050" y="7073"/>
                  </a:lnTo>
                  <a:lnTo>
                    <a:pt x="11622" y="6764"/>
                  </a:lnTo>
                  <a:lnTo>
                    <a:pt x="11622" y="4835"/>
                  </a:lnTo>
                  <a:lnTo>
                    <a:pt x="10050" y="4549"/>
                  </a:lnTo>
                  <a:cubicBezTo>
                    <a:pt x="9978" y="4263"/>
                    <a:pt x="9859" y="3977"/>
                    <a:pt x="9716" y="3715"/>
                  </a:cubicBezTo>
                  <a:lnTo>
                    <a:pt x="10597" y="2406"/>
                  </a:lnTo>
                  <a:lnTo>
                    <a:pt x="9240" y="1001"/>
                  </a:lnTo>
                  <a:lnTo>
                    <a:pt x="7906" y="1882"/>
                  </a:lnTo>
                  <a:cubicBezTo>
                    <a:pt x="7645" y="1739"/>
                    <a:pt x="7359" y="1620"/>
                    <a:pt x="7073" y="1548"/>
                  </a:cubicBezTo>
                  <a:lnTo>
                    <a:pt x="6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118"/>
            <p:cNvSpPr/>
            <p:nvPr/>
          </p:nvSpPr>
          <p:spPr>
            <a:xfrm>
              <a:off x="4872439" y="6720954"/>
              <a:ext cx="127935" cy="126893"/>
            </a:xfrm>
            <a:custGeom>
              <a:avLst/>
              <a:gdLst/>
              <a:ahLst/>
              <a:cxnLst/>
              <a:rect l="l" t="t" r="r" b="b"/>
              <a:pathLst>
                <a:path w="4788" h="4749" extrusionOk="0">
                  <a:moveTo>
                    <a:pt x="2374" y="2042"/>
                  </a:moveTo>
                  <a:cubicBezTo>
                    <a:pt x="2461" y="2042"/>
                    <a:pt x="2549" y="2074"/>
                    <a:pt x="2620" y="2144"/>
                  </a:cubicBezTo>
                  <a:cubicBezTo>
                    <a:pt x="2834" y="2358"/>
                    <a:pt x="2691" y="2716"/>
                    <a:pt x="2382" y="2716"/>
                  </a:cubicBezTo>
                  <a:cubicBezTo>
                    <a:pt x="2191" y="2716"/>
                    <a:pt x="2048" y="2573"/>
                    <a:pt x="2025" y="2382"/>
                  </a:cubicBezTo>
                  <a:cubicBezTo>
                    <a:pt x="2025" y="2174"/>
                    <a:pt x="2196" y="2042"/>
                    <a:pt x="2374" y="2042"/>
                  </a:cubicBezTo>
                  <a:close/>
                  <a:moveTo>
                    <a:pt x="2382" y="668"/>
                  </a:moveTo>
                  <a:cubicBezTo>
                    <a:pt x="3858" y="668"/>
                    <a:pt x="4644" y="2454"/>
                    <a:pt x="3620" y="3549"/>
                  </a:cubicBezTo>
                  <a:cubicBezTo>
                    <a:pt x="3525" y="3335"/>
                    <a:pt x="3382" y="3144"/>
                    <a:pt x="3191" y="3001"/>
                  </a:cubicBezTo>
                  <a:cubicBezTo>
                    <a:pt x="3692" y="2311"/>
                    <a:pt x="3215" y="1358"/>
                    <a:pt x="2382" y="1358"/>
                  </a:cubicBezTo>
                  <a:cubicBezTo>
                    <a:pt x="1524" y="1358"/>
                    <a:pt x="1048" y="2311"/>
                    <a:pt x="1548" y="3001"/>
                  </a:cubicBezTo>
                  <a:cubicBezTo>
                    <a:pt x="1358" y="3144"/>
                    <a:pt x="1215" y="3335"/>
                    <a:pt x="1120" y="3549"/>
                  </a:cubicBezTo>
                  <a:cubicBezTo>
                    <a:pt x="96" y="2454"/>
                    <a:pt x="881" y="668"/>
                    <a:pt x="2382" y="668"/>
                  </a:cubicBezTo>
                  <a:close/>
                  <a:moveTo>
                    <a:pt x="2382" y="3406"/>
                  </a:moveTo>
                  <a:cubicBezTo>
                    <a:pt x="2691" y="3406"/>
                    <a:pt x="2977" y="3644"/>
                    <a:pt x="3049" y="3954"/>
                  </a:cubicBezTo>
                  <a:cubicBezTo>
                    <a:pt x="2834" y="4037"/>
                    <a:pt x="2608" y="4079"/>
                    <a:pt x="2382" y="4079"/>
                  </a:cubicBezTo>
                  <a:cubicBezTo>
                    <a:pt x="2156" y="4079"/>
                    <a:pt x="1929" y="4037"/>
                    <a:pt x="1715" y="3954"/>
                  </a:cubicBezTo>
                  <a:cubicBezTo>
                    <a:pt x="1763" y="3644"/>
                    <a:pt x="2048" y="3406"/>
                    <a:pt x="2382" y="3406"/>
                  </a:cubicBezTo>
                  <a:close/>
                  <a:moveTo>
                    <a:pt x="2425" y="0"/>
                  </a:moveTo>
                  <a:cubicBezTo>
                    <a:pt x="2410" y="0"/>
                    <a:pt x="2396" y="1"/>
                    <a:pt x="2382" y="1"/>
                  </a:cubicBezTo>
                  <a:cubicBezTo>
                    <a:pt x="1072" y="1"/>
                    <a:pt x="0" y="1072"/>
                    <a:pt x="0" y="2382"/>
                  </a:cubicBezTo>
                  <a:cubicBezTo>
                    <a:pt x="48" y="3963"/>
                    <a:pt x="1210" y="4749"/>
                    <a:pt x="2378" y="4749"/>
                  </a:cubicBezTo>
                  <a:cubicBezTo>
                    <a:pt x="3550" y="4749"/>
                    <a:pt x="4727" y="3957"/>
                    <a:pt x="4787" y="2382"/>
                  </a:cubicBezTo>
                  <a:cubicBezTo>
                    <a:pt x="4787" y="1063"/>
                    <a:pt x="3715" y="0"/>
                    <a:pt x="24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7" name="Google Shape;6807;p118"/>
          <p:cNvSpPr/>
          <p:nvPr/>
        </p:nvSpPr>
        <p:spPr>
          <a:xfrm>
            <a:off x="3888652" y="326329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8" name="Google Shape;6808;p118"/>
          <p:cNvGrpSpPr/>
          <p:nvPr/>
        </p:nvGrpSpPr>
        <p:grpSpPr>
          <a:xfrm>
            <a:off x="4011127" y="3385176"/>
            <a:ext cx="310567" cy="310540"/>
            <a:chOff x="4160377" y="6637615"/>
            <a:chExt cx="310567" cy="310540"/>
          </a:xfrm>
        </p:grpSpPr>
        <p:sp>
          <p:nvSpPr>
            <p:cNvPr id="6809" name="Google Shape;6809;p118"/>
            <p:cNvSpPr/>
            <p:nvPr/>
          </p:nvSpPr>
          <p:spPr>
            <a:xfrm>
              <a:off x="4160377" y="6638229"/>
              <a:ext cx="310567" cy="309925"/>
            </a:xfrm>
            <a:custGeom>
              <a:avLst/>
              <a:gdLst/>
              <a:ahLst/>
              <a:cxnLst/>
              <a:rect l="l" t="t" r="r" b="b"/>
              <a:pathLst>
                <a:path w="11623" h="11599" extrusionOk="0">
                  <a:moveTo>
                    <a:pt x="6145" y="692"/>
                  </a:moveTo>
                  <a:cubicBezTo>
                    <a:pt x="7002" y="834"/>
                    <a:pt x="7669" y="1501"/>
                    <a:pt x="7836" y="2359"/>
                  </a:cubicBezTo>
                  <a:lnTo>
                    <a:pt x="6145" y="2359"/>
                  </a:lnTo>
                  <a:lnTo>
                    <a:pt x="6145" y="692"/>
                  </a:lnTo>
                  <a:close/>
                  <a:moveTo>
                    <a:pt x="5454" y="692"/>
                  </a:moveTo>
                  <a:lnTo>
                    <a:pt x="5454" y="2525"/>
                  </a:lnTo>
                  <a:lnTo>
                    <a:pt x="3930" y="3549"/>
                  </a:lnTo>
                  <a:cubicBezTo>
                    <a:pt x="3383" y="2335"/>
                    <a:pt x="4145" y="930"/>
                    <a:pt x="5454" y="692"/>
                  </a:cubicBezTo>
                  <a:close/>
                  <a:moveTo>
                    <a:pt x="7836" y="3049"/>
                  </a:moveTo>
                  <a:cubicBezTo>
                    <a:pt x="7669" y="4026"/>
                    <a:pt x="6812" y="4740"/>
                    <a:pt x="5812" y="4740"/>
                  </a:cubicBezTo>
                  <a:cubicBezTo>
                    <a:pt x="5240" y="4740"/>
                    <a:pt x="4692" y="4502"/>
                    <a:pt x="4311" y="4097"/>
                  </a:cubicBezTo>
                  <a:lnTo>
                    <a:pt x="5907" y="3049"/>
                  </a:lnTo>
                  <a:close/>
                  <a:moveTo>
                    <a:pt x="4788" y="6788"/>
                  </a:moveTo>
                  <a:cubicBezTo>
                    <a:pt x="5169" y="6788"/>
                    <a:pt x="5454" y="7098"/>
                    <a:pt x="5454" y="7479"/>
                  </a:cubicBezTo>
                  <a:lnTo>
                    <a:pt x="5121" y="7479"/>
                  </a:lnTo>
                  <a:cubicBezTo>
                    <a:pt x="4740" y="7479"/>
                    <a:pt x="4430" y="7169"/>
                    <a:pt x="4430" y="6788"/>
                  </a:cubicBezTo>
                  <a:close/>
                  <a:moveTo>
                    <a:pt x="7169" y="6788"/>
                  </a:moveTo>
                  <a:cubicBezTo>
                    <a:pt x="7169" y="7169"/>
                    <a:pt x="6859" y="7479"/>
                    <a:pt x="6478" y="7479"/>
                  </a:cubicBezTo>
                  <a:lnTo>
                    <a:pt x="6145" y="7479"/>
                  </a:lnTo>
                  <a:cubicBezTo>
                    <a:pt x="6145" y="7098"/>
                    <a:pt x="6455" y="6812"/>
                    <a:pt x="6836" y="6812"/>
                  </a:cubicBezTo>
                  <a:lnTo>
                    <a:pt x="6836" y="6788"/>
                  </a:lnTo>
                  <a:close/>
                  <a:moveTo>
                    <a:pt x="6764" y="9551"/>
                  </a:moveTo>
                  <a:lnTo>
                    <a:pt x="6550" y="10908"/>
                  </a:lnTo>
                  <a:lnTo>
                    <a:pt x="5073" y="10908"/>
                  </a:lnTo>
                  <a:lnTo>
                    <a:pt x="4835" y="9551"/>
                  </a:lnTo>
                  <a:close/>
                  <a:moveTo>
                    <a:pt x="5809" y="1"/>
                  </a:moveTo>
                  <a:cubicBezTo>
                    <a:pt x="4478" y="1"/>
                    <a:pt x="3144" y="906"/>
                    <a:pt x="3073" y="2716"/>
                  </a:cubicBezTo>
                  <a:lnTo>
                    <a:pt x="1" y="2716"/>
                  </a:lnTo>
                  <a:lnTo>
                    <a:pt x="1" y="3383"/>
                  </a:lnTo>
                  <a:lnTo>
                    <a:pt x="3168" y="3383"/>
                  </a:lnTo>
                  <a:cubicBezTo>
                    <a:pt x="3430" y="4478"/>
                    <a:pt x="4359" y="5288"/>
                    <a:pt x="5454" y="5431"/>
                  </a:cubicBezTo>
                  <a:lnTo>
                    <a:pt x="5454" y="6312"/>
                  </a:lnTo>
                  <a:cubicBezTo>
                    <a:pt x="5264" y="6193"/>
                    <a:pt x="5026" y="6121"/>
                    <a:pt x="4788" y="6121"/>
                  </a:cubicBezTo>
                  <a:lnTo>
                    <a:pt x="3764" y="6121"/>
                  </a:lnTo>
                  <a:lnTo>
                    <a:pt x="3764" y="6812"/>
                  </a:lnTo>
                  <a:cubicBezTo>
                    <a:pt x="3764" y="7574"/>
                    <a:pt x="4359" y="8169"/>
                    <a:pt x="5121" y="8169"/>
                  </a:cubicBezTo>
                  <a:lnTo>
                    <a:pt x="5454" y="8169"/>
                  </a:lnTo>
                  <a:lnTo>
                    <a:pt x="5454" y="8860"/>
                  </a:lnTo>
                  <a:lnTo>
                    <a:pt x="3406" y="8860"/>
                  </a:lnTo>
                  <a:lnTo>
                    <a:pt x="3406" y="9551"/>
                  </a:lnTo>
                  <a:lnTo>
                    <a:pt x="4145" y="9551"/>
                  </a:lnTo>
                  <a:lnTo>
                    <a:pt x="4502" y="11599"/>
                  </a:lnTo>
                  <a:lnTo>
                    <a:pt x="7121" y="11599"/>
                  </a:lnTo>
                  <a:lnTo>
                    <a:pt x="7455" y="9551"/>
                  </a:lnTo>
                  <a:lnTo>
                    <a:pt x="8193" y="9551"/>
                  </a:lnTo>
                  <a:lnTo>
                    <a:pt x="8193" y="8860"/>
                  </a:lnTo>
                  <a:lnTo>
                    <a:pt x="6145" y="8860"/>
                  </a:lnTo>
                  <a:lnTo>
                    <a:pt x="6145" y="8169"/>
                  </a:lnTo>
                  <a:lnTo>
                    <a:pt x="6478" y="8169"/>
                  </a:lnTo>
                  <a:cubicBezTo>
                    <a:pt x="7241" y="8169"/>
                    <a:pt x="7860" y="7574"/>
                    <a:pt x="7860" y="6812"/>
                  </a:cubicBezTo>
                  <a:lnTo>
                    <a:pt x="7860" y="6121"/>
                  </a:lnTo>
                  <a:lnTo>
                    <a:pt x="6836" y="6121"/>
                  </a:lnTo>
                  <a:cubicBezTo>
                    <a:pt x="6598" y="6121"/>
                    <a:pt x="6359" y="6193"/>
                    <a:pt x="6145" y="6312"/>
                  </a:cubicBezTo>
                  <a:lnTo>
                    <a:pt x="6145" y="5431"/>
                  </a:lnTo>
                  <a:cubicBezTo>
                    <a:pt x="6693" y="5359"/>
                    <a:pt x="7193" y="5121"/>
                    <a:pt x="7598" y="4764"/>
                  </a:cubicBezTo>
                  <a:lnTo>
                    <a:pt x="11622" y="4764"/>
                  </a:lnTo>
                  <a:lnTo>
                    <a:pt x="11622" y="4073"/>
                  </a:lnTo>
                  <a:lnTo>
                    <a:pt x="8169" y="4073"/>
                  </a:lnTo>
                  <a:cubicBezTo>
                    <a:pt x="8407" y="3668"/>
                    <a:pt x="8527" y="3192"/>
                    <a:pt x="8527" y="2716"/>
                  </a:cubicBezTo>
                  <a:cubicBezTo>
                    <a:pt x="8467" y="906"/>
                    <a:pt x="7139" y="1"/>
                    <a:pt x="5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118"/>
            <p:cNvSpPr/>
            <p:nvPr/>
          </p:nvSpPr>
          <p:spPr>
            <a:xfrm>
              <a:off x="4407270" y="6673874"/>
              <a:ext cx="17849" cy="18490"/>
            </a:xfrm>
            <a:custGeom>
              <a:avLst/>
              <a:gdLst/>
              <a:ahLst/>
              <a:cxnLst/>
              <a:rect l="l" t="t" r="r" b="b"/>
              <a:pathLst>
                <a:path w="668" h="692" extrusionOk="0">
                  <a:moveTo>
                    <a:pt x="1" y="1"/>
                  </a:moveTo>
                  <a:lnTo>
                    <a:pt x="1" y="691"/>
                  </a:lnTo>
                  <a:lnTo>
                    <a:pt x="668" y="691"/>
                  </a:lnTo>
                  <a:lnTo>
                    <a:pt x="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118"/>
            <p:cNvSpPr/>
            <p:nvPr/>
          </p:nvSpPr>
          <p:spPr>
            <a:xfrm>
              <a:off x="4443556" y="6673874"/>
              <a:ext cx="27388" cy="18490"/>
            </a:xfrm>
            <a:custGeom>
              <a:avLst/>
              <a:gdLst/>
              <a:ahLst/>
              <a:cxnLst/>
              <a:rect l="l" t="t" r="r" b="b"/>
              <a:pathLst>
                <a:path w="1025" h="692" extrusionOk="0">
                  <a:moveTo>
                    <a:pt x="0" y="1"/>
                  </a:moveTo>
                  <a:lnTo>
                    <a:pt x="0" y="691"/>
                  </a:lnTo>
                  <a:lnTo>
                    <a:pt x="1024" y="691"/>
                  </a:lnTo>
                  <a:lnTo>
                    <a:pt x="10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118"/>
            <p:cNvSpPr/>
            <p:nvPr/>
          </p:nvSpPr>
          <p:spPr>
            <a:xfrm>
              <a:off x="4407270" y="6710774"/>
              <a:ext cx="63674" cy="17849"/>
            </a:xfrm>
            <a:custGeom>
              <a:avLst/>
              <a:gdLst/>
              <a:ahLst/>
              <a:cxnLst/>
              <a:rect l="l" t="t" r="r" b="b"/>
              <a:pathLst>
                <a:path w="2383" h="668" extrusionOk="0">
                  <a:moveTo>
                    <a:pt x="1" y="1"/>
                  </a:moveTo>
                  <a:lnTo>
                    <a:pt x="1" y="668"/>
                  </a:lnTo>
                  <a:lnTo>
                    <a:pt x="2382" y="668"/>
                  </a:lnTo>
                  <a:lnTo>
                    <a:pt x="2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118"/>
            <p:cNvSpPr/>
            <p:nvPr/>
          </p:nvSpPr>
          <p:spPr>
            <a:xfrm>
              <a:off x="4160377" y="6637615"/>
              <a:ext cx="18490" cy="18464"/>
            </a:xfrm>
            <a:custGeom>
              <a:avLst/>
              <a:gdLst/>
              <a:ahLst/>
              <a:cxnLst/>
              <a:rect l="l" t="t" r="r" b="b"/>
              <a:pathLst>
                <a:path w="692" h="691" extrusionOk="0">
                  <a:moveTo>
                    <a:pt x="1" y="0"/>
                  </a:moveTo>
                  <a:lnTo>
                    <a:pt x="1" y="691"/>
                  </a:lnTo>
                  <a:lnTo>
                    <a:pt x="692" y="691"/>
                  </a:lnTo>
                  <a:lnTo>
                    <a:pt x="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118"/>
            <p:cNvSpPr/>
            <p:nvPr/>
          </p:nvSpPr>
          <p:spPr>
            <a:xfrm>
              <a:off x="4196663" y="6637615"/>
              <a:ext cx="27388" cy="18464"/>
            </a:xfrm>
            <a:custGeom>
              <a:avLst/>
              <a:gdLst/>
              <a:ahLst/>
              <a:cxnLst/>
              <a:rect l="l" t="t" r="r" b="b"/>
              <a:pathLst>
                <a:path w="1025" h="691" extrusionOk="0">
                  <a:moveTo>
                    <a:pt x="0" y="0"/>
                  </a:moveTo>
                  <a:lnTo>
                    <a:pt x="0" y="691"/>
                  </a:lnTo>
                  <a:lnTo>
                    <a:pt x="1024" y="691"/>
                  </a:lnTo>
                  <a:lnTo>
                    <a:pt x="1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118"/>
            <p:cNvSpPr/>
            <p:nvPr/>
          </p:nvSpPr>
          <p:spPr>
            <a:xfrm>
              <a:off x="4160377" y="6673874"/>
              <a:ext cx="63674" cy="18490"/>
            </a:xfrm>
            <a:custGeom>
              <a:avLst/>
              <a:gdLst/>
              <a:ahLst/>
              <a:cxnLst/>
              <a:rect l="l" t="t" r="r" b="b"/>
              <a:pathLst>
                <a:path w="2383" h="692" extrusionOk="0">
                  <a:moveTo>
                    <a:pt x="1" y="1"/>
                  </a:moveTo>
                  <a:lnTo>
                    <a:pt x="1" y="691"/>
                  </a:lnTo>
                  <a:lnTo>
                    <a:pt x="2382" y="691"/>
                  </a:lnTo>
                  <a:lnTo>
                    <a:pt x="2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6" name="Google Shape;6816;p118"/>
          <p:cNvSpPr/>
          <p:nvPr/>
        </p:nvSpPr>
        <p:spPr>
          <a:xfrm>
            <a:off x="3041676" y="326329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7" name="Google Shape;6817;p118"/>
          <p:cNvGrpSpPr/>
          <p:nvPr/>
        </p:nvGrpSpPr>
        <p:grpSpPr>
          <a:xfrm>
            <a:off x="3164472" y="3385496"/>
            <a:ext cx="309925" cy="309899"/>
            <a:chOff x="3548249" y="6629973"/>
            <a:chExt cx="309925" cy="309899"/>
          </a:xfrm>
        </p:grpSpPr>
        <p:sp>
          <p:nvSpPr>
            <p:cNvPr id="6818" name="Google Shape;6818;p118"/>
            <p:cNvSpPr/>
            <p:nvPr/>
          </p:nvSpPr>
          <p:spPr>
            <a:xfrm>
              <a:off x="3548249" y="6629973"/>
              <a:ext cx="309925" cy="309899"/>
            </a:xfrm>
            <a:custGeom>
              <a:avLst/>
              <a:gdLst/>
              <a:ahLst/>
              <a:cxnLst/>
              <a:rect l="l" t="t" r="r" b="b"/>
              <a:pathLst>
                <a:path w="11599" h="11598" extrusionOk="0">
                  <a:moveTo>
                    <a:pt x="10907" y="667"/>
                  </a:moveTo>
                  <a:lnTo>
                    <a:pt x="10907" y="8193"/>
                  </a:lnTo>
                  <a:lnTo>
                    <a:pt x="667" y="8193"/>
                  </a:lnTo>
                  <a:lnTo>
                    <a:pt x="667" y="667"/>
                  </a:lnTo>
                  <a:close/>
                  <a:moveTo>
                    <a:pt x="10907" y="8859"/>
                  </a:moveTo>
                  <a:lnTo>
                    <a:pt x="10907" y="9550"/>
                  </a:lnTo>
                  <a:lnTo>
                    <a:pt x="667" y="9550"/>
                  </a:lnTo>
                  <a:lnTo>
                    <a:pt x="667" y="8859"/>
                  </a:lnTo>
                  <a:close/>
                  <a:moveTo>
                    <a:pt x="6811" y="10241"/>
                  </a:moveTo>
                  <a:lnTo>
                    <a:pt x="6811" y="10907"/>
                  </a:lnTo>
                  <a:lnTo>
                    <a:pt x="4763" y="10907"/>
                  </a:lnTo>
                  <a:lnTo>
                    <a:pt x="4763" y="10241"/>
                  </a:lnTo>
                  <a:close/>
                  <a:moveTo>
                    <a:pt x="0" y="0"/>
                  </a:moveTo>
                  <a:lnTo>
                    <a:pt x="0" y="10241"/>
                  </a:lnTo>
                  <a:lnTo>
                    <a:pt x="4096" y="10241"/>
                  </a:lnTo>
                  <a:lnTo>
                    <a:pt x="4096" y="10907"/>
                  </a:lnTo>
                  <a:lnTo>
                    <a:pt x="2715" y="10907"/>
                  </a:lnTo>
                  <a:lnTo>
                    <a:pt x="2715" y="11598"/>
                  </a:lnTo>
                  <a:lnTo>
                    <a:pt x="8859" y="11598"/>
                  </a:lnTo>
                  <a:lnTo>
                    <a:pt x="8859" y="10907"/>
                  </a:lnTo>
                  <a:lnTo>
                    <a:pt x="7502" y="10907"/>
                  </a:lnTo>
                  <a:lnTo>
                    <a:pt x="7502" y="10241"/>
                  </a:lnTo>
                  <a:lnTo>
                    <a:pt x="11598" y="10241"/>
                  </a:lnTo>
                  <a:lnTo>
                    <a:pt x="115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118"/>
            <p:cNvSpPr/>
            <p:nvPr/>
          </p:nvSpPr>
          <p:spPr>
            <a:xfrm>
              <a:off x="3657694" y="6775677"/>
              <a:ext cx="91008" cy="18490"/>
            </a:xfrm>
            <a:custGeom>
              <a:avLst/>
              <a:gdLst/>
              <a:ahLst/>
              <a:cxnLst/>
              <a:rect l="l" t="t" r="r" b="b"/>
              <a:pathLst>
                <a:path w="3406" h="692" extrusionOk="0">
                  <a:moveTo>
                    <a:pt x="0" y="1"/>
                  </a:moveTo>
                  <a:lnTo>
                    <a:pt x="0" y="691"/>
                  </a:lnTo>
                  <a:lnTo>
                    <a:pt x="3406" y="691"/>
                  </a:lnTo>
                  <a:lnTo>
                    <a:pt x="34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118"/>
            <p:cNvSpPr/>
            <p:nvPr/>
          </p:nvSpPr>
          <p:spPr>
            <a:xfrm>
              <a:off x="3584508" y="6665590"/>
              <a:ext cx="237380" cy="164221"/>
            </a:xfrm>
            <a:custGeom>
              <a:avLst/>
              <a:gdLst/>
              <a:ahLst/>
              <a:cxnLst/>
              <a:rect l="l" t="t" r="r" b="b"/>
              <a:pathLst>
                <a:path w="8884" h="6146" extrusionOk="0">
                  <a:moveTo>
                    <a:pt x="8193" y="2763"/>
                  </a:moveTo>
                  <a:lnTo>
                    <a:pt x="8193" y="5478"/>
                  </a:lnTo>
                  <a:lnTo>
                    <a:pt x="691" y="5478"/>
                  </a:lnTo>
                  <a:lnTo>
                    <a:pt x="691" y="2763"/>
                  </a:lnTo>
                  <a:lnTo>
                    <a:pt x="1906" y="2763"/>
                  </a:lnTo>
                  <a:lnTo>
                    <a:pt x="2597" y="3430"/>
                  </a:lnTo>
                  <a:lnTo>
                    <a:pt x="6288" y="3430"/>
                  </a:lnTo>
                  <a:lnTo>
                    <a:pt x="6978" y="2763"/>
                  </a:lnTo>
                  <a:close/>
                  <a:moveTo>
                    <a:pt x="1" y="1"/>
                  </a:moveTo>
                  <a:lnTo>
                    <a:pt x="1" y="6145"/>
                  </a:lnTo>
                  <a:lnTo>
                    <a:pt x="8884" y="6145"/>
                  </a:lnTo>
                  <a:lnTo>
                    <a:pt x="8884" y="25"/>
                  </a:lnTo>
                  <a:lnTo>
                    <a:pt x="6145" y="25"/>
                  </a:lnTo>
                  <a:lnTo>
                    <a:pt x="6145" y="715"/>
                  </a:lnTo>
                  <a:lnTo>
                    <a:pt x="8193" y="715"/>
                  </a:lnTo>
                  <a:lnTo>
                    <a:pt x="8193" y="2073"/>
                  </a:lnTo>
                  <a:lnTo>
                    <a:pt x="6693" y="2073"/>
                  </a:lnTo>
                  <a:lnTo>
                    <a:pt x="6002" y="2763"/>
                  </a:lnTo>
                  <a:lnTo>
                    <a:pt x="4788" y="2763"/>
                  </a:lnTo>
                  <a:lnTo>
                    <a:pt x="4788" y="1335"/>
                  </a:lnTo>
                  <a:lnTo>
                    <a:pt x="5216" y="1787"/>
                  </a:lnTo>
                  <a:lnTo>
                    <a:pt x="5692" y="1287"/>
                  </a:lnTo>
                  <a:lnTo>
                    <a:pt x="4430" y="25"/>
                  </a:lnTo>
                  <a:lnTo>
                    <a:pt x="3168" y="1287"/>
                  </a:lnTo>
                  <a:lnTo>
                    <a:pt x="3644" y="1787"/>
                  </a:lnTo>
                  <a:lnTo>
                    <a:pt x="4097" y="1335"/>
                  </a:lnTo>
                  <a:lnTo>
                    <a:pt x="4097" y="2740"/>
                  </a:lnTo>
                  <a:lnTo>
                    <a:pt x="2882" y="2740"/>
                  </a:lnTo>
                  <a:lnTo>
                    <a:pt x="2192" y="2049"/>
                  </a:lnTo>
                  <a:lnTo>
                    <a:pt x="691" y="2049"/>
                  </a:lnTo>
                  <a:lnTo>
                    <a:pt x="691" y="692"/>
                  </a:lnTo>
                  <a:lnTo>
                    <a:pt x="2739" y="692"/>
                  </a:lnTo>
                  <a:lnTo>
                    <a:pt x="2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1" name="Google Shape;6821;p118"/>
          <p:cNvSpPr/>
          <p:nvPr/>
        </p:nvSpPr>
        <p:spPr>
          <a:xfrm>
            <a:off x="2194701" y="2568014"/>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2" name="Google Shape;6822;p118"/>
          <p:cNvGrpSpPr/>
          <p:nvPr/>
        </p:nvGrpSpPr>
        <p:grpSpPr>
          <a:xfrm>
            <a:off x="2317510" y="2691802"/>
            <a:ext cx="309899" cy="306719"/>
            <a:chOff x="2927837" y="6192192"/>
            <a:chExt cx="309899" cy="306719"/>
          </a:xfrm>
        </p:grpSpPr>
        <p:sp>
          <p:nvSpPr>
            <p:cNvPr id="6823" name="Google Shape;6823;p118"/>
            <p:cNvSpPr/>
            <p:nvPr/>
          </p:nvSpPr>
          <p:spPr>
            <a:xfrm>
              <a:off x="2927837" y="6192192"/>
              <a:ext cx="309899" cy="306719"/>
            </a:xfrm>
            <a:custGeom>
              <a:avLst/>
              <a:gdLst/>
              <a:ahLst/>
              <a:cxnLst/>
              <a:rect l="l" t="t" r="r" b="b"/>
              <a:pathLst>
                <a:path w="11598" h="11479" extrusionOk="0">
                  <a:moveTo>
                    <a:pt x="10907" y="667"/>
                  </a:moveTo>
                  <a:lnTo>
                    <a:pt x="10907" y="1691"/>
                  </a:lnTo>
                  <a:lnTo>
                    <a:pt x="667" y="1691"/>
                  </a:lnTo>
                  <a:lnTo>
                    <a:pt x="667" y="667"/>
                  </a:lnTo>
                  <a:close/>
                  <a:moveTo>
                    <a:pt x="7502" y="2382"/>
                  </a:moveTo>
                  <a:lnTo>
                    <a:pt x="7502" y="3406"/>
                  </a:lnTo>
                  <a:lnTo>
                    <a:pt x="4096" y="3406"/>
                  </a:lnTo>
                  <a:lnTo>
                    <a:pt x="4096" y="2382"/>
                  </a:lnTo>
                  <a:close/>
                  <a:moveTo>
                    <a:pt x="10026" y="4096"/>
                  </a:moveTo>
                  <a:lnTo>
                    <a:pt x="9669" y="4763"/>
                  </a:lnTo>
                  <a:lnTo>
                    <a:pt x="1905" y="4763"/>
                  </a:lnTo>
                  <a:lnTo>
                    <a:pt x="1572" y="4096"/>
                  </a:lnTo>
                  <a:close/>
                  <a:moveTo>
                    <a:pt x="9550" y="5454"/>
                  </a:moveTo>
                  <a:lnTo>
                    <a:pt x="9550" y="7168"/>
                  </a:lnTo>
                  <a:cubicBezTo>
                    <a:pt x="9550" y="8121"/>
                    <a:pt x="9193" y="9050"/>
                    <a:pt x="8526" y="9740"/>
                  </a:cubicBezTo>
                  <a:lnTo>
                    <a:pt x="8526" y="8859"/>
                  </a:lnTo>
                  <a:cubicBezTo>
                    <a:pt x="8478" y="7406"/>
                    <a:pt x="7264" y="6216"/>
                    <a:pt x="5787" y="6216"/>
                  </a:cubicBezTo>
                  <a:cubicBezTo>
                    <a:pt x="4311" y="6216"/>
                    <a:pt x="3120" y="7406"/>
                    <a:pt x="3072" y="8859"/>
                  </a:cubicBezTo>
                  <a:lnTo>
                    <a:pt x="3072" y="9740"/>
                  </a:lnTo>
                  <a:cubicBezTo>
                    <a:pt x="1834" y="8454"/>
                    <a:pt x="2048" y="7097"/>
                    <a:pt x="2048" y="5454"/>
                  </a:cubicBezTo>
                  <a:close/>
                  <a:moveTo>
                    <a:pt x="5787" y="6906"/>
                  </a:moveTo>
                  <a:cubicBezTo>
                    <a:pt x="6883" y="6906"/>
                    <a:pt x="7788" y="7764"/>
                    <a:pt x="7835" y="8859"/>
                  </a:cubicBezTo>
                  <a:lnTo>
                    <a:pt x="7835" y="10312"/>
                  </a:lnTo>
                  <a:cubicBezTo>
                    <a:pt x="7216" y="10717"/>
                    <a:pt x="6508" y="10919"/>
                    <a:pt x="5796" y="10919"/>
                  </a:cubicBezTo>
                  <a:cubicBezTo>
                    <a:pt x="5085" y="10919"/>
                    <a:pt x="4370" y="10717"/>
                    <a:pt x="3739" y="10312"/>
                  </a:cubicBezTo>
                  <a:lnTo>
                    <a:pt x="3739" y="8859"/>
                  </a:lnTo>
                  <a:cubicBezTo>
                    <a:pt x="3787" y="7764"/>
                    <a:pt x="4692" y="6906"/>
                    <a:pt x="5787" y="6906"/>
                  </a:cubicBezTo>
                  <a:close/>
                  <a:moveTo>
                    <a:pt x="0" y="0"/>
                  </a:moveTo>
                  <a:lnTo>
                    <a:pt x="0" y="2382"/>
                  </a:lnTo>
                  <a:lnTo>
                    <a:pt x="3406" y="2382"/>
                  </a:lnTo>
                  <a:lnTo>
                    <a:pt x="3406" y="3406"/>
                  </a:lnTo>
                  <a:lnTo>
                    <a:pt x="453" y="3406"/>
                  </a:lnTo>
                  <a:lnTo>
                    <a:pt x="1358" y="5192"/>
                  </a:lnTo>
                  <a:lnTo>
                    <a:pt x="1358" y="7168"/>
                  </a:lnTo>
                  <a:cubicBezTo>
                    <a:pt x="1405" y="9573"/>
                    <a:pt x="3382" y="11479"/>
                    <a:pt x="5787" y="11479"/>
                  </a:cubicBezTo>
                  <a:cubicBezTo>
                    <a:pt x="8192" y="11479"/>
                    <a:pt x="10169" y="9573"/>
                    <a:pt x="10240" y="7168"/>
                  </a:cubicBezTo>
                  <a:lnTo>
                    <a:pt x="10240" y="5192"/>
                  </a:lnTo>
                  <a:lnTo>
                    <a:pt x="11122" y="3406"/>
                  </a:lnTo>
                  <a:lnTo>
                    <a:pt x="8192" y="3406"/>
                  </a:lnTo>
                  <a:lnTo>
                    <a:pt x="8192" y="2382"/>
                  </a:lnTo>
                  <a:lnTo>
                    <a:pt x="11598" y="2382"/>
                  </a:lnTo>
                  <a:lnTo>
                    <a:pt x="115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118"/>
            <p:cNvSpPr/>
            <p:nvPr/>
          </p:nvSpPr>
          <p:spPr>
            <a:xfrm>
              <a:off x="3033461" y="6392619"/>
              <a:ext cx="85932" cy="73186"/>
            </a:xfrm>
            <a:custGeom>
              <a:avLst/>
              <a:gdLst/>
              <a:ahLst/>
              <a:cxnLst/>
              <a:rect l="l" t="t" r="r" b="b"/>
              <a:pathLst>
                <a:path w="3216" h="2739" extrusionOk="0">
                  <a:moveTo>
                    <a:pt x="1830" y="683"/>
                  </a:moveTo>
                  <a:cubicBezTo>
                    <a:pt x="2184" y="683"/>
                    <a:pt x="2525" y="961"/>
                    <a:pt x="2525" y="1382"/>
                  </a:cubicBezTo>
                  <a:cubicBezTo>
                    <a:pt x="2525" y="1763"/>
                    <a:pt x="2215" y="2049"/>
                    <a:pt x="1834" y="2072"/>
                  </a:cubicBezTo>
                  <a:cubicBezTo>
                    <a:pt x="1239" y="2072"/>
                    <a:pt x="929" y="1334"/>
                    <a:pt x="1358" y="882"/>
                  </a:cubicBezTo>
                  <a:cubicBezTo>
                    <a:pt x="1495" y="745"/>
                    <a:pt x="1664" y="683"/>
                    <a:pt x="1830" y="683"/>
                  </a:cubicBezTo>
                  <a:close/>
                  <a:moveTo>
                    <a:pt x="1834" y="1"/>
                  </a:moveTo>
                  <a:cubicBezTo>
                    <a:pt x="620" y="1"/>
                    <a:pt x="0" y="1477"/>
                    <a:pt x="882" y="2334"/>
                  </a:cubicBezTo>
                  <a:cubicBezTo>
                    <a:pt x="1161" y="2613"/>
                    <a:pt x="1503" y="2739"/>
                    <a:pt x="1838" y="2739"/>
                  </a:cubicBezTo>
                  <a:cubicBezTo>
                    <a:pt x="2533" y="2739"/>
                    <a:pt x="3199" y="2201"/>
                    <a:pt x="3215" y="1382"/>
                  </a:cubicBezTo>
                  <a:cubicBezTo>
                    <a:pt x="3192" y="620"/>
                    <a:pt x="2596" y="24"/>
                    <a:pt x="1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5" name="Google Shape;6825;p118"/>
          <p:cNvSpPr/>
          <p:nvPr/>
        </p:nvSpPr>
        <p:spPr>
          <a:xfrm>
            <a:off x="1347725" y="2568014"/>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6" name="Google Shape;6826;p118"/>
          <p:cNvGrpSpPr/>
          <p:nvPr/>
        </p:nvGrpSpPr>
        <p:grpSpPr>
          <a:xfrm>
            <a:off x="1497575" y="2689891"/>
            <a:ext cx="255817" cy="310540"/>
            <a:chOff x="2334146" y="6192192"/>
            <a:chExt cx="255817" cy="310540"/>
          </a:xfrm>
        </p:grpSpPr>
        <p:sp>
          <p:nvSpPr>
            <p:cNvPr id="6827" name="Google Shape;6827;p118"/>
            <p:cNvSpPr/>
            <p:nvPr/>
          </p:nvSpPr>
          <p:spPr>
            <a:xfrm>
              <a:off x="2334146" y="6192192"/>
              <a:ext cx="255817" cy="310540"/>
            </a:xfrm>
            <a:custGeom>
              <a:avLst/>
              <a:gdLst/>
              <a:ahLst/>
              <a:cxnLst/>
              <a:rect l="l" t="t" r="r" b="b"/>
              <a:pathLst>
                <a:path w="9574" h="11622" extrusionOk="0">
                  <a:moveTo>
                    <a:pt x="8883" y="691"/>
                  </a:moveTo>
                  <a:lnTo>
                    <a:pt x="8883" y="9573"/>
                  </a:lnTo>
                  <a:lnTo>
                    <a:pt x="8216" y="9573"/>
                  </a:lnTo>
                  <a:lnTo>
                    <a:pt x="8216" y="1358"/>
                  </a:lnTo>
                  <a:lnTo>
                    <a:pt x="2072" y="1358"/>
                  </a:lnTo>
                  <a:lnTo>
                    <a:pt x="2072" y="691"/>
                  </a:lnTo>
                  <a:close/>
                  <a:moveTo>
                    <a:pt x="7526" y="2048"/>
                  </a:moveTo>
                  <a:lnTo>
                    <a:pt x="7526" y="10931"/>
                  </a:lnTo>
                  <a:lnTo>
                    <a:pt x="691" y="10931"/>
                  </a:lnTo>
                  <a:lnTo>
                    <a:pt x="691" y="2048"/>
                  </a:lnTo>
                  <a:close/>
                  <a:moveTo>
                    <a:pt x="1382" y="0"/>
                  </a:moveTo>
                  <a:lnTo>
                    <a:pt x="1382" y="1358"/>
                  </a:lnTo>
                  <a:lnTo>
                    <a:pt x="0" y="1358"/>
                  </a:lnTo>
                  <a:lnTo>
                    <a:pt x="0" y="11621"/>
                  </a:lnTo>
                  <a:lnTo>
                    <a:pt x="8216" y="11621"/>
                  </a:lnTo>
                  <a:lnTo>
                    <a:pt x="8216" y="10240"/>
                  </a:lnTo>
                  <a:lnTo>
                    <a:pt x="9574" y="10240"/>
                  </a:lnTo>
                  <a:lnTo>
                    <a:pt x="95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118"/>
            <p:cNvSpPr/>
            <p:nvPr/>
          </p:nvSpPr>
          <p:spPr>
            <a:xfrm>
              <a:off x="2379944" y="6265993"/>
              <a:ext cx="127294" cy="126653"/>
            </a:xfrm>
            <a:custGeom>
              <a:avLst/>
              <a:gdLst/>
              <a:ahLst/>
              <a:cxnLst/>
              <a:rect l="l" t="t" r="r" b="b"/>
              <a:pathLst>
                <a:path w="4764" h="4740" extrusionOk="0">
                  <a:moveTo>
                    <a:pt x="2409" y="2023"/>
                  </a:moveTo>
                  <a:cubicBezTo>
                    <a:pt x="2493" y="2023"/>
                    <a:pt x="2577" y="2052"/>
                    <a:pt x="2644" y="2120"/>
                  </a:cubicBezTo>
                  <a:cubicBezTo>
                    <a:pt x="2859" y="2334"/>
                    <a:pt x="2692" y="2715"/>
                    <a:pt x="2406" y="2715"/>
                  </a:cubicBezTo>
                  <a:cubicBezTo>
                    <a:pt x="2192" y="2715"/>
                    <a:pt x="2049" y="2549"/>
                    <a:pt x="2049" y="2358"/>
                  </a:cubicBezTo>
                  <a:cubicBezTo>
                    <a:pt x="2049" y="2163"/>
                    <a:pt x="2228" y="2023"/>
                    <a:pt x="2409" y="2023"/>
                  </a:cubicBezTo>
                  <a:close/>
                  <a:moveTo>
                    <a:pt x="2406" y="644"/>
                  </a:moveTo>
                  <a:lnTo>
                    <a:pt x="2406" y="667"/>
                  </a:lnTo>
                  <a:cubicBezTo>
                    <a:pt x="3883" y="667"/>
                    <a:pt x="4645" y="2430"/>
                    <a:pt x="3645" y="3525"/>
                  </a:cubicBezTo>
                  <a:cubicBezTo>
                    <a:pt x="3549" y="3311"/>
                    <a:pt x="3406" y="3120"/>
                    <a:pt x="3216" y="2977"/>
                  </a:cubicBezTo>
                  <a:cubicBezTo>
                    <a:pt x="3716" y="2311"/>
                    <a:pt x="3240" y="1334"/>
                    <a:pt x="2382" y="1334"/>
                  </a:cubicBezTo>
                  <a:cubicBezTo>
                    <a:pt x="1549" y="1334"/>
                    <a:pt x="1073" y="2311"/>
                    <a:pt x="1573" y="2977"/>
                  </a:cubicBezTo>
                  <a:cubicBezTo>
                    <a:pt x="1382" y="3120"/>
                    <a:pt x="1239" y="3311"/>
                    <a:pt x="1144" y="3525"/>
                  </a:cubicBezTo>
                  <a:cubicBezTo>
                    <a:pt x="144" y="2430"/>
                    <a:pt x="906" y="667"/>
                    <a:pt x="2406" y="644"/>
                  </a:cubicBezTo>
                  <a:close/>
                  <a:moveTo>
                    <a:pt x="2406" y="3382"/>
                  </a:moveTo>
                  <a:lnTo>
                    <a:pt x="2406" y="3406"/>
                  </a:lnTo>
                  <a:cubicBezTo>
                    <a:pt x="2716" y="3406"/>
                    <a:pt x="3002" y="3620"/>
                    <a:pt x="3073" y="3930"/>
                  </a:cubicBezTo>
                  <a:cubicBezTo>
                    <a:pt x="2859" y="4025"/>
                    <a:pt x="2627" y="4073"/>
                    <a:pt x="2394" y="4073"/>
                  </a:cubicBezTo>
                  <a:cubicBezTo>
                    <a:pt x="2162" y="4073"/>
                    <a:pt x="1930" y="4025"/>
                    <a:pt x="1716" y="3930"/>
                  </a:cubicBezTo>
                  <a:cubicBezTo>
                    <a:pt x="1787" y="3620"/>
                    <a:pt x="2073" y="3382"/>
                    <a:pt x="2406" y="3382"/>
                  </a:cubicBezTo>
                  <a:close/>
                  <a:moveTo>
                    <a:pt x="2382" y="1"/>
                  </a:moveTo>
                  <a:cubicBezTo>
                    <a:pt x="1221" y="1"/>
                    <a:pt x="61" y="786"/>
                    <a:pt x="1" y="2358"/>
                  </a:cubicBezTo>
                  <a:cubicBezTo>
                    <a:pt x="1" y="3677"/>
                    <a:pt x="1049" y="4740"/>
                    <a:pt x="2363" y="4740"/>
                  </a:cubicBezTo>
                  <a:cubicBezTo>
                    <a:pt x="2377" y="4740"/>
                    <a:pt x="2392" y="4740"/>
                    <a:pt x="2406" y="4740"/>
                  </a:cubicBezTo>
                  <a:cubicBezTo>
                    <a:pt x="3716" y="4740"/>
                    <a:pt x="4764" y="3692"/>
                    <a:pt x="4764" y="2358"/>
                  </a:cubicBezTo>
                  <a:cubicBezTo>
                    <a:pt x="4704" y="786"/>
                    <a:pt x="3543" y="1"/>
                    <a:pt x="2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118"/>
            <p:cNvSpPr/>
            <p:nvPr/>
          </p:nvSpPr>
          <p:spPr>
            <a:xfrm>
              <a:off x="2389509" y="6411082"/>
              <a:ext cx="108831" cy="18464"/>
            </a:xfrm>
            <a:custGeom>
              <a:avLst/>
              <a:gdLst/>
              <a:ahLst/>
              <a:cxnLst/>
              <a:rect l="l" t="t" r="r" b="b"/>
              <a:pathLst>
                <a:path w="4073" h="691" extrusionOk="0">
                  <a:moveTo>
                    <a:pt x="0" y="0"/>
                  </a:moveTo>
                  <a:lnTo>
                    <a:pt x="0" y="691"/>
                  </a:lnTo>
                  <a:lnTo>
                    <a:pt x="4072" y="691"/>
                  </a:lnTo>
                  <a:lnTo>
                    <a:pt x="4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118"/>
            <p:cNvSpPr/>
            <p:nvPr/>
          </p:nvSpPr>
          <p:spPr>
            <a:xfrm>
              <a:off x="2371046" y="6447983"/>
              <a:ext cx="145758" cy="17849"/>
            </a:xfrm>
            <a:custGeom>
              <a:avLst/>
              <a:gdLst/>
              <a:ahLst/>
              <a:cxnLst/>
              <a:rect l="l" t="t" r="r" b="b"/>
              <a:pathLst>
                <a:path w="5455" h="668" extrusionOk="0">
                  <a:moveTo>
                    <a:pt x="1" y="0"/>
                  </a:moveTo>
                  <a:lnTo>
                    <a:pt x="1" y="667"/>
                  </a:lnTo>
                  <a:lnTo>
                    <a:pt x="5454" y="667"/>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1" name="Google Shape;6831;p118"/>
          <p:cNvSpPr/>
          <p:nvPr/>
        </p:nvSpPr>
        <p:spPr>
          <a:xfrm>
            <a:off x="7276553" y="2568014"/>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2" name="Google Shape;6832;p118"/>
          <p:cNvGrpSpPr/>
          <p:nvPr/>
        </p:nvGrpSpPr>
        <p:grpSpPr>
          <a:xfrm>
            <a:off x="7399349" y="2690212"/>
            <a:ext cx="309925" cy="309899"/>
            <a:chOff x="6634409" y="6184550"/>
            <a:chExt cx="309925" cy="309899"/>
          </a:xfrm>
        </p:grpSpPr>
        <p:sp>
          <p:nvSpPr>
            <p:cNvPr id="6833" name="Google Shape;6833;p118"/>
            <p:cNvSpPr/>
            <p:nvPr/>
          </p:nvSpPr>
          <p:spPr>
            <a:xfrm>
              <a:off x="6634409" y="6184550"/>
              <a:ext cx="309925" cy="309899"/>
            </a:xfrm>
            <a:custGeom>
              <a:avLst/>
              <a:gdLst/>
              <a:ahLst/>
              <a:cxnLst/>
              <a:rect l="l" t="t" r="r" b="b"/>
              <a:pathLst>
                <a:path w="11599" h="11598" extrusionOk="0">
                  <a:moveTo>
                    <a:pt x="10408" y="667"/>
                  </a:moveTo>
                  <a:cubicBezTo>
                    <a:pt x="10693" y="667"/>
                    <a:pt x="10908" y="905"/>
                    <a:pt x="10908" y="1191"/>
                  </a:cubicBezTo>
                  <a:lnTo>
                    <a:pt x="10908" y="9312"/>
                  </a:lnTo>
                  <a:cubicBezTo>
                    <a:pt x="10715" y="9222"/>
                    <a:pt x="10544" y="9201"/>
                    <a:pt x="10367" y="9201"/>
                  </a:cubicBezTo>
                  <a:cubicBezTo>
                    <a:pt x="10222" y="9201"/>
                    <a:pt x="10074" y="9215"/>
                    <a:pt x="9907" y="9216"/>
                  </a:cubicBezTo>
                  <a:lnTo>
                    <a:pt x="9907" y="9216"/>
                  </a:lnTo>
                  <a:lnTo>
                    <a:pt x="9907" y="667"/>
                  </a:lnTo>
                  <a:close/>
                  <a:moveTo>
                    <a:pt x="1691" y="667"/>
                  </a:moveTo>
                  <a:lnTo>
                    <a:pt x="1691" y="9216"/>
                  </a:lnTo>
                  <a:cubicBezTo>
                    <a:pt x="1572" y="9216"/>
                    <a:pt x="1468" y="9215"/>
                    <a:pt x="1374" y="9215"/>
                  </a:cubicBezTo>
                  <a:cubicBezTo>
                    <a:pt x="1092" y="9215"/>
                    <a:pt x="900" y="9228"/>
                    <a:pt x="667" y="9336"/>
                  </a:cubicBezTo>
                  <a:lnTo>
                    <a:pt x="667" y="1191"/>
                  </a:lnTo>
                  <a:cubicBezTo>
                    <a:pt x="667" y="905"/>
                    <a:pt x="906" y="667"/>
                    <a:pt x="1191" y="667"/>
                  </a:cubicBezTo>
                  <a:close/>
                  <a:moveTo>
                    <a:pt x="1191" y="0"/>
                  </a:moveTo>
                  <a:cubicBezTo>
                    <a:pt x="525" y="0"/>
                    <a:pt x="1" y="524"/>
                    <a:pt x="1" y="1191"/>
                  </a:cubicBezTo>
                  <a:lnTo>
                    <a:pt x="1" y="10407"/>
                  </a:lnTo>
                  <a:cubicBezTo>
                    <a:pt x="1" y="11074"/>
                    <a:pt x="525" y="11598"/>
                    <a:pt x="1191" y="11598"/>
                  </a:cubicBezTo>
                  <a:lnTo>
                    <a:pt x="10408" y="11598"/>
                  </a:lnTo>
                  <a:cubicBezTo>
                    <a:pt x="11074" y="11598"/>
                    <a:pt x="11598" y="11074"/>
                    <a:pt x="11598" y="10407"/>
                  </a:cubicBezTo>
                  <a:lnTo>
                    <a:pt x="11598" y="1191"/>
                  </a:lnTo>
                  <a:cubicBezTo>
                    <a:pt x="11598" y="524"/>
                    <a:pt x="11074" y="0"/>
                    <a:pt x="10408" y="0"/>
                  </a:cubicBezTo>
                  <a:lnTo>
                    <a:pt x="9217" y="0"/>
                  </a:lnTo>
                  <a:lnTo>
                    <a:pt x="9217" y="9883"/>
                  </a:lnTo>
                  <a:lnTo>
                    <a:pt x="10408" y="9883"/>
                  </a:lnTo>
                  <a:cubicBezTo>
                    <a:pt x="11051" y="9931"/>
                    <a:pt x="11051" y="10860"/>
                    <a:pt x="10408" y="10907"/>
                  </a:cubicBezTo>
                  <a:lnTo>
                    <a:pt x="1191" y="10907"/>
                  </a:lnTo>
                  <a:cubicBezTo>
                    <a:pt x="548" y="10860"/>
                    <a:pt x="548" y="9931"/>
                    <a:pt x="1191" y="9883"/>
                  </a:cubicBezTo>
                  <a:lnTo>
                    <a:pt x="2382" y="9883"/>
                  </a:lnTo>
                  <a:lnTo>
                    <a:pt x="2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118"/>
            <p:cNvSpPr/>
            <p:nvPr/>
          </p:nvSpPr>
          <p:spPr>
            <a:xfrm>
              <a:off x="6725417" y="6257710"/>
              <a:ext cx="138730" cy="200480"/>
            </a:xfrm>
            <a:custGeom>
              <a:avLst/>
              <a:gdLst/>
              <a:ahLst/>
              <a:cxnLst/>
              <a:rect l="l" t="t" r="r" b="b"/>
              <a:pathLst>
                <a:path w="5192" h="7503" extrusionOk="0">
                  <a:moveTo>
                    <a:pt x="2739" y="668"/>
                  </a:moveTo>
                  <a:lnTo>
                    <a:pt x="2739" y="1358"/>
                  </a:lnTo>
                  <a:lnTo>
                    <a:pt x="2048" y="1358"/>
                  </a:lnTo>
                  <a:lnTo>
                    <a:pt x="2048" y="668"/>
                  </a:lnTo>
                  <a:close/>
                  <a:moveTo>
                    <a:pt x="4096" y="3406"/>
                  </a:moveTo>
                  <a:lnTo>
                    <a:pt x="4096" y="4097"/>
                  </a:lnTo>
                  <a:lnTo>
                    <a:pt x="691" y="4097"/>
                  </a:lnTo>
                  <a:lnTo>
                    <a:pt x="691" y="3406"/>
                  </a:lnTo>
                  <a:close/>
                  <a:moveTo>
                    <a:pt x="1026" y="6138"/>
                  </a:moveTo>
                  <a:cubicBezTo>
                    <a:pt x="1197" y="6138"/>
                    <a:pt x="1358" y="6271"/>
                    <a:pt x="1358" y="6478"/>
                  </a:cubicBezTo>
                  <a:cubicBezTo>
                    <a:pt x="1358" y="6669"/>
                    <a:pt x="1215" y="6812"/>
                    <a:pt x="1024" y="6812"/>
                  </a:cubicBezTo>
                  <a:cubicBezTo>
                    <a:pt x="715" y="6812"/>
                    <a:pt x="572" y="6455"/>
                    <a:pt x="786" y="6240"/>
                  </a:cubicBezTo>
                  <a:cubicBezTo>
                    <a:pt x="856" y="6170"/>
                    <a:pt x="942" y="6138"/>
                    <a:pt x="1026" y="6138"/>
                  </a:cubicBezTo>
                  <a:close/>
                  <a:moveTo>
                    <a:pt x="3747" y="6138"/>
                  </a:moveTo>
                  <a:cubicBezTo>
                    <a:pt x="3925" y="6138"/>
                    <a:pt x="4096" y="6271"/>
                    <a:pt x="4096" y="6478"/>
                  </a:cubicBezTo>
                  <a:cubicBezTo>
                    <a:pt x="4096" y="6669"/>
                    <a:pt x="3930" y="6812"/>
                    <a:pt x="3763" y="6812"/>
                  </a:cubicBezTo>
                  <a:cubicBezTo>
                    <a:pt x="3453" y="6812"/>
                    <a:pt x="3287" y="6455"/>
                    <a:pt x="3501" y="6240"/>
                  </a:cubicBezTo>
                  <a:cubicBezTo>
                    <a:pt x="3571" y="6170"/>
                    <a:pt x="3660" y="6138"/>
                    <a:pt x="3747" y="6138"/>
                  </a:cubicBezTo>
                  <a:close/>
                  <a:moveTo>
                    <a:pt x="1358" y="1"/>
                  </a:moveTo>
                  <a:lnTo>
                    <a:pt x="1358" y="2049"/>
                  </a:lnTo>
                  <a:lnTo>
                    <a:pt x="2048" y="2049"/>
                  </a:lnTo>
                  <a:lnTo>
                    <a:pt x="2048" y="2716"/>
                  </a:lnTo>
                  <a:lnTo>
                    <a:pt x="0" y="2716"/>
                  </a:lnTo>
                  <a:lnTo>
                    <a:pt x="0" y="4764"/>
                  </a:lnTo>
                  <a:lnTo>
                    <a:pt x="667" y="4764"/>
                  </a:lnTo>
                  <a:lnTo>
                    <a:pt x="667" y="5526"/>
                  </a:lnTo>
                  <a:cubicBezTo>
                    <a:pt x="262" y="5669"/>
                    <a:pt x="0" y="6050"/>
                    <a:pt x="0" y="6478"/>
                  </a:cubicBezTo>
                  <a:cubicBezTo>
                    <a:pt x="0" y="7084"/>
                    <a:pt x="491" y="7501"/>
                    <a:pt x="1024" y="7501"/>
                  </a:cubicBezTo>
                  <a:cubicBezTo>
                    <a:pt x="1224" y="7501"/>
                    <a:pt x="1431" y="7442"/>
                    <a:pt x="1620" y="7312"/>
                  </a:cubicBezTo>
                  <a:cubicBezTo>
                    <a:pt x="2286" y="6836"/>
                    <a:pt x="2143" y="5788"/>
                    <a:pt x="1358" y="5526"/>
                  </a:cubicBezTo>
                  <a:lnTo>
                    <a:pt x="1358" y="4764"/>
                  </a:lnTo>
                  <a:lnTo>
                    <a:pt x="3406" y="4764"/>
                  </a:lnTo>
                  <a:lnTo>
                    <a:pt x="3406" y="5526"/>
                  </a:lnTo>
                  <a:cubicBezTo>
                    <a:pt x="2334" y="5907"/>
                    <a:pt x="2596" y="7502"/>
                    <a:pt x="3763" y="7502"/>
                  </a:cubicBezTo>
                  <a:cubicBezTo>
                    <a:pt x="4906" y="7502"/>
                    <a:pt x="5192" y="5907"/>
                    <a:pt x="4096" y="5526"/>
                  </a:cubicBezTo>
                  <a:lnTo>
                    <a:pt x="4096" y="4764"/>
                  </a:lnTo>
                  <a:lnTo>
                    <a:pt x="4787" y="4764"/>
                  </a:lnTo>
                  <a:lnTo>
                    <a:pt x="4787" y="2716"/>
                  </a:lnTo>
                  <a:lnTo>
                    <a:pt x="2739" y="2716"/>
                  </a:lnTo>
                  <a:lnTo>
                    <a:pt x="2739" y="2049"/>
                  </a:lnTo>
                  <a:lnTo>
                    <a:pt x="3406" y="2049"/>
                  </a:lnTo>
                  <a:lnTo>
                    <a:pt x="34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5" name="Google Shape;6835;p118"/>
          <p:cNvSpPr/>
          <p:nvPr/>
        </p:nvSpPr>
        <p:spPr>
          <a:xfrm>
            <a:off x="6429578" y="2568014"/>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6" name="Google Shape;6836;p118"/>
          <p:cNvGrpSpPr/>
          <p:nvPr/>
        </p:nvGrpSpPr>
        <p:grpSpPr>
          <a:xfrm>
            <a:off x="6552373" y="2689878"/>
            <a:ext cx="309925" cy="310567"/>
            <a:chOff x="6029896" y="6176267"/>
            <a:chExt cx="309925" cy="310567"/>
          </a:xfrm>
        </p:grpSpPr>
        <p:sp>
          <p:nvSpPr>
            <p:cNvPr id="6837" name="Google Shape;6837;p118"/>
            <p:cNvSpPr/>
            <p:nvPr/>
          </p:nvSpPr>
          <p:spPr>
            <a:xfrm>
              <a:off x="6029896" y="6176267"/>
              <a:ext cx="309925" cy="310567"/>
            </a:xfrm>
            <a:custGeom>
              <a:avLst/>
              <a:gdLst/>
              <a:ahLst/>
              <a:cxnLst/>
              <a:rect l="l" t="t" r="r" b="b"/>
              <a:pathLst>
                <a:path w="11599" h="11623" extrusionOk="0">
                  <a:moveTo>
                    <a:pt x="10908" y="691"/>
                  </a:moveTo>
                  <a:lnTo>
                    <a:pt x="10908" y="7502"/>
                  </a:lnTo>
                  <a:lnTo>
                    <a:pt x="668" y="7502"/>
                  </a:lnTo>
                  <a:lnTo>
                    <a:pt x="668" y="691"/>
                  </a:lnTo>
                  <a:close/>
                  <a:moveTo>
                    <a:pt x="5431" y="8217"/>
                  </a:moveTo>
                  <a:lnTo>
                    <a:pt x="5431" y="9241"/>
                  </a:lnTo>
                  <a:lnTo>
                    <a:pt x="3692" y="9241"/>
                  </a:lnTo>
                  <a:lnTo>
                    <a:pt x="3978" y="8217"/>
                  </a:lnTo>
                  <a:close/>
                  <a:moveTo>
                    <a:pt x="7598" y="8217"/>
                  </a:moveTo>
                  <a:lnTo>
                    <a:pt x="7883" y="9241"/>
                  </a:lnTo>
                  <a:lnTo>
                    <a:pt x="6145" y="9241"/>
                  </a:lnTo>
                  <a:lnTo>
                    <a:pt x="6145" y="8217"/>
                  </a:lnTo>
                  <a:close/>
                  <a:moveTo>
                    <a:pt x="1" y="1"/>
                  </a:moveTo>
                  <a:lnTo>
                    <a:pt x="1" y="8193"/>
                  </a:lnTo>
                  <a:lnTo>
                    <a:pt x="3287" y="8193"/>
                  </a:lnTo>
                  <a:lnTo>
                    <a:pt x="2978" y="9241"/>
                  </a:lnTo>
                  <a:lnTo>
                    <a:pt x="1692" y="9241"/>
                  </a:lnTo>
                  <a:lnTo>
                    <a:pt x="1692" y="9908"/>
                  </a:lnTo>
                  <a:lnTo>
                    <a:pt x="2763" y="9908"/>
                  </a:lnTo>
                  <a:lnTo>
                    <a:pt x="2454" y="10932"/>
                  </a:lnTo>
                  <a:lnTo>
                    <a:pt x="1692" y="10932"/>
                  </a:lnTo>
                  <a:lnTo>
                    <a:pt x="1692" y="11622"/>
                  </a:lnTo>
                  <a:lnTo>
                    <a:pt x="2978" y="11622"/>
                  </a:lnTo>
                  <a:lnTo>
                    <a:pt x="3478" y="9908"/>
                  </a:lnTo>
                  <a:lnTo>
                    <a:pt x="5454" y="9908"/>
                  </a:lnTo>
                  <a:lnTo>
                    <a:pt x="5454" y="10932"/>
                  </a:lnTo>
                  <a:lnTo>
                    <a:pt x="4764" y="10932"/>
                  </a:lnTo>
                  <a:lnTo>
                    <a:pt x="4764" y="11622"/>
                  </a:lnTo>
                  <a:lnTo>
                    <a:pt x="6812" y="11622"/>
                  </a:lnTo>
                  <a:lnTo>
                    <a:pt x="6812" y="10932"/>
                  </a:lnTo>
                  <a:lnTo>
                    <a:pt x="6121" y="10932"/>
                  </a:lnTo>
                  <a:lnTo>
                    <a:pt x="6121" y="9908"/>
                  </a:lnTo>
                  <a:lnTo>
                    <a:pt x="8098" y="9908"/>
                  </a:lnTo>
                  <a:lnTo>
                    <a:pt x="8622" y="11622"/>
                  </a:lnTo>
                  <a:lnTo>
                    <a:pt x="9908" y="11622"/>
                  </a:lnTo>
                  <a:lnTo>
                    <a:pt x="9908" y="10932"/>
                  </a:lnTo>
                  <a:lnTo>
                    <a:pt x="9122" y="10932"/>
                  </a:lnTo>
                  <a:lnTo>
                    <a:pt x="8836" y="9908"/>
                  </a:lnTo>
                  <a:lnTo>
                    <a:pt x="9574" y="9908"/>
                  </a:lnTo>
                  <a:lnTo>
                    <a:pt x="9574" y="9241"/>
                  </a:lnTo>
                  <a:lnTo>
                    <a:pt x="8622" y="9241"/>
                  </a:lnTo>
                  <a:lnTo>
                    <a:pt x="8336" y="8217"/>
                  </a:lnTo>
                  <a:lnTo>
                    <a:pt x="11599" y="8193"/>
                  </a:lnTo>
                  <a:lnTo>
                    <a:pt x="11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118"/>
            <p:cNvSpPr/>
            <p:nvPr/>
          </p:nvSpPr>
          <p:spPr>
            <a:xfrm>
              <a:off x="6239888" y="6212553"/>
              <a:ext cx="63674" cy="55150"/>
            </a:xfrm>
            <a:custGeom>
              <a:avLst/>
              <a:gdLst/>
              <a:ahLst/>
              <a:cxnLst/>
              <a:rect l="l" t="t" r="r" b="b"/>
              <a:pathLst>
                <a:path w="2383" h="2064" extrusionOk="0">
                  <a:moveTo>
                    <a:pt x="1350" y="689"/>
                  </a:moveTo>
                  <a:cubicBezTo>
                    <a:pt x="1524" y="689"/>
                    <a:pt x="1691" y="829"/>
                    <a:pt x="1691" y="1024"/>
                  </a:cubicBezTo>
                  <a:cubicBezTo>
                    <a:pt x="1691" y="1215"/>
                    <a:pt x="1549" y="1381"/>
                    <a:pt x="1358" y="1381"/>
                  </a:cubicBezTo>
                  <a:cubicBezTo>
                    <a:pt x="1049" y="1381"/>
                    <a:pt x="906" y="1000"/>
                    <a:pt x="1120" y="786"/>
                  </a:cubicBezTo>
                  <a:cubicBezTo>
                    <a:pt x="1188" y="718"/>
                    <a:pt x="1269" y="689"/>
                    <a:pt x="1350" y="689"/>
                  </a:cubicBezTo>
                  <a:close/>
                  <a:moveTo>
                    <a:pt x="1358" y="0"/>
                  </a:moveTo>
                  <a:cubicBezTo>
                    <a:pt x="453" y="0"/>
                    <a:pt x="1" y="1119"/>
                    <a:pt x="644" y="1762"/>
                  </a:cubicBezTo>
                  <a:cubicBezTo>
                    <a:pt x="851" y="1970"/>
                    <a:pt x="1106" y="2063"/>
                    <a:pt x="1356" y="2063"/>
                  </a:cubicBezTo>
                  <a:cubicBezTo>
                    <a:pt x="1880" y="2063"/>
                    <a:pt x="2382" y="1653"/>
                    <a:pt x="2382" y="1024"/>
                  </a:cubicBezTo>
                  <a:cubicBezTo>
                    <a:pt x="2382" y="476"/>
                    <a:pt x="1930" y="0"/>
                    <a:pt x="1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118"/>
            <p:cNvSpPr/>
            <p:nvPr/>
          </p:nvSpPr>
          <p:spPr>
            <a:xfrm>
              <a:off x="6056642" y="6304176"/>
              <a:ext cx="64288" cy="54829"/>
            </a:xfrm>
            <a:custGeom>
              <a:avLst/>
              <a:gdLst/>
              <a:ahLst/>
              <a:cxnLst/>
              <a:rect l="l" t="t" r="r" b="b"/>
              <a:pathLst>
                <a:path w="2406" h="2052" extrusionOk="0">
                  <a:moveTo>
                    <a:pt x="1365" y="684"/>
                  </a:moveTo>
                  <a:cubicBezTo>
                    <a:pt x="1543" y="684"/>
                    <a:pt x="1715" y="817"/>
                    <a:pt x="1715" y="1024"/>
                  </a:cubicBezTo>
                  <a:cubicBezTo>
                    <a:pt x="1715" y="1215"/>
                    <a:pt x="1548" y="1358"/>
                    <a:pt x="1381" y="1358"/>
                  </a:cubicBezTo>
                  <a:cubicBezTo>
                    <a:pt x="1072" y="1358"/>
                    <a:pt x="905" y="1001"/>
                    <a:pt x="1119" y="786"/>
                  </a:cubicBezTo>
                  <a:cubicBezTo>
                    <a:pt x="1190" y="716"/>
                    <a:pt x="1278" y="684"/>
                    <a:pt x="1365" y="684"/>
                  </a:cubicBezTo>
                  <a:close/>
                  <a:moveTo>
                    <a:pt x="1381" y="0"/>
                  </a:moveTo>
                  <a:cubicBezTo>
                    <a:pt x="453" y="0"/>
                    <a:pt x="0" y="1096"/>
                    <a:pt x="643" y="1739"/>
                  </a:cubicBezTo>
                  <a:cubicBezTo>
                    <a:pt x="852" y="1955"/>
                    <a:pt x="1111" y="2051"/>
                    <a:pt x="1365" y="2051"/>
                  </a:cubicBezTo>
                  <a:cubicBezTo>
                    <a:pt x="1895" y="2051"/>
                    <a:pt x="2405" y="1636"/>
                    <a:pt x="2405" y="1024"/>
                  </a:cubicBezTo>
                  <a:cubicBezTo>
                    <a:pt x="2382" y="453"/>
                    <a:pt x="1929" y="0"/>
                    <a:pt x="13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118"/>
            <p:cNvSpPr/>
            <p:nvPr/>
          </p:nvSpPr>
          <p:spPr>
            <a:xfrm>
              <a:off x="6251351" y="6306714"/>
              <a:ext cx="49031" cy="49672"/>
            </a:xfrm>
            <a:custGeom>
              <a:avLst/>
              <a:gdLst/>
              <a:ahLst/>
              <a:cxnLst/>
              <a:rect l="l" t="t" r="r" b="b"/>
              <a:pathLst>
                <a:path w="1835" h="1859" extrusionOk="0">
                  <a:moveTo>
                    <a:pt x="477" y="1"/>
                  </a:moveTo>
                  <a:lnTo>
                    <a:pt x="0" y="477"/>
                  </a:lnTo>
                  <a:lnTo>
                    <a:pt x="429" y="929"/>
                  </a:lnTo>
                  <a:lnTo>
                    <a:pt x="0" y="1382"/>
                  </a:lnTo>
                  <a:lnTo>
                    <a:pt x="477" y="1858"/>
                  </a:lnTo>
                  <a:lnTo>
                    <a:pt x="929" y="1406"/>
                  </a:lnTo>
                  <a:lnTo>
                    <a:pt x="1358" y="1858"/>
                  </a:lnTo>
                  <a:lnTo>
                    <a:pt x="1834" y="1382"/>
                  </a:lnTo>
                  <a:lnTo>
                    <a:pt x="1405" y="929"/>
                  </a:lnTo>
                  <a:lnTo>
                    <a:pt x="1834" y="501"/>
                  </a:lnTo>
                  <a:lnTo>
                    <a:pt x="1358" y="1"/>
                  </a:lnTo>
                  <a:lnTo>
                    <a:pt x="929" y="453"/>
                  </a:lnTo>
                  <a:lnTo>
                    <a:pt x="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118"/>
            <p:cNvSpPr/>
            <p:nvPr/>
          </p:nvSpPr>
          <p:spPr>
            <a:xfrm>
              <a:off x="6068720" y="6215091"/>
              <a:ext cx="49672" cy="49646"/>
            </a:xfrm>
            <a:custGeom>
              <a:avLst/>
              <a:gdLst/>
              <a:ahLst/>
              <a:cxnLst/>
              <a:rect l="l" t="t" r="r" b="b"/>
              <a:pathLst>
                <a:path w="1859" h="1858" extrusionOk="0">
                  <a:moveTo>
                    <a:pt x="1358" y="0"/>
                  </a:moveTo>
                  <a:lnTo>
                    <a:pt x="929" y="453"/>
                  </a:lnTo>
                  <a:lnTo>
                    <a:pt x="477" y="24"/>
                  </a:lnTo>
                  <a:lnTo>
                    <a:pt x="1" y="501"/>
                  </a:lnTo>
                  <a:lnTo>
                    <a:pt x="453" y="929"/>
                  </a:lnTo>
                  <a:lnTo>
                    <a:pt x="1" y="1382"/>
                  </a:lnTo>
                  <a:lnTo>
                    <a:pt x="477" y="1858"/>
                  </a:lnTo>
                  <a:lnTo>
                    <a:pt x="929" y="1429"/>
                  </a:lnTo>
                  <a:lnTo>
                    <a:pt x="1358" y="1858"/>
                  </a:lnTo>
                  <a:lnTo>
                    <a:pt x="1858" y="1382"/>
                  </a:lnTo>
                  <a:lnTo>
                    <a:pt x="1406" y="929"/>
                  </a:lnTo>
                  <a:lnTo>
                    <a:pt x="1858" y="477"/>
                  </a:lnTo>
                  <a:lnTo>
                    <a:pt x="1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118"/>
            <p:cNvSpPr/>
            <p:nvPr/>
          </p:nvSpPr>
          <p:spPr>
            <a:xfrm>
              <a:off x="6139341" y="6230990"/>
              <a:ext cx="91035" cy="109472"/>
            </a:xfrm>
            <a:custGeom>
              <a:avLst/>
              <a:gdLst/>
              <a:ahLst/>
              <a:cxnLst/>
              <a:rect l="l" t="t" r="r" b="b"/>
              <a:pathLst>
                <a:path w="3407" h="4097" extrusionOk="0">
                  <a:moveTo>
                    <a:pt x="1" y="1"/>
                  </a:moveTo>
                  <a:lnTo>
                    <a:pt x="1" y="691"/>
                  </a:lnTo>
                  <a:cubicBezTo>
                    <a:pt x="1787" y="691"/>
                    <a:pt x="1716" y="3406"/>
                    <a:pt x="1" y="3406"/>
                  </a:cubicBezTo>
                  <a:lnTo>
                    <a:pt x="1" y="4097"/>
                  </a:lnTo>
                  <a:cubicBezTo>
                    <a:pt x="692" y="4097"/>
                    <a:pt x="1335" y="3740"/>
                    <a:pt x="1692" y="3144"/>
                  </a:cubicBezTo>
                  <a:cubicBezTo>
                    <a:pt x="2073" y="3740"/>
                    <a:pt x="2716" y="4097"/>
                    <a:pt x="3406" y="4097"/>
                  </a:cubicBezTo>
                  <a:lnTo>
                    <a:pt x="3406" y="3406"/>
                  </a:lnTo>
                  <a:cubicBezTo>
                    <a:pt x="1620" y="3406"/>
                    <a:pt x="1668" y="691"/>
                    <a:pt x="3406" y="691"/>
                  </a:cubicBezTo>
                  <a:lnTo>
                    <a:pt x="3406" y="1"/>
                  </a:lnTo>
                  <a:cubicBezTo>
                    <a:pt x="2716" y="1"/>
                    <a:pt x="2073" y="358"/>
                    <a:pt x="1692" y="953"/>
                  </a:cubicBezTo>
                  <a:cubicBezTo>
                    <a:pt x="1335" y="358"/>
                    <a:pt x="692"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3" name="Google Shape;6843;p118"/>
          <p:cNvSpPr/>
          <p:nvPr/>
        </p:nvSpPr>
        <p:spPr>
          <a:xfrm>
            <a:off x="5582602" y="2568014"/>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4" name="Google Shape;6844;p118"/>
          <p:cNvGrpSpPr/>
          <p:nvPr/>
        </p:nvGrpSpPr>
        <p:grpSpPr>
          <a:xfrm>
            <a:off x="5705091" y="2690199"/>
            <a:ext cx="310540" cy="309925"/>
            <a:chOff x="5401227" y="6168625"/>
            <a:chExt cx="310540" cy="309925"/>
          </a:xfrm>
        </p:grpSpPr>
        <p:sp>
          <p:nvSpPr>
            <p:cNvPr id="6845" name="Google Shape;6845;p118"/>
            <p:cNvSpPr/>
            <p:nvPr/>
          </p:nvSpPr>
          <p:spPr>
            <a:xfrm>
              <a:off x="5437487" y="6204911"/>
              <a:ext cx="18490" cy="18464"/>
            </a:xfrm>
            <a:custGeom>
              <a:avLst/>
              <a:gdLst/>
              <a:ahLst/>
              <a:cxnLst/>
              <a:rect l="l" t="t" r="r" b="b"/>
              <a:pathLst>
                <a:path w="692" h="691" extrusionOk="0">
                  <a:moveTo>
                    <a:pt x="1" y="0"/>
                  </a:moveTo>
                  <a:lnTo>
                    <a:pt x="1"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118"/>
            <p:cNvSpPr/>
            <p:nvPr/>
          </p:nvSpPr>
          <p:spPr>
            <a:xfrm>
              <a:off x="5474387" y="6204911"/>
              <a:ext cx="17849" cy="18464"/>
            </a:xfrm>
            <a:custGeom>
              <a:avLst/>
              <a:gdLst/>
              <a:ahLst/>
              <a:cxnLst/>
              <a:rect l="l" t="t" r="r" b="b"/>
              <a:pathLst>
                <a:path w="668" h="691" extrusionOk="0">
                  <a:moveTo>
                    <a:pt x="1" y="0"/>
                  </a:moveTo>
                  <a:lnTo>
                    <a:pt x="1" y="691"/>
                  </a:lnTo>
                  <a:lnTo>
                    <a:pt x="668" y="691"/>
                  </a:lnTo>
                  <a:lnTo>
                    <a:pt x="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118"/>
            <p:cNvSpPr/>
            <p:nvPr/>
          </p:nvSpPr>
          <p:spPr>
            <a:xfrm>
              <a:off x="5510673" y="6204911"/>
              <a:ext cx="18464" cy="18464"/>
            </a:xfrm>
            <a:custGeom>
              <a:avLst/>
              <a:gdLst/>
              <a:ahLst/>
              <a:cxnLst/>
              <a:rect l="l" t="t" r="r" b="b"/>
              <a:pathLst>
                <a:path w="691" h="691" extrusionOk="0">
                  <a:moveTo>
                    <a:pt x="0" y="0"/>
                  </a:moveTo>
                  <a:lnTo>
                    <a:pt x="0"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118"/>
            <p:cNvSpPr/>
            <p:nvPr/>
          </p:nvSpPr>
          <p:spPr>
            <a:xfrm>
              <a:off x="5529109" y="6387542"/>
              <a:ext cx="145758" cy="17822"/>
            </a:xfrm>
            <a:custGeom>
              <a:avLst/>
              <a:gdLst/>
              <a:ahLst/>
              <a:cxnLst/>
              <a:rect l="l" t="t" r="r" b="b"/>
              <a:pathLst>
                <a:path w="5455" h="667" extrusionOk="0">
                  <a:moveTo>
                    <a:pt x="1" y="0"/>
                  </a:moveTo>
                  <a:lnTo>
                    <a:pt x="1" y="667"/>
                  </a:lnTo>
                  <a:lnTo>
                    <a:pt x="5454" y="667"/>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118"/>
            <p:cNvSpPr/>
            <p:nvPr/>
          </p:nvSpPr>
          <p:spPr>
            <a:xfrm>
              <a:off x="5529109" y="6423801"/>
              <a:ext cx="91035" cy="18490"/>
            </a:xfrm>
            <a:custGeom>
              <a:avLst/>
              <a:gdLst/>
              <a:ahLst/>
              <a:cxnLst/>
              <a:rect l="l" t="t" r="r" b="b"/>
              <a:pathLst>
                <a:path w="3407" h="692" extrusionOk="0">
                  <a:moveTo>
                    <a:pt x="1" y="1"/>
                  </a:moveTo>
                  <a:lnTo>
                    <a:pt x="1" y="691"/>
                  </a:lnTo>
                  <a:lnTo>
                    <a:pt x="3406" y="691"/>
                  </a:lnTo>
                  <a:lnTo>
                    <a:pt x="34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118"/>
            <p:cNvSpPr/>
            <p:nvPr/>
          </p:nvSpPr>
          <p:spPr>
            <a:xfrm>
              <a:off x="5440666" y="6387542"/>
              <a:ext cx="64930" cy="54749"/>
            </a:xfrm>
            <a:custGeom>
              <a:avLst/>
              <a:gdLst/>
              <a:ahLst/>
              <a:cxnLst/>
              <a:rect l="l" t="t" r="r" b="b"/>
              <a:pathLst>
                <a:path w="2430" h="2049" extrusionOk="0">
                  <a:moveTo>
                    <a:pt x="1953" y="0"/>
                  </a:moveTo>
                  <a:lnTo>
                    <a:pt x="858" y="1072"/>
                  </a:lnTo>
                  <a:lnTo>
                    <a:pt x="477" y="691"/>
                  </a:lnTo>
                  <a:lnTo>
                    <a:pt x="1" y="1167"/>
                  </a:lnTo>
                  <a:lnTo>
                    <a:pt x="858" y="2048"/>
                  </a:lnTo>
                  <a:lnTo>
                    <a:pt x="2430" y="476"/>
                  </a:lnTo>
                  <a:lnTo>
                    <a:pt x="1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118"/>
            <p:cNvSpPr/>
            <p:nvPr/>
          </p:nvSpPr>
          <p:spPr>
            <a:xfrm>
              <a:off x="5529109" y="6278097"/>
              <a:ext cx="145758" cy="17822"/>
            </a:xfrm>
            <a:custGeom>
              <a:avLst/>
              <a:gdLst/>
              <a:ahLst/>
              <a:cxnLst/>
              <a:rect l="l" t="t" r="r" b="b"/>
              <a:pathLst>
                <a:path w="5455" h="667" extrusionOk="0">
                  <a:moveTo>
                    <a:pt x="1" y="0"/>
                  </a:moveTo>
                  <a:lnTo>
                    <a:pt x="1" y="667"/>
                  </a:lnTo>
                  <a:lnTo>
                    <a:pt x="5454" y="667"/>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118"/>
            <p:cNvSpPr/>
            <p:nvPr/>
          </p:nvSpPr>
          <p:spPr>
            <a:xfrm>
              <a:off x="5529109" y="6314356"/>
              <a:ext cx="145758" cy="18490"/>
            </a:xfrm>
            <a:custGeom>
              <a:avLst/>
              <a:gdLst/>
              <a:ahLst/>
              <a:cxnLst/>
              <a:rect l="l" t="t" r="r" b="b"/>
              <a:pathLst>
                <a:path w="5455" h="692" extrusionOk="0">
                  <a:moveTo>
                    <a:pt x="1" y="0"/>
                  </a:moveTo>
                  <a:lnTo>
                    <a:pt x="1" y="691"/>
                  </a:lnTo>
                  <a:lnTo>
                    <a:pt x="5454" y="691"/>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118"/>
            <p:cNvSpPr/>
            <p:nvPr/>
          </p:nvSpPr>
          <p:spPr>
            <a:xfrm>
              <a:off x="5529109" y="6350615"/>
              <a:ext cx="145758" cy="18490"/>
            </a:xfrm>
            <a:custGeom>
              <a:avLst/>
              <a:gdLst/>
              <a:ahLst/>
              <a:cxnLst/>
              <a:rect l="l" t="t" r="r" b="b"/>
              <a:pathLst>
                <a:path w="5455" h="692" extrusionOk="0">
                  <a:moveTo>
                    <a:pt x="1" y="1"/>
                  </a:moveTo>
                  <a:lnTo>
                    <a:pt x="1" y="691"/>
                  </a:lnTo>
                  <a:lnTo>
                    <a:pt x="5454" y="691"/>
                  </a:lnTo>
                  <a:lnTo>
                    <a:pt x="5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118"/>
            <p:cNvSpPr/>
            <p:nvPr/>
          </p:nvSpPr>
          <p:spPr>
            <a:xfrm>
              <a:off x="5440666" y="6278097"/>
              <a:ext cx="64930" cy="54749"/>
            </a:xfrm>
            <a:custGeom>
              <a:avLst/>
              <a:gdLst/>
              <a:ahLst/>
              <a:cxnLst/>
              <a:rect l="l" t="t" r="r" b="b"/>
              <a:pathLst>
                <a:path w="2430" h="2049" extrusionOk="0">
                  <a:moveTo>
                    <a:pt x="1953" y="0"/>
                  </a:moveTo>
                  <a:lnTo>
                    <a:pt x="858" y="1072"/>
                  </a:lnTo>
                  <a:lnTo>
                    <a:pt x="477" y="691"/>
                  </a:lnTo>
                  <a:lnTo>
                    <a:pt x="1" y="1167"/>
                  </a:lnTo>
                  <a:lnTo>
                    <a:pt x="858" y="2048"/>
                  </a:lnTo>
                  <a:lnTo>
                    <a:pt x="2430" y="476"/>
                  </a:lnTo>
                  <a:lnTo>
                    <a:pt x="1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118"/>
            <p:cNvSpPr/>
            <p:nvPr/>
          </p:nvSpPr>
          <p:spPr>
            <a:xfrm>
              <a:off x="5440666" y="6332819"/>
              <a:ext cx="64930" cy="54749"/>
            </a:xfrm>
            <a:custGeom>
              <a:avLst/>
              <a:gdLst/>
              <a:ahLst/>
              <a:cxnLst/>
              <a:rect l="l" t="t" r="r" b="b"/>
              <a:pathLst>
                <a:path w="2430" h="2049" extrusionOk="0">
                  <a:moveTo>
                    <a:pt x="1953" y="0"/>
                  </a:moveTo>
                  <a:lnTo>
                    <a:pt x="858" y="1072"/>
                  </a:lnTo>
                  <a:lnTo>
                    <a:pt x="477" y="691"/>
                  </a:lnTo>
                  <a:lnTo>
                    <a:pt x="1" y="1167"/>
                  </a:lnTo>
                  <a:lnTo>
                    <a:pt x="858" y="2048"/>
                  </a:lnTo>
                  <a:lnTo>
                    <a:pt x="2430" y="500"/>
                  </a:lnTo>
                  <a:lnTo>
                    <a:pt x="19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118"/>
            <p:cNvSpPr/>
            <p:nvPr/>
          </p:nvSpPr>
          <p:spPr>
            <a:xfrm>
              <a:off x="5401227" y="6168625"/>
              <a:ext cx="310540" cy="309925"/>
            </a:xfrm>
            <a:custGeom>
              <a:avLst/>
              <a:gdLst/>
              <a:ahLst/>
              <a:cxnLst/>
              <a:rect l="l" t="t" r="r" b="b"/>
              <a:pathLst>
                <a:path w="11622" h="11599" extrusionOk="0">
                  <a:moveTo>
                    <a:pt x="10931" y="668"/>
                  </a:moveTo>
                  <a:lnTo>
                    <a:pt x="10931" y="2716"/>
                  </a:lnTo>
                  <a:lnTo>
                    <a:pt x="691" y="2716"/>
                  </a:lnTo>
                  <a:lnTo>
                    <a:pt x="691" y="668"/>
                  </a:lnTo>
                  <a:close/>
                  <a:moveTo>
                    <a:pt x="10931" y="3406"/>
                  </a:moveTo>
                  <a:lnTo>
                    <a:pt x="10931" y="10908"/>
                  </a:lnTo>
                  <a:lnTo>
                    <a:pt x="691" y="10908"/>
                  </a:lnTo>
                  <a:lnTo>
                    <a:pt x="691" y="3406"/>
                  </a:lnTo>
                  <a:close/>
                  <a:moveTo>
                    <a:pt x="0" y="1"/>
                  </a:moveTo>
                  <a:lnTo>
                    <a:pt x="0" y="11599"/>
                  </a:lnTo>
                  <a:lnTo>
                    <a:pt x="11622" y="11599"/>
                  </a:lnTo>
                  <a:lnTo>
                    <a:pt x="11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118"/>
            <p:cNvSpPr/>
            <p:nvPr/>
          </p:nvSpPr>
          <p:spPr>
            <a:xfrm>
              <a:off x="5583832" y="6204911"/>
              <a:ext cx="91035" cy="18464"/>
            </a:xfrm>
            <a:custGeom>
              <a:avLst/>
              <a:gdLst/>
              <a:ahLst/>
              <a:cxnLst/>
              <a:rect l="l" t="t" r="r" b="b"/>
              <a:pathLst>
                <a:path w="3407" h="691" extrusionOk="0">
                  <a:moveTo>
                    <a:pt x="1" y="0"/>
                  </a:moveTo>
                  <a:lnTo>
                    <a:pt x="1" y="691"/>
                  </a:lnTo>
                  <a:lnTo>
                    <a:pt x="3406" y="691"/>
                  </a:lnTo>
                  <a:lnTo>
                    <a:pt x="3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8" name="Google Shape;6858;p118"/>
          <p:cNvSpPr/>
          <p:nvPr/>
        </p:nvSpPr>
        <p:spPr>
          <a:xfrm>
            <a:off x="4735627" y="2568014"/>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118"/>
          <p:cNvSpPr/>
          <p:nvPr/>
        </p:nvSpPr>
        <p:spPr>
          <a:xfrm>
            <a:off x="4885477" y="2691481"/>
            <a:ext cx="255817" cy="307360"/>
          </a:xfrm>
          <a:custGeom>
            <a:avLst/>
            <a:gdLst/>
            <a:ahLst/>
            <a:cxnLst/>
            <a:rect l="l" t="t" r="r" b="b"/>
            <a:pathLst>
              <a:path w="9574" h="11503" extrusionOk="0">
                <a:moveTo>
                  <a:pt x="4787" y="2382"/>
                </a:moveTo>
                <a:cubicBezTo>
                  <a:pt x="5168" y="2954"/>
                  <a:pt x="5811" y="3311"/>
                  <a:pt x="6478" y="3311"/>
                </a:cubicBezTo>
                <a:cubicBezTo>
                  <a:pt x="6668" y="3311"/>
                  <a:pt x="6835" y="3454"/>
                  <a:pt x="6835" y="3644"/>
                </a:cubicBezTo>
                <a:lnTo>
                  <a:pt x="6835" y="4668"/>
                </a:lnTo>
                <a:cubicBezTo>
                  <a:pt x="6835" y="5811"/>
                  <a:pt x="5906" y="6716"/>
                  <a:pt x="4787" y="6716"/>
                </a:cubicBezTo>
                <a:cubicBezTo>
                  <a:pt x="3644" y="6716"/>
                  <a:pt x="2739" y="5811"/>
                  <a:pt x="2739" y="4668"/>
                </a:cubicBezTo>
                <a:lnTo>
                  <a:pt x="2739" y="3644"/>
                </a:lnTo>
                <a:cubicBezTo>
                  <a:pt x="2739" y="3454"/>
                  <a:pt x="2882" y="3311"/>
                  <a:pt x="3072" y="3311"/>
                </a:cubicBezTo>
                <a:cubicBezTo>
                  <a:pt x="3763" y="3311"/>
                  <a:pt x="4406" y="2954"/>
                  <a:pt x="4787" y="2382"/>
                </a:cubicBezTo>
                <a:close/>
                <a:moveTo>
                  <a:pt x="4775" y="608"/>
                </a:moveTo>
                <a:cubicBezTo>
                  <a:pt x="6442" y="608"/>
                  <a:pt x="8109" y="1739"/>
                  <a:pt x="8192" y="4001"/>
                </a:cubicBezTo>
                <a:lnTo>
                  <a:pt x="8192" y="6716"/>
                </a:lnTo>
                <a:lnTo>
                  <a:pt x="6573" y="6716"/>
                </a:lnTo>
                <a:cubicBezTo>
                  <a:pt x="7168" y="6216"/>
                  <a:pt x="7502" y="5454"/>
                  <a:pt x="7502" y="4668"/>
                </a:cubicBezTo>
                <a:lnTo>
                  <a:pt x="7502" y="3644"/>
                </a:lnTo>
                <a:cubicBezTo>
                  <a:pt x="7502" y="3073"/>
                  <a:pt x="7049" y="2620"/>
                  <a:pt x="6478" y="2620"/>
                </a:cubicBezTo>
                <a:cubicBezTo>
                  <a:pt x="5716" y="2620"/>
                  <a:pt x="5120" y="2025"/>
                  <a:pt x="5120" y="1263"/>
                </a:cubicBezTo>
                <a:lnTo>
                  <a:pt x="4430" y="1263"/>
                </a:lnTo>
                <a:cubicBezTo>
                  <a:pt x="4430" y="2025"/>
                  <a:pt x="3810" y="2620"/>
                  <a:pt x="3072" y="2620"/>
                </a:cubicBezTo>
                <a:cubicBezTo>
                  <a:pt x="2501" y="2620"/>
                  <a:pt x="2048" y="3073"/>
                  <a:pt x="2048" y="3644"/>
                </a:cubicBezTo>
                <a:cubicBezTo>
                  <a:pt x="2024" y="4906"/>
                  <a:pt x="1977" y="5811"/>
                  <a:pt x="2977" y="6716"/>
                </a:cubicBezTo>
                <a:lnTo>
                  <a:pt x="1358" y="6716"/>
                </a:lnTo>
                <a:lnTo>
                  <a:pt x="1358" y="4001"/>
                </a:lnTo>
                <a:cubicBezTo>
                  <a:pt x="1441" y="1739"/>
                  <a:pt x="3108" y="608"/>
                  <a:pt x="4775" y="608"/>
                </a:cubicBezTo>
                <a:close/>
                <a:moveTo>
                  <a:pt x="5287" y="7359"/>
                </a:moveTo>
                <a:lnTo>
                  <a:pt x="5454" y="8407"/>
                </a:lnTo>
                <a:cubicBezTo>
                  <a:pt x="5263" y="8645"/>
                  <a:pt x="5025" y="8860"/>
                  <a:pt x="4787" y="9026"/>
                </a:cubicBezTo>
                <a:cubicBezTo>
                  <a:pt x="4525" y="8860"/>
                  <a:pt x="4287" y="8645"/>
                  <a:pt x="4096" y="8407"/>
                </a:cubicBezTo>
                <a:lnTo>
                  <a:pt x="4287" y="7359"/>
                </a:lnTo>
                <a:cubicBezTo>
                  <a:pt x="4453" y="7395"/>
                  <a:pt x="4620" y="7413"/>
                  <a:pt x="4787" y="7413"/>
                </a:cubicBezTo>
                <a:cubicBezTo>
                  <a:pt x="4953" y="7413"/>
                  <a:pt x="5120" y="7395"/>
                  <a:pt x="5287" y="7359"/>
                </a:cubicBezTo>
                <a:close/>
                <a:moveTo>
                  <a:pt x="2048" y="8812"/>
                </a:moveTo>
                <a:lnTo>
                  <a:pt x="2048" y="9598"/>
                </a:lnTo>
                <a:lnTo>
                  <a:pt x="2715" y="10288"/>
                </a:lnTo>
                <a:lnTo>
                  <a:pt x="2715" y="10812"/>
                </a:lnTo>
                <a:lnTo>
                  <a:pt x="667" y="10812"/>
                </a:lnTo>
                <a:lnTo>
                  <a:pt x="667" y="10479"/>
                </a:lnTo>
                <a:cubicBezTo>
                  <a:pt x="667" y="9669"/>
                  <a:pt x="1238" y="8979"/>
                  <a:pt x="2048" y="8812"/>
                </a:cubicBezTo>
                <a:close/>
                <a:moveTo>
                  <a:pt x="3525" y="8764"/>
                </a:moveTo>
                <a:cubicBezTo>
                  <a:pt x="3787" y="9098"/>
                  <a:pt x="4096" y="9383"/>
                  <a:pt x="4430" y="9622"/>
                </a:cubicBezTo>
                <a:lnTo>
                  <a:pt x="4430" y="10812"/>
                </a:lnTo>
                <a:lnTo>
                  <a:pt x="3406" y="10812"/>
                </a:lnTo>
                <a:lnTo>
                  <a:pt x="3406" y="10003"/>
                </a:lnTo>
                <a:lnTo>
                  <a:pt x="2739" y="9312"/>
                </a:lnTo>
                <a:lnTo>
                  <a:pt x="2739" y="8764"/>
                </a:lnTo>
                <a:close/>
                <a:moveTo>
                  <a:pt x="6835" y="8764"/>
                </a:moveTo>
                <a:lnTo>
                  <a:pt x="6835" y="9312"/>
                </a:lnTo>
                <a:lnTo>
                  <a:pt x="6144" y="10003"/>
                </a:lnTo>
                <a:lnTo>
                  <a:pt x="6144" y="10812"/>
                </a:lnTo>
                <a:lnTo>
                  <a:pt x="5120" y="10812"/>
                </a:lnTo>
                <a:lnTo>
                  <a:pt x="5120" y="9622"/>
                </a:lnTo>
                <a:cubicBezTo>
                  <a:pt x="5477" y="9383"/>
                  <a:pt x="5763" y="9098"/>
                  <a:pt x="6025" y="8764"/>
                </a:cubicBezTo>
                <a:close/>
                <a:moveTo>
                  <a:pt x="7502" y="8812"/>
                </a:moveTo>
                <a:cubicBezTo>
                  <a:pt x="8288" y="8979"/>
                  <a:pt x="8859" y="9669"/>
                  <a:pt x="8859" y="10479"/>
                </a:cubicBezTo>
                <a:lnTo>
                  <a:pt x="8859" y="10812"/>
                </a:lnTo>
                <a:lnTo>
                  <a:pt x="6811" y="10812"/>
                </a:lnTo>
                <a:lnTo>
                  <a:pt x="6811" y="10288"/>
                </a:lnTo>
                <a:lnTo>
                  <a:pt x="7502" y="9598"/>
                </a:lnTo>
                <a:lnTo>
                  <a:pt x="7502" y="8812"/>
                </a:lnTo>
                <a:close/>
                <a:moveTo>
                  <a:pt x="4787" y="1"/>
                </a:moveTo>
                <a:cubicBezTo>
                  <a:pt x="2548" y="1"/>
                  <a:pt x="738" y="1763"/>
                  <a:pt x="691" y="4001"/>
                </a:cubicBezTo>
                <a:lnTo>
                  <a:pt x="691" y="7407"/>
                </a:lnTo>
                <a:lnTo>
                  <a:pt x="3572" y="7407"/>
                </a:lnTo>
                <a:lnTo>
                  <a:pt x="3477" y="8097"/>
                </a:lnTo>
                <a:lnTo>
                  <a:pt x="2382" y="8097"/>
                </a:lnTo>
                <a:cubicBezTo>
                  <a:pt x="1072" y="8097"/>
                  <a:pt x="0" y="9145"/>
                  <a:pt x="0" y="10479"/>
                </a:cubicBezTo>
                <a:lnTo>
                  <a:pt x="0" y="11503"/>
                </a:lnTo>
                <a:lnTo>
                  <a:pt x="9573" y="11503"/>
                </a:lnTo>
                <a:lnTo>
                  <a:pt x="9573" y="10479"/>
                </a:lnTo>
                <a:cubicBezTo>
                  <a:pt x="9573" y="9160"/>
                  <a:pt x="8525" y="8097"/>
                  <a:pt x="7212" y="8097"/>
                </a:cubicBezTo>
                <a:cubicBezTo>
                  <a:pt x="7197" y="8097"/>
                  <a:pt x="7183" y="8097"/>
                  <a:pt x="7168" y="8097"/>
                </a:cubicBezTo>
                <a:lnTo>
                  <a:pt x="6097" y="8097"/>
                </a:lnTo>
                <a:lnTo>
                  <a:pt x="5978" y="7407"/>
                </a:lnTo>
                <a:lnTo>
                  <a:pt x="8883" y="7407"/>
                </a:lnTo>
                <a:lnTo>
                  <a:pt x="8883" y="4001"/>
                </a:lnTo>
                <a:cubicBezTo>
                  <a:pt x="8811" y="1763"/>
                  <a:pt x="7002" y="1"/>
                  <a:pt x="4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118"/>
          <p:cNvSpPr/>
          <p:nvPr/>
        </p:nvSpPr>
        <p:spPr>
          <a:xfrm>
            <a:off x="3888652" y="2568014"/>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1" name="Google Shape;6861;p118"/>
          <p:cNvGrpSpPr/>
          <p:nvPr/>
        </p:nvGrpSpPr>
        <p:grpSpPr>
          <a:xfrm>
            <a:off x="4011447" y="2690212"/>
            <a:ext cx="309925" cy="309899"/>
            <a:chOff x="4168661" y="6184550"/>
            <a:chExt cx="309925" cy="309899"/>
          </a:xfrm>
        </p:grpSpPr>
        <p:sp>
          <p:nvSpPr>
            <p:cNvPr id="6862" name="Google Shape;6862;p118"/>
            <p:cNvSpPr/>
            <p:nvPr/>
          </p:nvSpPr>
          <p:spPr>
            <a:xfrm>
              <a:off x="4168661" y="6184550"/>
              <a:ext cx="309925" cy="309899"/>
            </a:xfrm>
            <a:custGeom>
              <a:avLst/>
              <a:gdLst/>
              <a:ahLst/>
              <a:cxnLst/>
              <a:rect l="l" t="t" r="r" b="b"/>
              <a:pathLst>
                <a:path w="11599" h="11598" extrusionOk="0">
                  <a:moveTo>
                    <a:pt x="5454" y="667"/>
                  </a:moveTo>
                  <a:lnTo>
                    <a:pt x="5454" y="4096"/>
                  </a:lnTo>
                  <a:lnTo>
                    <a:pt x="667" y="4096"/>
                  </a:lnTo>
                  <a:lnTo>
                    <a:pt x="667" y="667"/>
                  </a:lnTo>
                  <a:close/>
                  <a:moveTo>
                    <a:pt x="10908" y="667"/>
                  </a:moveTo>
                  <a:lnTo>
                    <a:pt x="10908" y="4096"/>
                  </a:lnTo>
                  <a:lnTo>
                    <a:pt x="6145" y="4096"/>
                  </a:lnTo>
                  <a:lnTo>
                    <a:pt x="6145" y="667"/>
                  </a:lnTo>
                  <a:close/>
                  <a:moveTo>
                    <a:pt x="5454" y="4763"/>
                  </a:moveTo>
                  <a:lnTo>
                    <a:pt x="5454" y="10907"/>
                  </a:lnTo>
                  <a:lnTo>
                    <a:pt x="667" y="10907"/>
                  </a:lnTo>
                  <a:lnTo>
                    <a:pt x="667" y="4763"/>
                  </a:lnTo>
                  <a:close/>
                  <a:moveTo>
                    <a:pt x="10908" y="4763"/>
                  </a:moveTo>
                  <a:lnTo>
                    <a:pt x="10908" y="10907"/>
                  </a:lnTo>
                  <a:lnTo>
                    <a:pt x="6145" y="10907"/>
                  </a:lnTo>
                  <a:lnTo>
                    <a:pt x="6145" y="4763"/>
                  </a:lnTo>
                  <a:close/>
                  <a:moveTo>
                    <a:pt x="1" y="0"/>
                  </a:moveTo>
                  <a:lnTo>
                    <a:pt x="1" y="11598"/>
                  </a:lnTo>
                  <a:lnTo>
                    <a:pt x="11598" y="11598"/>
                  </a:lnTo>
                  <a:lnTo>
                    <a:pt x="115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118"/>
            <p:cNvSpPr/>
            <p:nvPr/>
          </p:nvSpPr>
          <p:spPr>
            <a:xfrm>
              <a:off x="4217665" y="6224630"/>
              <a:ext cx="65571" cy="54749"/>
            </a:xfrm>
            <a:custGeom>
              <a:avLst/>
              <a:gdLst/>
              <a:ahLst/>
              <a:cxnLst/>
              <a:rect l="l" t="t" r="r" b="b"/>
              <a:pathLst>
                <a:path w="2454" h="2049" extrusionOk="0">
                  <a:moveTo>
                    <a:pt x="1953" y="1"/>
                  </a:moveTo>
                  <a:lnTo>
                    <a:pt x="881" y="1072"/>
                  </a:lnTo>
                  <a:lnTo>
                    <a:pt x="500" y="691"/>
                  </a:lnTo>
                  <a:lnTo>
                    <a:pt x="0" y="1168"/>
                  </a:lnTo>
                  <a:lnTo>
                    <a:pt x="881" y="2049"/>
                  </a:lnTo>
                  <a:lnTo>
                    <a:pt x="2453" y="477"/>
                  </a:lnTo>
                  <a:lnTo>
                    <a:pt x="19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118"/>
            <p:cNvSpPr/>
            <p:nvPr/>
          </p:nvSpPr>
          <p:spPr>
            <a:xfrm>
              <a:off x="4371652" y="6223348"/>
              <a:ext cx="49646" cy="49672"/>
            </a:xfrm>
            <a:custGeom>
              <a:avLst/>
              <a:gdLst/>
              <a:ahLst/>
              <a:cxnLst/>
              <a:rect l="l" t="t" r="r" b="b"/>
              <a:pathLst>
                <a:path w="1858" h="1859" extrusionOk="0">
                  <a:moveTo>
                    <a:pt x="477" y="1"/>
                  </a:moveTo>
                  <a:lnTo>
                    <a:pt x="0" y="477"/>
                  </a:lnTo>
                  <a:lnTo>
                    <a:pt x="453" y="930"/>
                  </a:lnTo>
                  <a:lnTo>
                    <a:pt x="0" y="1358"/>
                  </a:lnTo>
                  <a:lnTo>
                    <a:pt x="477" y="1859"/>
                  </a:lnTo>
                  <a:lnTo>
                    <a:pt x="929" y="1406"/>
                  </a:lnTo>
                  <a:lnTo>
                    <a:pt x="1382" y="1859"/>
                  </a:lnTo>
                  <a:lnTo>
                    <a:pt x="1858" y="1358"/>
                  </a:lnTo>
                  <a:lnTo>
                    <a:pt x="1405" y="930"/>
                  </a:lnTo>
                  <a:lnTo>
                    <a:pt x="1858" y="477"/>
                  </a:lnTo>
                  <a:lnTo>
                    <a:pt x="1382" y="1"/>
                  </a:lnTo>
                  <a:lnTo>
                    <a:pt x="929" y="430"/>
                  </a:lnTo>
                  <a:lnTo>
                    <a:pt x="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118"/>
            <p:cNvSpPr/>
            <p:nvPr/>
          </p:nvSpPr>
          <p:spPr>
            <a:xfrm>
              <a:off x="4241205" y="6330254"/>
              <a:ext cx="54749" cy="18490"/>
            </a:xfrm>
            <a:custGeom>
              <a:avLst/>
              <a:gdLst/>
              <a:ahLst/>
              <a:cxnLst/>
              <a:rect l="l" t="t" r="r" b="b"/>
              <a:pathLst>
                <a:path w="2049" h="692" extrusionOk="0">
                  <a:moveTo>
                    <a:pt x="0" y="1"/>
                  </a:moveTo>
                  <a:lnTo>
                    <a:pt x="0" y="691"/>
                  </a:lnTo>
                  <a:lnTo>
                    <a:pt x="2048" y="691"/>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118"/>
            <p:cNvSpPr/>
            <p:nvPr/>
          </p:nvSpPr>
          <p:spPr>
            <a:xfrm>
              <a:off x="4204920" y="6330254"/>
              <a:ext cx="18490" cy="18490"/>
            </a:xfrm>
            <a:custGeom>
              <a:avLst/>
              <a:gdLst/>
              <a:ahLst/>
              <a:cxnLst/>
              <a:rect l="l" t="t" r="r" b="b"/>
              <a:pathLst>
                <a:path w="692" h="692" extrusionOk="0">
                  <a:moveTo>
                    <a:pt x="1" y="1"/>
                  </a:moveTo>
                  <a:lnTo>
                    <a:pt x="1" y="691"/>
                  </a:lnTo>
                  <a:lnTo>
                    <a:pt x="692" y="691"/>
                  </a:lnTo>
                  <a:lnTo>
                    <a:pt x="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118"/>
            <p:cNvSpPr/>
            <p:nvPr/>
          </p:nvSpPr>
          <p:spPr>
            <a:xfrm>
              <a:off x="4241205" y="6366540"/>
              <a:ext cx="45825" cy="18464"/>
            </a:xfrm>
            <a:custGeom>
              <a:avLst/>
              <a:gdLst/>
              <a:ahLst/>
              <a:cxnLst/>
              <a:rect l="l" t="t" r="r" b="b"/>
              <a:pathLst>
                <a:path w="1715" h="691" extrusionOk="0">
                  <a:moveTo>
                    <a:pt x="0" y="0"/>
                  </a:moveTo>
                  <a:lnTo>
                    <a:pt x="0" y="691"/>
                  </a:lnTo>
                  <a:lnTo>
                    <a:pt x="1715" y="691"/>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118"/>
            <p:cNvSpPr/>
            <p:nvPr/>
          </p:nvSpPr>
          <p:spPr>
            <a:xfrm>
              <a:off x="4204920" y="6366540"/>
              <a:ext cx="18490" cy="18464"/>
            </a:xfrm>
            <a:custGeom>
              <a:avLst/>
              <a:gdLst/>
              <a:ahLst/>
              <a:cxnLst/>
              <a:rect l="l" t="t" r="r" b="b"/>
              <a:pathLst>
                <a:path w="692" h="691" extrusionOk="0">
                  <a:moveTo>
                    <a:pt x="1" y="0"/>
                  </a:moveTo>
                  <a:lnTo>
                    <a:pt x="1" y="691"/>
                  </a:lnTo>
                  <a:lnTo>
                    <a:pt x="692" y="691"/>
                  </a:lnTo>
                  <a:lnTo>
                    <a:pt x="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118"/>
            <p:cNvSpPr/>
            <p:nvPr/>
          </p:nvSpPr>
          <p:spPr>
            <a:xfrm>
              <a:off x="4241205" y="6403440"/>
              <a:ext cx="54749" cy="17849"/>
            </a:xfrm>
            <a:custGeom>
              <a:avLst/>
              <a:gdLst/>
              <a:ahLst/>
              <a:cxnLst/>
              <a:rect l="l" t="t" r="r" b="b"/>
              <a:pathLst>
                <a:path w="2049" h="668" extrusionOk="0">
                  <a:moveTo>
                    <a:pt x="0" y="0"/>
                  </a:moveTo>
                  <a:lnTo>
                    <a:pt x="0" y="667"/>
                  </a:lnTo>
                  <a:lnTo>
                    <a:pt x="2048" y="667"/>
                  </a:lnTo>
                  <a:lnTo>
                    <a:pt x="2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118"/>
            <p:cNvSpPr/>
            <p:nvPr/>
          </p:nvSpPr>
          <p:spPr>
            <a:xfrm>
              <a:off x="4204920" y="6403440"/>
              <a:ext cx="18490" cy="17849"/>
            </a:xfrm>
            <a:custGeom>
              <a:avLst/>
              <a:gdLst/>
              <a:ahLst/>
              <a:cxnLst/>
              <a:rect l="l" t="t" r="r" b="b"/>
              <a:pathLst>
                <a:path w="692" h="668" extrusionOk="0">
                  <a:moveTo>
                    <a:pt x="1" y="0"/>
                  </a:moveTo>
                  <a:lnTo>
                    <a:pt x="1" y="667"/>
                  </a:lnTo>
                  <a:lnTo>
                    <a:pt x="692" y="667"/>
                  </a:lnTo>
                  <a:lnTo>
                    <a:pt x="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118"/>
            <p:cNvSpPr/>
            <p:nvPr/>
          </p:nvSpPr>
          <p:spPr>
            <a:xfrm>
              <a:off x="4387551" y="6330254"/>
              <a:ext cx="54749" cy="18490"/>
            </a:xfrm>
            <a:custGeom>
              <a:avLst/>
              <a:gdLst/>
              <a:ahLst/>
              <a:cxnLst/>
              <a:rect l="l" t="t" r="r" b="b"/>
              <a:pathLst>
                <a:path w="2049" h="692" extrusionOk="0">
                  <a:moveTo>
                    <a:pt x="1" y="1"/>
                  </a:moveTo>
                  <a:lnTo>
                    <a:pt x="1" y="691"/>
                  </a:lnTo>
                  <a:lnTo>
                    <a:pt x="2049" y="691"/>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118"/>
            <p:cNvSpPr/>
            <p:nvPr/>
          </p:nvSpPr>
          <p:spPr>
            <a:xfrm>
              <a:off x="4350651" y="6330254"/>
              <a:ext cx="18490" cy="18490"/>
            </a:xfrm>
            <a:custGeom>
              <a:avLst/>
              <a:gdLst/>
              <a:ahLst/>
              <a:cxnLst/>
              <a:rect l="l" t="t" r="r" b="b"/>
              <a:pathLst>
                <a:path w="692" h="692" extrusionOk="0">
                  <a:moveTo>
                    <a:pt x="0" y="1"/>
                  </a:moveTo>
                  <a:lnTo>
                    <a:pt x="0" y="691"/>
                  </a:lnTo>
                  <a:lnTo>
                    <a:pt x="691" y="691"/>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118"/>
            <p:cNvSpPr/>
            <p:nvPr/>
          </p:nvSpPr>
          <p:spPr>
            <a:xfrm>
              <a:off x="4387551" y="6366540"/>
              <a:ext cx="45210" cy="18464"/>
            </a:xfrm>
            <a:custGeom>
              <a:avLst/>
              <a:gdLst/>
              <a:ahLst/>
              <a:cxnLst/>
              <a:rect l="l" t="t" r="r" b="b"/>
              <a:pathLst>
                <a:path w="1692" h="691" extrusionOk="0">
                  <a:moveTo>
                    <a:pt x="1" y="0"/>
                  </a:moveTo>
                  <a:lnTo>
                    <a:pt x="1" y="691"/>
                  </a:lnTo>
                  <a:lnTo>
                    <a:pt x="1692" y="691"/>
                  </a:lnTo>
                  <a:lnTo>
                    <a:pt x="1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118"/>
            <p:cNvSpPr/>
            <p:nvPr/>
          </p:nvSpPr>
          <p:spPr>
            <a:xfrm>
              <a:off x="4350651" y="6366540"/>
              <a:ext cx="18490" cy="18464"/>
            </a:xfrm>
            <a:custGeom>
              <a:avLst/>
              <a:gdLst/>
              <a:ahLst/>
              <a:cxnLst/>
              <a:rect l="l" t="t" r="r" b="b"/>
              <a:pathLst>
                <a:path w="692" h="691" extrusionOk="0">
                  <a:moveTo>
                    <a:pt x="0" y="0"/>
                  </a:moveTo>
                  <a:lnTo>
                    <a:pt x="0"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118"/>
            <p:cNvSpPr/>
            <p:nvPr/>
          </p:nvSpPr>
          <p:spPr>
            <a:xfrm>
              <a:off x="4387551" y="6403440"/>
              <a:ext cx="54749" cy="17849"/>
            </a:xfrm>
            <a:custGeom>
              <a:avLst/>
              <a:gdLst/>
              <a:ahLst/>
              <a:cxnLst/>
              <a:rect l="l" t="t" r="r" b="b"/>
              <a:pathLst>
                <a:path w="2049" h="668" extrusionOk="0">
                  <a:moveTo>
                    <a:pt x="1" y="0"/>
                  </a:moveTo>
                  <a:lnTo>
                    <a:pt x="1" y="667"/>
                  </a:lnTo>
                  <a:lnTo>
                    <a:pt x="2049" y="667"/>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118"/>
            <p:cNvSpPr/>
            <p:nvPr/>
          </p:nvSpPr>
          <p:spPr>
            <a:xfrm>
              <a:off x="4350651" y="6403440"/>
              <a:ext cx="18490" cy="17849"/>
            </a:xfrm>
            <a:custGeom>
              <a:avLst/>
              <a:gdLst/>
              <a:ahLst/>
              <a:cxnLst/>
              <a:rect l="l" t="t" r="r" b="b"/>
              <a:pathLst>
                <a:path w="692" h="668" extrusionOk="0">
                  <a:moveTo>
                    <a:pt x="0" y="0"/>
                  </a:moveTo>
                  <a:lnTo>
                    <a:pt x="0" y="667"/>
                  </a:lnTo>
                  <a:lnTo>
                    <a:pt x="691" y="667"/>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118"/>
            <p:cNvSpPr/>
            <p:nvPr/>
          </p:nvSpPr>
          <p:spPr>
            <a:xfrm>
              <a:off x="4387551" y="6439699"/>
              <a:ext cx="36312" cy="18490"/>
            </a:xfrm>
            <a:custGeom>
              <a:avLst/>
              <a:gdLst/>
              <a:ahLst/>
              <a:cxnLst/>
              <a:rect l="l" t="t" r="r" b="b"/>
              <a:pathLst>
                <a:path w="1359" h="692" extrusionOk="0">
                  <a:moveTo>
                    <a:pt x="1" y="1"/>
                  </a:moveTo>
                  <a:lnTo>
                    <a:pt x="1" y="691"/>
                  </a:lnTo>
                  <a:lnTo>
                    <a:pt x="1358" y="691"/>
                  </a:lnTo>
                  <a:lnTo>
                    <a:pt x="13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118"/>
            <p:cNvSpPr/>
            <p:nvPr/>
          </p:nvSpPr>
          <p:spPr>
            <a:xfrm>
              <a:off x="4350651" y="6439699"/>
              <a:ext cx="18490" cy="18490"/>
            </a:xfrm>
            <a:custGeom>
              <a:avLst/>
              <a:gdLst/>
              <a:ahLst/>
              <a:cxnLst/>
              <a:rect l="l" t="t" r="r" b="b"/>
              <a:pathLst>
                <a:path w="692" h="692" extrusionOk="0">
                  <a:moveTo>
                    <a:pt x="0" y="1"/>
                  </a:moveTo>
                  <a:lnTo>
                    <a:pt x="0" y="691"/>
                  </a:lnTo>
                  <a:lnTo>
                    <a:pt x="691" y="691"/>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9" name="Google Shape;6879;p118"/>
          <p:cNvSpPr/>
          <p:nvPr/>
        </p:nvSpPr>
        <p:spPr>
          <a:xfrm>
            <a:off x="3041676" y="2568014"/>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0" name="Google Shape;6880;p118"/>
          <p:cNvGrpSpPr/>
          <p:nvPr/>
        </p:nvGrpSpPr>
        <p:grpSpPr>
          <a:xfrm>
            <a:off x="3164165" y="2689891"/>
            <a:ext cx="310540" cy="310540"/>
            <a:chOff x="3555891" y="6192192"/>
            <a:chExt cx="310540" cy="310540"/>
          </a:xfrm>
        </p:grpSpPr>
        <p:sp>
          <p:nvSpPr>
            <p:cNvPr id="6881" name="Google Shape;6881;p118"/>
            <p:cNvSpPr/>
            <p:nvPr/>
          </p:nvSpPr>
          <p:spPr>
            <a:xfrm>
              <a:off x="3592150" y="6228451"/>
              <a:ext cx="18490" cy="18490"/>
            </a:xfrm>
            <a:custGeom>
              <a:avLst/>
              <a:gdLst/>
              <a:ahLst/>
              <a:cxnLst/>
              <a:rect l="l" t="t" r="r" b="b"/>
              <a:pathLst>
                <a:path w="692" h="692" extrusionOk="0">
                  <a:moveTo>
                    <a:pt x="1" y="1"/>
                  </a:moveTo>
                  <a:lnTo>
                    <a:pt x="1" y="691"/>
                  </a:lnTo>
                  <a:lnTo>
                    <a:pt x="691" y="691"/>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118"/>
            <p:cNvSpPr/>
            <p:nvPr/>
          </p:nvSpPr>
          <p:spPr>
            <a:xfrm>
              <a:off x="3629050" y="6228451"/>
              <a:ext cx="17849" cy="18490"/>
            </a:xfrm>
            <a:custGeom>
              <a:avLst/>
              <a:gdLst/>
              <a:ahLst/>
              <a:cxnLst/>
              <a:rect l="l" t="t" r="r" b="b"/>
              <a:pathLst>
                <a:path w="668" h="692" extrusionOk="0">
                  <a:moveTo>
                    <a:pt x="1" y="1"/>
                  </a:moveTo>
                  <a:lnTo>
                    <a:pt x="1" y="691"/>
                  </a:lnTo>
                  <a:lnTo>
                    <a:pt x="668" y="691"/>
                  </a:lnTo>
                  <a:lnTo>
                    <a:pt x="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118"/>
            <p:cNvSpPr/>
            <p:nvPr/>
          </p:nvSpPr>
          <p:spPr>
            <a:xfrm>
              <a:off x="3665336" y="6228451"/>
              <a:ext cx="18464" cy="18490"/>
            </a:xfrm>
            <a:custGeom>
              <a:avLst/>
              <a:gdLst/>
              <a:ahLst/>
              <a:cxnLst/>
              <a:rect l="l" t="t" r="r" b="b"/>
              <a:pathLst>
                <a:path w="691" h="692" extrusionOk="0">
                  <a:moveTo>
                    <a:pt x="0" y="1"/>
                  </a:moveTo>
                  <a:lnTo>
                    <a:pt x="0" y="691"/>
                  </a:lnTo>
                  <a:lnTo>
                    <a:pt x="691" y="691"/>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118"/>
            <p:cNvSpPr/>
            <p:nvPr/>
          </p:nvSpPr>
          <p:spPr>
            <a:xfrm>
              <a:off x="3555891" y="6192192"/>
              <a:ext cx="310540" cy="310540"/>
            </a:xfrm>
            <a:custGeom>
              <a:avLst/>
              <a:gdLst/>
              <a:ahLst/>
              <a:cxnLst/>
              <a:rect l="l" t="t" r="r" b="b"/>
              <a:pathLst>
                <a:path w="11622" h="11622" extrusionOk="0">
                  <a:moveTo>
                    <a:pt x="10931" y="691"/>
                  </a:moveTo>
                  <a:lnTo>
                    <a:pt x="10931" y="2739"/>
                  </a:lnTo>
                  <a:lnTo>
                    <a:pt x="691" y="2739"/>
                  </a:lnTo>
                  <a:lnTo>
                    <a:pt x="691" y="691"/>
                  </a:lnTo>
                  <a:close/>
                  <a:moveTo>
                    <a:pt x="10931" y="3406"/>
                  </a:moveTo>
                  <a:lnTo>
                    <a:pt x="10931" y="10931"/>
                  </a:lnTo>
                  <a:lnTo>
                    <a:pt x="691" y="10931"/>
                  </a:lnTo>
                  <a:lnTo>
                    <a:pt x="691" y="3406"/>
                  </a:lnTo>
                  <a:close/>
                  <a:moveTo>
                    <a:pt x="0" y="0"/>
                  </a:moveTo>
                  <a:lnTo>
                    <a:pt x="0" y="11621"/>
                  </a:lnTo>
                  <a:lnTo>
                    <a:pt x="11622" y="11621"/>
                  </a:lnTo>
                  <a:lnTo>
                    <a:pt x="116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118"/>
            <p:cNvSpPr/>
            <p:nvPr/>
          </p:nvSpPr>
          <p:spPr>
            <a:xfrm>
              <a:off x="3738495" y="6228451"/>
              <a:ext cx="91035" cy="18490"/>
            </a:xfrm>
            <a:custGeom>
              <a:avLst/>
              <a:gdLst/>
              <a:ahLst/>
              <a:cxnLst/>
              <a:rect l="l" t="t" r="r" b="b"/>
              <a:pathLst>
                <a:path w="3407" h="692" extrusionOk="0">
                  <a:moveTo>
                    <a:pt x="1" y="1"/>
                  </a:moveTo>
                  <a:lnTo>
                    <a:pt x="1" y="691"/>
                  </a:lnTo>
                  <a:lnTo>
                    <a:pt x="3406" y="691"/>
                  </a:lnTo>
                  <a:lnTo>
                    <a:pt x="34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118"/>
            <p:cNvSpPr/>
            <p:nvPr/>
          </p:nvSpPr>
          <p:spPr>
            <a:xfrm>
              <a:off x="3592150" y="6301637"/>
              <a:ext cx="237380" cy="164194"/>
            </a:xfrm>
            <a:custGeom>
              <a:avLst/>
              <a:gdLst/>
              <a:ahLst/>
              <a:cxnLst/>
              <a:rect l="l" t="t" r="r" b="b"/>
              <a:pathLst>
                <a:path w="8884" h="6145" extrusionOk="0">
                  <a:moveTo>
                    <a:pt x="1382" y="2048"/>
                  </a:moveTo>
                  <a:lnTo>
                    <a:pt x="1382" y="4096"/>
                  </a:lnTo>
                  <a:lnTo>
                    <a:pt x="691" y="4096"/>
                  </a:lnTo>
                  <a:lnTo>
                    <a:pt x="691" y="2048"/>
                  </a:lnTo>
                  <a:close/>
                  <a:moveTo>
                    <a:pt x="4787" y="2048"/>
                  </a:moveTo>
                  <a:lnTo>
                    <a:pt x="4787" y="4096"/>
                  </a:lnTo>
                  <a:lnTo>
                    <a:pt x="4097" y="4096"/>
                  </a:lnTo>
                  <a:lnTo>
                    <a:pt x="4097" y="2048"/>
                  </a:lnTo>
                  <a:close/>
                  <a:moveTo>
                    <a:pt x="8193" y="2048"/>
                  </a:moveTo>
                  <a:lnTo>
                    <a:pt x="8193" y="4096"/>
                  </a:lnTo>
                  <a:lnTo>
                    <a:pt x="7526" y="4096"/>
                  </a:lnTo>
                  <a:lnTo>
                    <a:pt x="7526" y="2048"/>
                  </a:lnTo>
                  <a:close/>
                  <a:moveTo>
                    <a:pt x="691" y="0"/>
                  </a:moveTo>
                  <a:lnTo>
                    <a:pt x="691" y="1358"/>
                  </a:lnTo>
                  <a:lnTo>
                    <a:pt x="1" y="1358"/>
                  </a:lnTo>
                  <a:lnTo>
                    <a:pt x="1" y="4787"/>
                  </a:lnTo>
                  <a:lnTo>
                    <a:pt x="2049" y="4787"/>
                  </a:lnTo>
                  <a:lnTo>
                    <a:pt x="2049" y="1358"/>
                  </a:lnTo>
                  <a:lnTo>
                    <a:pt x="1382" y="1358"/>
                  </a:lnTo>
                  <a:lnTo>
                    <a:pt x="1382" y="691"/>
                  </a:lnTo>
                  <a:lnTo>
                    <a:pt x="4097" y="691"/>
                  </a:lnTo>
                  <a:lnTo>
                    <a:pt x="4097" y="1358"/>
                  </a:lnTo>
                  <a:lnTo>
                    <a:pt x="3430" y="1358"/>
                  </a:lnTo>
                  <a:lnTo>
                    <a:pt x="3430" y="4787"/>
                  </a:lnTo>
                  <a:lnTo>
                    <a:pt x="4097" y="4787"/>
                  </a:lnTo>
                  <a:lnTo>
                    <a:pt x="4097" y="6144"/>
                  </a:lnTo>
                  <a:lnTo>
                    <a:pt x="8193" y="6144"/>
                  </a:lnTo>
                  <a:lnTo>
                    <a:pt x="8193" y="4787"/>
                  </a:lnTo>
                  <a:lnTo>
                    <a:pt x="8883" y="4787"/>
                  </a:lnTo>
                  <a:lnTo>
                    <a:pt x="8883" y="1358"/>
                  </a:lnTo>
                  <a:lnTo>
                    <a:pt x="6835" y="1358"/>
                  </a:lnTo>
                  <a:lnTo>
                    <a:pt x="6835" y="4787"/>
                  </a:lnTo>
                  <a:lnTo>
                    <a:pt x="7526" y="4787"/>
                  </a:lnTo>
                  <a:lnTo>
                    <a:pt x="7526" y="5477"/>
                  </a:lnTo>
                  <a:lnTo>
                    <a:pt x="4787" y="5477"/>
                  </a:lnTo>
                  <a:lnTo>
                    <a:pt x="4787" y="4787"/>
                  </a:lnTo>
                  <a:lnTo>
                    <a:pt x="5478" y="4787"/>
                  </a:lnTo>
                  <a:lnTo>
                    <a:pt x="5478" y="1358"/>
                  </a:lnTo>
                  <a:lnTo>
                    <a:pt x="4787" y="1358"/>
                  </a:lnTo>
                  <a:lnTo>
                    <a:pt x="4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7" name="Google Shape;6887;p118"/>
          <p:cNvSpPr/>
          <p:nvPr/>
        </p:nvSpPr>
        <p:spPr>
          <a:xfrm>
            <a:off x="2194701" y="187273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118"/>
          <p:cNvSpPr/>
          <p:nvPr/>
        </p:nvSpPr>
        <p:spPr>
          <a:xfrm>
            <a:off x="2344550" y="1994607"/>
            <a:ext cx="255817" cy="310540"/>
          </a:xfrm>
          <a:custGeom>
            <a:avLst/>
            <a:gdLst/>
            <a:ahLst/>
            <a:cxnLst/>
            <a:rect l="l" t="t" r="r" b="b"/>
            <a:pathLst>
              <a:path w="9574" h="11622" extrusionOk="0">
                <a:moveTo>
                  <a:pt x="4906" y="691"/>
                </a:moveTo>
                <a:lnTo>
                  <a:pt x="4572" y="1382"/>
                </a:lnTo>
                <a:lnTo>
                  <a:pt x="7168" y="1382"/>
                </a:lnTo>
                <a:cubicBezTo>
                  <a:pt x="6978" y="1715"/>
                  <a:pt x="6859" y="2072"/>
                  <a:pt x="6835" y="2453"/>
                </a:cubicBezTo>
                <a:cubicBezTo>
                  <a:pt x="6716" y="2429"/>
                  <a:pt x="6597" y="2406"/>
                  <a:pt x="6478" y="2406"/>
                </a:cubicBezTo>
                <a:lnTo>
                  <a:pt x="2977" y="2406"/>
                </a:lnTo>
                <a:cubicBezTo>
                  <a:pt x="2882" y="2406"/>
                  <a:pt x="2810" y="2429"/>
                  <a:pt x="2715" y="2453"/>
                </a:cubicBezTo>
                <a:lnTo>
                  <a:pt x="2739" y="1882"/>
                </a:lnTo>
                <a:cubicBezTo>
                  <a:pt x="2739" y="1239"/>
                  <a:pt x="3263" y="691"/>
                  <a:pt x="3929" y="691"/>
                </a:cubicBezTo>
                <a:close/>
                <a:moveTo>
                  <a:pt x="6478" y="3072"/>
                </a:moveTo>
                <a:cubicBezTo>
                  <a:pt x="6668" y="3072"/>
                  <a:pt x="6835" y="3215"/>
                  <a:pt x="6835" y="3406"/>
                </a:cubicBezTo>
                <a:lnTo>
                  <a:pt x="6835" y="4787"/>
                </a:lnTo>
                <a:cubicBezTo>
                  <a:pt x="6787" y="6144"/>
                  <a:pt x="5787" y="6823"/>
                  <a:pt x="4787" y="6823"/>
                </a:cubicBezTo>
                <a:cubicBezTo>
                  <a:pt x="3787" y="6823"/>
                  <a:pt x="2786" y="6144"/>
                  <a:pt x="2739" y="4787"/>
                </a:cubicBezTo>
                <a:lnTo>
                  <a:pt x="2739" y="3406"/>
                </a:lnTo>
                <a:cubicBezTo>
                  <a:pt x="2739" y="3215"/>
                  <a:pt x="2882" y="3072"/>
                  <a:pt x="3072" y="3072"/>
                </a:cubicBezTo>
                <a:close/>
                <a:moveTo>
                  <a:pt x="5287" y="7454"/>
                </a:moveTo>
                <a:lnTo>
                  <a:pt x="5454" y="8407"/>
                </a:lnTo>
                <a:cubicBezTo>
                  <a:pt x="5275" y="8597"/>
                  <a:pt x="5031" y="8693"/>
                  <a:pt x="4787" y="8693"/>
                </a:cubicBezTo>
                <a:cubicBezTo>
                  <a:pt x="4543" y="8693"/>
                  <a:pt x="4299" y="8597"/>
                  <a:pt x="4120" y="8407"/>
                </a:cubicBezTo>
                <a:lnTo>
                  <a:pt x="4287" y="7454"/>
                </a:lnTo>
                <a:cubicBezTo>
                  <a:pt x="4453" y="7490"/>
                  <a:pt x="4620" y="7508"/>
                  <a:pt x="4787" y="7508"/>
                </a:cubicBezTo>
                <a:cubicBezTo>
                  <a:pt x="4953" y="7508"/>
                  <a:pt x="5120" y="7490"/>
                  <a:pt x="5287" y="7454"/>
                </a:cubicBezTo>
                <a:close/>
                <a:moveTo>
                  <a:pt x="2286" y="8883"/>
                </a:moveTo>
                <a:lnTo>
                  <a:pt x="2000" y="10074"/>
                </a:lnTo>
                <a:lnTo>
                  <a:pt x="2643" y="10407"/>
                </a:lnTo>
                <a:lnTo>
                  <a:pt x="2477" y="10907"/>
                </a:lnTo>
                <a:lnTo>
                  <a:pt x="667" y="10907"/>
                </a:lnTo>
                <a:lnTo>
                  <a:pt x="691" y="10574"/>
                </a:lnTo>
                <a:cubicBezTo>
                  <a:pt x="691" y="9669"/>
                  <a:pt x="1381" y="8931"/>
                  <a:pt x="2286" y="8883"/>
                </a:cubicBezTo>
                <a:close/>
                <a:moveTo>
                  <a:pt x="3620" y="8883"/>
                </a:moveTo>
                <a:cubicBezTo>
                  <a:pt x="3858" y="9097"/>
                  <a:pt x="4144" y="9240"/>
                  <a:pt x="4453" y="9336"/>
                </a:cubicBezTo>
                <a:lnTo>
                  <a:pt x="4453" y="10931"/>
                </a:lnTo>
                <a:lnTo>
                  <a:pt x="3215" y="10931"/>
                </a:lnTo>
                <a:lnTo>
                  <a:pt x="3501" y="10074"/>
                </a:lnTo>
                <a:lnTo>
                  <a:pt x="2786" y="9717"/>
                </a:lnTo>
                <a:lnTo>
                  <a:pt x="3001" y="8883"/>
                </a:lnTo>
                <a:close/>
                <a:moveTo>
                  <a:pt x="6573" y="8883"/>
                </a:moveTo>
                <a:lnTo>
                  <a:pt x="6787" y="9717"/>
                </a:lnTo>
                <a:lnTo>
                  <a:pt x="6073" y="10074"/>
                </a:lnTo>
                <a:lnTo>
                  <a:pt x="6382" y="10931"/>
                </a:lnTo>
                <a:lnTo>
                  <a:pt x="5144" y="10931"/>
                </a:lnTo>
                <a:lnTo>
                  <a:pt x="5144" y="9336"/>
                </a:lnTo>
                <a:cubicBezTo>
                  <a:pt x="5454" y="9264"/>
                  <a:pt x="5716" y="9097"/>
                  <a:pt x="5954" y="8883"/>
                </a:cubicBezTo>
                <a:close/>
                <a:moveTo>
                  <a:pt x="7287" y="8883"/>
                </a:moveTo>
                <a:lnTo>
                  <a:pt x="7287" y="8883"/>
                </a:lnTo>
                <a:cubicBezTo>
                  <a:pt x="8192" y="8955"/>
                  <a:pt x="8883" y="9693"/>
                  <a:pt x="8883" y="10598"/>
                </a:cubicBezTo>
                <a:lnTo>
                  <a:pt x="8883" y="10931"/>
                </a:lnTo>
                <a:lnTo>
                  <a:pt x="7097" y="10931"/>
                </a:lnTo>
                <a:lnTo>
                  <a:pt x="6930" y="10407"/>
                </a:lnTo>
                <a:lnTo>
                  <a:pt x="7573" y="10074"/>
                </a:lnTo>
                <a:lnTo>
                  <a:pt x="7287" y="8883"/>
                </a:lnTo>
                <a:close/>
                <a:moveTo>
                  <a:pt x="3929" y="0"/>
                </a:moveTo>
                <a:cubicBezTo>
                  <a:pt x="2882" y="0"/>
                  <a:pt x="2048" y="858"/>
                  <a:pt x="2048" y="1882"/>
                </a:cubicBezTo>
                <a:lnTo>
                  <a:pt x="2048" y="4787"/>
                </a:lnTo>
                <a:cubicBezTo>
                  <a:pt x="2048" y="5859"/>
                  <a:pt x="2667" y="6811"/>
                  <a:pt x="3620" y="7264"/>
                </a:cubicBezTo>
                <a:lnTo>
                  <a:pt x="3477" y="8192"/>
                </a:lnTo>
                <a:lnTo>
                  <a:pt x="2382" y="8192"/>
                </a:lnTo>
                <a:cubicBezTo>
                  <a:pt x="1072" y="8192"/>
                  <a:pt x="0" y="9264"/>
                  <a:pt x="0" y="10574"/>
                </a:cubicBezTo>
                <a:lnTo>
                  <a:pt x="0" y="11622"/>
                </a:lnTo>
                <a:lnTo>
                  <a:pt x="9573" y="11622"/>
                </a:lnTo>
                <a:lnTo>
                  <a:pt x="9573" y="10598"/>
                </a:lnTo>
                <a:cubicBezTo>
                  <a:pt x="9573" y="9264"/>
                  <a:pt x="8502" y="8216"/>
                  <a:pt x="7192" y="8216"/>
                </a:cubicBezTo>
                <a:lnTo>
                  <a:pt x="7168" y="8192"/>
                </a:lnTo>
                <a:lnTo>
                  <a:pt x="6097" y="8192"/>
                </a:lnTo>
                <a:lnTo>
                  <a:pt x="5930" y="7264"/>
                </a:lnTo>
                <a:cubicBezTo>
                  <a:pt x="6906" y="6811"/>
                  <a:pt x="7502" y="5835"/>
                  <a:pt x="7502" y="4787"/>
                </a:cubicBezTo>
                <a:lnTo>
                  <a:pt x="7502" y="2691"/>
                </a:lnTo>
                <a:cubicBezTo>
                  <a:pt x="7502" y="1739"/>
                  <a:pt x="8073" y="1310"/>
                  <a:pt x="8669" y="691"/>
                </a:cubicBezTo>
                <a:lnTo>
                  <a:pt x="5668" y="691"/>
                </a:lnTo>
                <a:lnTo>
                  <a:pt x="6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118"/>
          <p:cNvSpPr/>
          <p:nvPr/>
        </p:nvSpPr>
        <p:spPr>
          <a:xfrm>
            <a:off x="1347725" y="187273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0" name="Google Shape;6890;p118"/>
          <p:cNvGrpSpPr/>
          <p:nvPr/>
        </p:nvGrpSpPr>
        <p:grpSpPr>
          <a:xfrm>
            <a:off x="1470534" y="1994594"/>
            <a:ext cx="309899" cy="310567"/>
            <a:chOff x="2307426" y="5730845"/>
            <a:chExt cx="309899" cy="310567"/>
          </a:xfrm>
        </p:grpSpPr>
        <p:sp>
          <p:nvSpPr>
            <p:cNvPr id="6891" name="Google Shape;6891;p118"/>
            <p:cNvSpPr/>
            <p:nvPr/>
          </p:nvSpPr>
          <p:spPr>
            <a:xfrm>
              <a:off x="2307426" y="5821853"/>
              <a:ext cx="145731" cy="219558"/>
            </a:xfrm>
            <a:custGeom>
              <a:avLst/>
              <a:gdLst/>
              <a:ahLst/>
              <a:cxnLst/>
              <a:rect l="l" t="t" r="r" b="b"/>
              <a:pathLst>
                <a:path w="5454" h="8217" extrusionOk="0">
                  <a:moveTo>
                    <a:pt x="3310" y="691"/>
                  </a:moveTo>
                  <a:lnTo>
                    <a:pt x="3144" y="1381"/>
                  </a:lnTo>
                  <a:lnTo>
                    <a:pt x="2310" y="1381"/>
                  </a:lnTo>
                  <a:lnTo>
                    <a:pt x="2143" y="691"/>
                  </a:lnTo>
                  <a:close/>
                  <a:moveTo>
                    <a:pt x="4763" y="691"/>
                  </a:moveTo>
                  <a:lnTo>
                    <a:pt x="4763" y="6168"/>
                  </a:lnTo>
                  <a:lnTo>
                    <a:pt x="667" y="6168"/>
                  </a:lnTo>
                  <a:lnTo>
                    <a:pt x="667" y="691"/>
                  </a:lnTo>
                  <a:lnTo>
                    <a:pt x="1429" y="691"/>
                  </a:lnTo>
                  <a:lnTo>
                    <a:pt x="1762" y="2048"/>
                  </a:lnTo>
                  <a:lnTo>
                    <a:pt x="3668" y="2048"/>
                  </a:lnTo>
                  <a:lnTo>
                    <a:pt x="4001" y="691"/>
                  </a:lnTo>
                  <a:close/>
                  <a:moveTo>
                    <a:pt x="4763" y="6835"/>
                  </a:moveTo>
                  <a:lnTo>
                    <a:pt x="4763" y="7525"/>
                  </a:lnTo>
                  <a:lnTo>
                    <a:pt x="667" y="7525"/>
                  </a:lnTo>
                  <a:lnTo>
                    <a:pt x="667" y="6835"/>
                  </a:lnTo>
                  <a:close/>
                  <a:moveTo>
                    <a:pt x="0" y="0"/>
                  </a:moveTo>
                  <a:lnTo>
                    <a:pt x="0" y="8216"/>
                  </a:lnTo>
                  <a:lnTo>
                    <a:pt x="5454" y="8216"/>
                  </a:lnTo>
                  <a:lnTo>
                    <a:pt x="54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118"/>
            <p:cNvSpPr/>
            <p:nvPr/>
          </p:nvSpPr>
          <p:spPr>
            <a:xfrm>
              <a:off x="2470952" y="5730845"/>
              <a:ext cx="146372" cy="218917"/>
            </a:xfrm>
            <a:custGeom>
              <a:avLst/>
              <a:gdLst/>
              <a:ahLst/>
              <a:cxnLst/>
              <a:rect l="l" t="t" r="r" b="b"/>
              <a:pathLst>
                <a:path w="5478" h="8193" extrusionOk="0">
                  <a:moveTo>
                    <a:pt x="3334" y="691"/>
                  </a:moveTo>
                  <a:lnTo>
                    <a:pt x="3168" y="1358"/>
                  </a:lnTo>
                  <a:lnTo>
                    <a:pt x="2334" y="1358"/>
                  </a:lnTo>
                  <a:lnTo>
                    <a:pt x="2168" y="691"/>
                  </a:lnTo>
                  <a:close/>
                  <a:moveTo>
                    <a:pt x="4787" y="691"/>
                  </a:moveTo>
                  <a:lnTo>
                    <a:pt x="4787" y="6145"/>
                  </a:lnTo>
                  <a:lnTo>
                    <a:pt x="691" y="6145"/>
                  </a:lnTo>
                  <a:lnTo>
                    <a:pt x="691" y="691"/>
                  </a:lnTo>
                  <a:lnTo>
                    <a:pt x="1453" y="691"/>
                  </a:lnTo>
                  <a:lnTo>
                    <a:pt x="1787" y="2049"/>
                  </a:lnTo>
                  <a:lnTo>
                    <a:pt x="3692" y="2049"/>
                  </a:lnTo>
                  <a:lnTo>
                    <a:pt x="4025" y="691"/>
                  </a:lnTo>
                  <a:close/>
                  <a:moveTo>
                    <a:pt x="4787" y="6835"/>
                  </a:moveTo>
                  <a:lnTo>
                    <a:pt x="4787" y="7502"/>
                  </a:lnTo>
                  <a:lnTo>
                    <a:pt x="691" y="7502"/>
                  </a:lnTo>
                  <a:lnTo>
                    <a:pt x="691" y="6835"/>
                  </a:lnTo>
                  <a:close/>
                  <a:moveTo>
                    <a:pt x="0" y="1"/>
                  </a:moveTo>
                  <a:lnTo>
                    <a:pt x="0" y="8193"/>
                  </a:lnTo>
                  <a:lnTo>
                    <a:pt x="5478" y="8193"/>
                  </a:lnTo>
                  <a:lnTo>
                    <a:pt x="5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118"/>
            <p:cNvSpPr/>
            <p:nvPr/>
          </p:nvSpPr>
          <p:spPr>
            <a:xfrm>
              <a:off x="2347506" y="5730845"/>
              <a:ext cx="105651" cy="72572"/>
            </a:xfrm>
            <a:custGeom>
              <a:avLst/>
              <a:gdLst/>
              <a:ahLst/>
              <a:cxnLst/>
              <a:rect l="l" t="t" r="r" b="b"/>
              <a:pathLst>
                <a:path w="3954" h="2716" extrusionOk="0">
                  <a:moveTo>
                    <a:pt x="882" y="1"/>
                  </a:moveTo>
                  <a:lnTo>
                    <a:pt x="882" y="1668"/>
                  </a:lnTo>
                  <a:lnTo>
                    <a:pt x="381" y="1334"/>
                  </a:lnTo>
                  <a:lnTo>
                    <a:pt x="0" y="1906"/>
                  </a:lnTo>
                  <a:lnTo>
                    <a:pt x="1215" y="2716"/>
                  </a:lnTo>
                  <a:lnTo>
                    <a:pt x="2430" y="1906"/>
                  </a:lnTo>
                  <a:lnTo>
                    <a:pt x="2072" y="1334"/>
                  </a:lnTo>
                  <a:lnTo>
                    <a:pt x="1572" y="1668"/>
                  </a:lnTo>
                  <a:lnTo>
                    <a:pt x="1572" y="691"/>
                  </a:lnTo>
                  <a:lnTo>
                    <a:pt x="3954" y="691"/>
                  </a:lnTo>
                  <a:lnTo>
                    <a:pt x="3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118"/>
            <p:cNvSpPr/>
            <p:nvPr/>
          </p:nvSpPr>
          <p:spPr>
            <a:xfrm>
              <a:off x="2471593" y="5968840"/>
              <a:ext cx="105651" cy="72572"/>
            </a:xfrm>
            <a:custGeom>
              <a:avLst/>
              <a:gdLst/>
              <a:ahLst/>
              <a:cxnLst/>
              <a:rect l="l" t="t" r="r" b="b"/>
              <a:pathLst>
                <a:path w="3954" h="2716" extrusionOk="0">
                  <a:moveTo>
                    <a:pt x="2739" y="0"/>
                  </a:moveTo>
                  <a:lnTo>
                    <a:pt x="1501" y="810"/>
                  </a:lnTo>
                  <a:lnTo>
                    <a:pt x="1882" y="1381"/>
                  </a:lnTo>
                  <a:lnTo>
                    <a:pt x="2382" y="1048"/>
                  </a:lnTo>
                  <a:lnTo>
                    <a:pt x="2382" y="2024"/>
                  </a:lnTo>
                  <a:lnTo>
                    <a:pt x="0" y="2024"/>
                  </a:lnTo>
                  <a:lnTo>
                    <a:pt x="0" y="2715"/>
                  </a:lnTo>
                  <a:lnTo>
                    <a:pt x="3072" y="2715"/>
                  </a:lnTo>
                  <a:lnTo>
                    <a:pt x="3072" y="1048"/>
                  </a:lnTo>
                  <a:lnTo>
                    <a:pt x="3572" y="1381"/>
                  </a:lnTo>
                  <a:lnTo>
                    <a:pt x="3953" y="810"/>
                  </a:lnTo>
                  <a:lnTo>
                    <a:pt x="2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118"/>
            <p:cNvSpPr/>
            <p:nvPr/>
          </p:nvSpPr>
          <p:spPr>
            <a:xfrm>
              <a:off x="2346223" y="5904551"/>
              <a:ext cx="64930" cy="54135"/>
            </a:xfrm>
            <a:custGeom>
              <a:avLst/>
              <a:gdLst/>
              <a:ahLst/>
              <a:cxnLst/>
              <a:rect l="l" t="t" r="r" b="b"/>
              <a:pathLst>
                <a:path w="2430" h="2026" extrusionOk="0">
                  <a:moveTo>
                    <a:pt x="1954" y="1"/>
                  </a:moveTo>
                  <a:lnTo>
                    <a:pt x="882" y="1073"/>
                  </a:lnTo>
                  <a:lnTo>
                    <a:pt x="477" y="668"/>
                  </a:lnTo>
                  <a:lnTo>
                    <a:pt x="1" y="1168"/>
                  </a:lnTo>
                  <a:lnTo>
                    <a:pt x="882" y="2025"/>
                  </a:lnTo>
                  <a:lnTo>
                    <a:pt x="2430" y="477"/>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118"/>
            <p:cNvSpPr/>
            <p:nvPr/>
          </p:nvSpPr>
          <p:spPr>
            <a:xfrm>
              <a:off x="2510391" y="5813570"/>
              <a:ext cx="64956" cy="54749"/>
            </a:xfrm>
            <a:custGeom>
              <a:avLst/>
              <a:gdLst/>
              <a:ahLst/>
              <a:cxnLst/>
              <a:rect l="l" t="t" r="r" b="b"/>
              <a:pathLst>
                <a:path w="2431" h="2049" extrusionOk="0">
                  <a:moveTo>
                    <a:pt x="1954" y="1"/>
                  </a:moveTo>
                  <a:lnTo>
                    <a:pt x="882" y="1072"/>
                  </a:lnTo>
                  <a:lnTo>
                    <a:pt x="477" y="691"/>
                  </a:lnTo>
                  <a:lnTo>
                    <a:pt x="1" y="1167"/>
                  </a:lnTo>
                  <a:lnTo>
                    <a:pt x="882" y="2049"/>
                  </a:lnTo>
                  <a:lnTo>
                    <a:pt x="2430" y="477"/>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7" name="Google Shape;6897;p118"/>
          <p:cNvSpPr/>
          <p:nvPr/>
        </p:nvSpPr>
        <p:spPr>
          <a:xfrm>
            <a:off x="7276553" y="187273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118"/>
          <p:cNvSpPr/>
          <p:nvPr/>
        </p:nvSpPr>
        <p:spPr>
          <a:xfrm>
            <a:off x="7408260" y="1980823"/>
            <a:ext cx="292103" cy="310567"/>
          </a:xfrm>
          <a:custGeom>
            <a:avLst/>
            <a:gdLst/>
            <a:ahLst/>
            <a:cxnLst/>
            <a:rect l="l" t="t" r="r" b="b"/>
            <a:pathLst>
              <a:path w="10932" h="11623" extrusionOk="0">
                <a:moveTo>
                  <a:pt x="5478" y="691"/>
                </a:moveTo>
                <a:cubicBezTo>
                  <a:pt x="6074" y="691"/>
                  <a:pt x="6383" y="1430"/>
                  <a:pt x="5954" y="1858"/>
                </a:cubicBezTo>
                <a:cubicBezTo>
                  <a:pt x="5817" y="1995"/>
                  <a:pt x="5648" y="2057"/>
                  <a:pt x="5482" y="2057"/>
                </a:cubicBezTo>
                <a:cubicBezTo>
                  <a:pt x="5129" y="2057"/>
                  <a:pt x="4788" y="1779"/>
                  <a:pt x="4788" y="1358"/>
                </a:cubicBezTo>
                <a:cubicBezTo>
                  <a:pt x="4788" y="977"/>
                  <a:pt x="5097" y="691"/>
                  <a:pt x="5478" y="691"/>
                </a:cubicBezTo>
                <a:close/>
                <a:moveTo>
                  <a:pt x="5812" y="2739"/>
                </a:moveTo>
                <a:cubicBezTo>
                  <a:pt x="6383" y="2739"/>
                  <a:pt x="6836" y="3192"/>
                  <a:pt x="6836" y="3763"/>
                </a:cubicBezTo>
                <a:lnTo>
                  <a:pt x="4097" y="3763"/>
                </a:lnTo>
                <a:cubicBezTo>
                  <a:pt x="4097" y="3192"/>
                  <a:pt x="4573" y="2739"/>
                  <a:pt x="5121" y="2739"/>
                </a:cubicBezTo>
                <a:close/>
                <a:moveTo>
                  <a:pt x="9217" y="4454"/>
                </a:moveTo>
                <a:lnTo>
                  <a:pt x="9217" y="5121"/>
                </a:lnTo>
                <a:lnTo>
                  <a:pt x="1715" y="5121"/>
                </a:lnTo>
                <a:lnTo>
                  <a:pt x="1715" y="4454"/>
                </a:lnTo>
                <a:close/>
                <a:moveTo>
                  <a:pt x="5506" y="7851"/>
                </a:moveTo>
                <a:cubicBezTo>
                  <a:pt x="5672" y="7851"/>
                  <a:pt x="5841" y="7913"/>
                  <a:pt x="5978" y="8050"/>
                </a:cubicBezTo>
                <a:cubicBezTo>
                  <a:pt x="6407" y="8479"/>
                  <a:pt x="6097" y="9217"/>
                  <a:pt x="5502" y="9217"/>
                </a:cubicBezTo>
                <a:cubicBezTo>
                  <a:pt x="5487" y="9218"/>
                  <a:pt x="5473" y="9218"/>
                  <a:pt x="5458" y="9218"/>
                </a:cubicBezTo>
                <a:cubicBezTo>
                  <a:pt x="5075" y="9218"/>
                  <a:pt x="4788" y="8917"/>
                  <a:pt x="4788" y="8550"/>
                </a:cubicBezTo>
                <a:lnTo>
                  <a:pt x="4811" y="8550"/>
                </a:lnTo>
                <a:cubicBezTo>
                  <a:pt x="4811" y="8129"/>
                  <a:pt x="5153" y="7851"/>
                  <a:pt x="5506" y="7851"/>
                </a:cubicBezTo>
                <a:close/>
                <a:moveTo>
                  <a:pt x="2073" y="7859"/>
                </a:moveTo>
                <a:cubicBezTo>
                  <a:pt x="2692" y="7859"/>
                  <a:pt x="3001" y="8598"/>
                  <a:pt x="2549" y="9026"/>
                </a:cubicBezTo>
                <a:cubicBezTo>
                  <a:pt x="2411" y="9164"/>
                  <a:pt x="2241" y="9226"/>
                  <a:pt x="2073" y="9226"/>
                </a:cubicBezTo>
                <a:cubicBezTo>
                  <a:pt x="1721" y="9226"/>
                  <a:pt x="1382" y="8954"/>
                  <a:pt x="1382" y="8550"/>
                </a:cubicBezTo>
                <a:cubicBezTo>
                  <a:pt x="1382" y="8169"/>
                  <a:pt x="1692" y="7859"/>
                  <a:pt x="2049" y="7859"/>
                </a:cubicBezTo>
                <a:close/>
                <a:moveTo>
                  <a:pt x="8884" y="7859"/>
                </a:moveTo>
                <a:cubicBezTo>
                  <a:pt x="9265" y="7859"/>
                  <a:pt x="9574" y="8169"/>
                  <a:pt x="9574" y="8550"/>
                </a:cubicBezTo>
                <a:cubicBezTo>
                  <a:pt x="9574" y="8954"/>
                  <a:pt x="9235" y="9226"/>
                  <a:pt x="8883" y="9226"/>
                </a:cubicBezTo>
                <a:cubicBezTo>
                  <a:pt x="8716" y="9226"/>
                  <a:pt x="8545" y="9164"/>
                  <a:pt x="8407" y="9026"/>
                </a:cubicBezTo>
                <a:cubicBezTo>
                  <a:pt x="7979" y="8598"/>
                  <a:pt x="8264" y="7859"/>
                  <a:pt x="8884" y="7859"/>
                </a:cubicBezTo>
                <a:close/>
                <a:moveTo>
                  <a:pt x="8526" y="5811"/>
                </a:moveTo>
                <a:lnTo>
                  <a:pt x="8455" y="7240"/>
                </a:lnTo>
                <a:cubicBezTo>
                  <a:pt x="7574" y="7550"/>
                  <a:pt x="7240" y="8645"/>
                  <a:pt x="7836" y="9384"/>
                </a:cubicBezTo>
                <a:cubicBezTo>
                  <a:pt x="7579" y="9500"/>
                  <a:pt x="7369" y="9662"/>
                  <a:pt x="7181" y="9892"/>
                </a:cubicBezTo>
                <a:lnTo>
                  <a:pt x="7181" y="9892"/>
                </a:lnTo>
                <a:cubicBezTo>
                  <a:pt x="7016" y="9684"/>
                  <a:pt x="6806" y="9500"/>
                  <a:pt x="6550" y="9384"/>
                </a:cubicBezTo>
                <a:cubicBezTo>
                  <a:pt x="7264" y="8479"/>
                  <a:pt x="6621" y="7169"/>
                  <a:pt x="5478" y="7169"/>
                </a:cubicBezTo>
                <a:cubicBezTo>
                  <a:pt x="4335" y="7169"/>
                  <a:pt x="3692" y="8479"/>
                  <a:pt x="4407" y="9384"/>
                </a:cubicBezTo>
                <a:cubicBezTo>
                  <a:pt x="4168" y="9503"/>
                  <a:pt x="3930" y="9693"/>
                  <a:pt x="3764" y="9907"/>
                </a:cubicBezTo>
                <a:cubicBezTo>
                  <a:pt x="3597" y="9693"/>
                  <a:pt x="3382" y="9503"/>
                  <a:pt x="3144" y="9384"/>
                </a:cubicBezTo>
                <a:cubicBezTo>
                  <a:pt x="3716" y="8645"/>
                  <a:pt x="3382" y="7550"/>
                  <a:pt x="2501" y="7240"/>
                </a:cubicBezTo>
                <a:lnTo>
                  <a:pt x="2430" y="5811"/>
                </a:lnTo>
                <a:close/>
                <a:moveTo>
                  <a:pt x="2406" y="9907"/>
                </a:moveTo>
                <a:cubicBezTo>
                  <a:pt x="2978" y="9907"/>
                  <a:pt x="3430" y="10360"/>
                  <a:pt x="3430" y="10931"/>
                </a:cubicBezTo>
                <a:lnTo>
                  <a:pt x="715" y="10931"/>
                </a:lnTo>
                <a:cubicBezTo>
                  <a:pt x="715" y="10360"/>
                  <a:pt x="1168" y="9907"/>
                  <a:pt x="1739" y="9907"/>
                </a:cubicBezTo>
                <a:close/>
                <a:moveTo>
                  <a:pt x="5835" y="9907"/>
                </a:moveTo>
                <a:cubicBezTo>
                  <a:pt x="6407" y="9907"/>
                  <a:pt x="6859" y="10360"/>
                  <a:pt x="6859" y="10931"/>
                </a:cubicBezTo>
                <a:lnTo>
                  <a:pt x="4121" y="10931"/>
                </a:lnTo>
                <a:cubicBezTo>
                  <a:pt x="4121" y="10360"/>
                  <a:pt x="4573" y="9907"/>
                  <a:pt x="5145" y="9907"/>
                </a:cubicBezTo>
                <a:close/>
                <a:moveTo>
                  <a:pt x="9241" y="9907"/>
                </a:moveTo>
                <a:cubicBezTo>
                  <a:pt x="9812" y="9907"/>
                  <a:pt x="10265" y="10360"/>
                  <a:pt x="10265" y="10931"/>
                </a:cubicBezTo>
                <a:lnTo>
                  <a:pt x="7550" y="10931"/>
                </a:lnTo>
                <a:cubicBezTo>
                  <a:pt x="7526" y="10360"/>
                  <a:pt x="8002" y="9907"/>
                  <a:pt x="8574" y="9907"/>
                </a:cubicBezTo>
                <a:close/>
                <a:moveTo>
                  <a:pt x="5478" y="1"/>
                </a:moveTo>
                <a:cubicBezTo>
                  <a:pt x="4335" y="1"/>
                  <a:pt x="3692" y="1310"/>
                  <a:pt x="4407" y="2215"/>
                </a:cubicBezTo>
                <a:cubicBezTo>
                  <a:pt x="3811" y="2501"/>
                  <a:pt x="3430" y="3097"/>
                  <a:pt x="3430" y="3763"/>
                </a:cubicBezTo>
                <a:lnTo>
                  <a:pt x="2406" y="3763"/>
                </a:lnTo>
                <a:lnTo>
                  <a:pt x="2406" y="3216"/>
                </a:lnTo>
                <a:lnTo>
                  <a:pt x="3335" y="2287"/>
                </a:lnTo>
                <a:lnTo>
                  <a:pt x="2835" y="1811"/>
                </a:lnTo>
                <a:lnTo>
                  <a:pt x="1715" y="2930"/>
                </a:lnTo>
                <a:lnTo>
                  <a:pt x="1715" y="3763"/>
                </a:lnTo>
                <a:lnTo>
                  <a:pt x="1025" y="3763"/>
                </a:lnTo>
                <a:lnTo>
                  <a:pt x="1025" y="5811"/>
                </a:lnTo>
                <a:lnTo>
                  <a:pt x="1739" y="5811"/>
                </a:lnTo>
                <a:lnTo>
                  <a:pt x="1811" y="7193"/>
                </a:lnTo>
                <a:cubicBezTo>
                  <a:pt x="811" y="7383"/>
                  <a:pt x="358" y="8574"/>
                  <a:pt x="977" y="9384"/>
                </a:cubicBezTo>
                <a:cubicBezTo>
                  <a:pt x="382" y="9669"/>
                  <a:pt x="1" y="10265"/>
                  <a:pt x="1" y="10931"/>
                </a:cubicBezTo>
                <a:lnTo>
                  <a:pt x="1" y="11622"/>
                </a:lnTo>
                <a:lnTo>
                  <a:pt x="10932" y="11622"/>
                </a:lnTo>
                <a:lnTo>
                  <a:pt x="10932" y="10931"/>
                </a:lnTo>
                <a:cubicBezTo>
                  <a:pt x="10932" y="10265"/>
                  <a:pt x="10551" y="9669"/>
                  <a:pt x="9955" y="9384"/>
                </a:cubicBezTo>
                <a:cubicBezTo>
                  <a:pt x="10598" y="8574"/>
                  <a:pt x="10146" y="7383"/>
                  <a:pt x="9122" y="7193"/>
                </a:cubicBezTo>
                <a:lnTo>
                  <a:pt x="9217" y="5811"/>
                </a:lnTo>
                <a:lnTo>
                  <a:pt x="9908" y="5811"/>
                </a:lnTo>
                <a:lnTo>
                  <a:pt x="9908" y="3763"/>
                </a:lnTo>
                <a:lnTo>
                  <a:pt x="9217" y="3763"/>
                </a:lnTo>
                <a:lnTo>
                  <a:pt x="9217" y="2930"/>
                </a:lnTo>
                <a:lnTo>
                  <a:pt x="8098" y="1811"/>
                </a:lnTo>
                <a:lnTo>
                  <a:pt x="7621" y="2287"/>
                </a:lnTo>
                <a:lnTo>
                  <a:pt x="8550" y="3216"/>
                </a:lnTo>
                <a:lnTo>
                  <a:pt x="8550" y="3763"/>
                </a:lnTo>
                <a:lnTo>
                  <a:pt x="7526" y="3763"/>
                </a:lnTo>
                <a:cubicBezTo>
                  <a:pt x="7526" y="3097"/>
                  <a:pt x="7145" y="2501"/>
                  <a:pt x="6550" y="2215"/>
                </a:cubicBezTo>
                <a:cubicBezTo>
                  <a:pt x="7240" y="1310"/>
                  <a:pt x="6621" y="1"/>
                  <a:pt x="5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118"/>
          <p:cNvSpPr/>
          <p:nvPr/>
        </p:nvSpPr>
        <p:spPr>
          <a:xfrm>
            <a:off x="6429578" y="187273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0" name="Google Shape;6900;p118"/>
          <p:cNvGrpSpPr/>
          <p:nvPr/>
        </p:nvGrpSpPr>
        <p:grpSpPr>
          <a:xfrm>
            <a:off x="6552373" y="1994928"/>
            <a:ext cx="309925" cy="309899"/>
            <a:chOff x="6029896" y="5739128"/>
            <a:chExt cx="309925" cy="309899"/>
          </a:xfrm>
        </p:grpSpPr>
        <p:sp>
          <p:nvSpPr>
            <p:cNvPr id="6901" name="Google Shape;6901;p118"/>
            <p:cNvSpPr/>
            <p:nvPr/>
          </p:nvSpPr>
          <p:spPr>
            <a:xfrm>
              <a:off x="6029896" y="5739128"/>
              <a:ext cx="309925" cy="309899"/>
            </a:xfrm>
            <a:custGeom>
              <a:avLst/>
              <a:gdLst/>
              <a:ahLst/>
              <a:cxnLst/>
              <a:rect l="l" t="t" r="r" b="b"/>
              <a:pathLst>
                <a:path w="11599" h="11598" extrusionOk="0">
                  <a:moveTo>
                    <a:pt x="10908" y="667"/>
                  </a:moveTo>
                  <a:lnTo>
                    <a:pt x="10908" y="8192"/>
                  </a:lnTo>
                  <a:lnTo>
                    <a:pt x="668" y="8192"/>
                  </a:lnTo>
                  <a:lnTo>
                    <a:pt x="668" y="667"/>
                  </a:lnTo>
                  <a:close/>
                  <a:moveTo>
                    <a:pt x="10908" y="8859"/>
                  </a:moveTo>
                  <a:lnTo>
                    <a:pt x="10908" y="9550"/>
                  </a:lnTo>
                  <a:lnTo>
                    <a:pt x="668" y="9550"/>
                  </a:lnTo>
                  <a:lnTo>
                    <a:pt x="668" y="8859"/>
                  </a:lnTo>
                  <a:close/>
                  <a:moveTo>
                    <a:pt x="6812" y="10240"/>
                  </a:moveTo>
                  <a:lnTo>
                    <a:pt x="6812" y="10907"/>
                  </a:lnTo>
                  <a:lnTo>
                    <a:pt x="4764" y="10907"/>
                  </a:lnTo>
                  <a:lnTo>
                    <a:pt x="4764" y="10240"/>
                  </a:lnTo>
                  <a:close/>
                  <a:moveTo>
                    <a:pt x="1" y="0"/>
                  </a:moveTo>
                  <a:lnTo>
                    <a:pt x="1" y="10240"/>
                  </a:lnTo>
                  <a:lnTo>
                    <a:pt x="4097" y="10240"/>
                  </a:lnTo>
                  <a:lnTo>
                    <a:pt x="4097" y="10907"/>
                  </a:lnTo>
                  <a:lnTo>
                    <a:pt x="2716" y="10907"/>
                  </a:lnTo>
                  <a:lnTo>
                    <a:pt x="2716" y="11598"/>
                  </a:lnTo>
                  <a:lnTo>
                    <a:pt x="8860" y="11598"/>
                  </a:lnTo>
                  <a:lnTo>
                    <a:pt x="8860" y="10907"/>
                  </a:lnTo>
                  <a:lnTo>
                    <a:pt x="7502" y="10907"/>
                  </a:lnTo>
                  <a:lnTo>
                    <a:pt x="7502" y="10240"/>
                  </a:lnTo>
                  <a:lnTo>
                    <a:pt x="11599" y="10240"/>
                  </a:lnTo>
                  <a:lnTo>
                    <a:pt x="115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118"/>
            <p:cNvSpPr/>
            <p:nvPr/>
          </p:nvSpPr>
          <p:spPr>
            <a:xfrm>
              <a:off x="6065781" y="5775227"/>
              <a:ext cx="237781" cy="127641"/>
            </a:xfrm>
            <a:custGeom>
              <a:avLst/>
              <a:gdLst/>
              <a:ahLst/>
              <a:cxnLst/>
              <a:rect l="l" t="t" r="r" b="b"/>
              <a:pathLst>
                <a:path w="8899" h="4777" extrusionOk="0">
                  <a:moveTo>
                    <a:pt x="2395" y="2037"/>
                  </a:moveTo>
                  <a:cubicBezTo>
                    <a:pt x="2478" y="2037"/>
                    <a:pt x="2564" y="2072"/>
                    <a:pt x="2635" y="2150"/>
                  </a:cubicBezTo>
                  <a:cubicBezTo>
                    <a:pt x="2873" y="2364"/>
                    <a:pt x="2706" y="2722"/>
                    <a:pt x="2397" y="2722"/>
                  </a:cubicBezTo>
                  <a:cubicBezTo>
                    <a:pt x="2206" y="2722"/>
                    <a:pt x="2063" y="2579"/>
                    <a:pt x="2063" y="2388"/>
                  </a:cubicBezTo>
                  <a:cubicBezTo>
                    <a:pt x="2063" y="2180"/>
                    <a:pt x="2224" y="2037"/>
                    <a:pt x="2395" y="2037"/>
                  </a:cubicBezTo>
                  <a:close/>
                  <a:moveTo>
                    <a:pt x="6491" y="2048"/>
                  </a:moveTo>
                  <a:cubicBezTo>
                    <a:pt x="6575" y="2048"/>
                    <a:pt x="6661" y="2079"/>
                    <a:pt x="6731" y="2150"/>
                  </a:cubicBezTo>
                  <a:cubicBezTo>
                    <a:pt x="6945" y="2364"/>
                    <a:pt x="6802" y="2722"/>
                    <a:pt x="6493" y="2722"/>
                  </a:cubicBezTo>
                  <a:cubicBezTo>
                    <a:pt x="6326" y="2722"/>
                    <a:pt x="6159" y="2579"/>
                    <a:pt x="6159" y="2388"/>
                  </a:cubicBezTo>
                  <a:cubicBezTo>
                    <a:pt x="6159" y="2180"/>
                    <a:pt x="6320" y="2048"/>
                    <a:pt x="6491" y="2048"/>
                  </a:cubicBezTo>
                  <a:close/>
                  <a:moveTo>
                    <a:pt x="2397" y="673"/>
                  </a:moveTo>
                  <a:cubicBezTo>
                    <a:pt x="3897" y="673"/>
                    <a:pt x="4659" y="2460"/>
                    <a:pt x="3659" y="3531"/>
                  </a:cubicBezTo>
                  <a:cubicBezTo>
                    <a:pt x="3564" y="3317"/>
                    <a:pt x="3397" y="3150"/>
                    <a:pt x="3230" y="3007"/>
                  </a:cubicBezTo>
                  <a:cubicBezTo>
                    <a:pt x="3730" y="2317"/>
                    <a:pt x="3254" y="1364"/>
                    <a:pt x="2397" y="1364"/>
                  </a:cubicBezTo>
                  <a:cubicBezTo>
                    <a:pt x="1563" y="1364"/>
                    <a:pt x="1063" y="2317"/>
                    <a:pt x="1587" y="3007"/>
                  </a:cubicBezTo>
                  <a:cubicBezTo>
                    <a:pt x="1397" y="3150"/>
                    <a:pt x="1254" y="3317"/>
                    <a:pt x="1158" y="3531"/>
                  </a:cubicBezTo>
                  <a:cubicBezTo>
                    <a:pt x="134" y="2460"/>
                    <a:pt x="920" y="673"/>
                    <a:pt x="2397" y="673"/>
                  </a:cubicBezTo>
                  <a:close/>
                  <a:moveTo>
                    <a:pt x="6493" y="673"/>
                  </a:moveTo>
                  <a:cubicBezTo>
                    <a:pt x="7993" y="673"/>
                    <a:pt x="8755" y="2460"/>
                    <a:pt x="7755" y="3531"/>
                  </a:cubicBezTo>
                  <a:cubicBezTo>
                    <a:pt x="7660" y="3317"/>
                    <a:pt x="7517" y="3150"/>
                    <a:pt x="7326" y="3007"/>
                  </a:cubicBezTo>
                  <a:cubicBezTo>
                    <a:pt x="7826" y="2317"/>
                    <a:pt x="7350" y="1364"/>
                    <a:pt x="6493" y="1364"/>
                  </a:cubicBezTo>
                  <a:cubicBezTo>
                    <a:pt x="5659" y="1364"/>
                    <a:pt x="5183" y="2317"/>
                    <a:pt x="5683" y="3007"/>
                  </a:cubicBezTo>
                  <a:cubicBezTo>
                    <a:pt x="5493" y="3150"/>
                    <a:pt x="5350" y="3317"/>
                    <a:pt x="5254" y="3531"/>
                  </a:cubicBezTo>
                  <a:cubicBezTo>
                    <a:pt x="4230" y="2460"/>
                    <a:pt x="5016" y="673"/>
                    <a:pt x="6493" y="673"/>
                  </a:cubicBezTo>
                  <a:close/>
                  <a:moveTo>
                    <a:pt x="2397" y="3406"/>
                  </a:moveTo>
                  <a:cubicBezTo>
                    <a:pt x="2694" y="3406"/>
                    <a:pt x="2992" y="3591"/>
                    <a:pt x="3064" y="3960"/>
                  </a:cubicBezTo>
                  <a:cubicBezTo>
                    <a:pt x="2849" y="4055"/>
                    <a:pt x="2623" y="4103"/>
                    <a:pt x="2397" y="4103"/>
                  </a:cubicBezTo>
                  <a:cubicBezTo>
                    <a:pt x="2171" y="4103"/>
                    <a:pt x="1944" y="4055"/>
                    <a:pt x="1730" y="3960"/>
                  </a:cubicBezTo>
                  <a:cubicBezTo>
                    <a:pt x="1801" y="3591"/>
                    <a:pt x="2099" y="3406"/>
                    <a:pt x="2397" y="3406"/>
                  </a:cubicBezTo>
                  <a:close/>
                  <a:moveTo>
                    <a:pt x="6502" y="3406"/>
                  </a:moveTo>
                  <a:cubicBezTo>
                    <a:pt x="6796" y="3406"/>
                    <a:pt x="7088" y="3591"/>
                    <a:pt x="7160" y="3960"/>
                  </a:cubicBezTo>
                  <a:cubicBezTo>
                    <a:pt x="6945" y="4055"/>
                    <a:pt x="6719" y="4103"/>
                    <a:pt x="6493" y="4103"/>
                  </a:cubicBezTo>
                  <a:cubicBezTo>
                    <a:pt x="6267" y="4103"/>
                    <a:pt x="6040" y="4055"/>
                    <a:pt x="5826" y="3960"/>
                  </a:cubicBezTo>
                  <a:cubicBezTo>
                    <a:pt x="5909" y="3591"/>
                    <a:pt x="6207" y="3406"/>
                    <a:pt x="6502" y="3406"/>
                  </a:cubicBezTo>
                  <a:close/>
                  <a:moveTo>
                    <a:pt x="2429" y="0"/>
                  </a:moveTo>
                  <a:cubicBezTo>
                    <a:pt x="1215" y="0"/>
                    <a:pt x="15" y="899"/>
                    <a:pt x="15" y="2388"/>
                  </a:cubicBezTo>
                  <a:cubicBezTo>
                    <a:pt x="1" y="3878"/>
                    <a:pt x="1204" y="4776"/>
                    <a:pt x="2422" y="4776"/>
                  </a:cubicBezTo>
                  <a:cubicBezTo>
                    <a:pt x="3191" y="4776"/>
                    <a:pt x="3966" y="4419"/>
                    <a:pt x="4445" y="3626"/>
                  </a:cubicBezTo>
                  <a:cubicBezTo>
                    <a:pt x="4924" y="4419"/>
                    <a:pt x="5695" y="4776"/>
                    <a:pt x="6462" y="4776"/>
                  </a:cubicBezTo>
                  <a:cubicBezTo>
                    <a:pt x="7678" y="4776"/>
                    <a:pt x="8884" y="3878"/>
                    <a:pt x="8898" y="2388"/>
                  </a:cubicBezTo>
                  <a:cubicBezTo>
                    <a:pt x="8898" y="1078"/>
                    <a:pt x="7826" y="7"/>
                    <a:pt x="6517" y="7"/>
                  </a:cubicBezTo>
                  <a:lnTo>
                    <a:pt x="6493" y="7"/>
                  </a:lnTo>
                  <a:cubicBezTo>
                    <a:pt x="5659" y="7"/>
                    <a:pt x="4873" y="435"/>
                    <a:pt x="4445" y="1150"/>
                  </a:cubicBezTo>
                  <a:cubicBezTo>
                    <a:pt x="3966" y="358"/>
                    <a:pt x="3195" y="0"/>
                    <a:pt x="2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118"/>
            <p:cNvSpPr/>
            <p:nvPr/>
          </p:nvSpPr>
          <p:spPr>
            <a:xfrm>
              <a:off x="6093543" y="5921118"/>
              <a:ext cx="72572" cy="18464"/>
            </a:xfrm>
            <a:custGeom>
              <a:avLst/>
              <a:gdLst/>
              <a:ahLst/>
              <a:cxnLst/>
              <a:rect l="l" t="t" r="r" b="b"/>
              <a:pathLst>
                <a:path w="2716" h="691" extrusionOk="0">
                  <a:moveTo>
                    <a:pt x="0" y="0"/>
                  </a:moveTo>
                  <a:lnTo>
                    <a:pt x="0" y="691"/>
                  </a:lnTo>
                  <a:lnTo>
                    <a:pt x="2715" y="691"/>
                  </a:lnTo>
                  <a:lnTo>
                    <a:pt x="2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118"/>
            <p:cNvSpPr/>
            <p:nvPr/>
          </p:nvSpPr>
          <p:spPr>
            <a:xfrm>
              <a:off x="6202988" y="5921118"/>
              <a:ext cx="73213" cy="18464"/>
            </a:xfrm>
            <a:custGeom>
              <a:avLst/>
              <a:gdLst/>
              <a:ahLst/>
              <a:cxnLst/>
              <a:rect l="l" t="t" r="r" b="b"/>
              <a:pathLst>
                <a:path w="2740" h="691" extrusionOk="0">
                  <a:moveTo>
                    <a:pt x="0" y="0"/>
                  </a:moveTo>
                  <a:lnTo>
                    <a:pt x="0" y="691"/>
                  </a:lnTo>
                  <a:lnTo>
                    <a:pt x="2739" y="691"/>
                  </a:lnTo>
                  <a:lnTo>
                    <a:pt x="2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05" name="Google Shape;6905;p118"/>
          <p:cNvSpPr/>
          <p:nvPr/>
        </p:nvSpPr>
        <p:spPr>
          <a:xfrm>
            <a:off x="5582602" y="187273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6" name="Google Shape;6906;p118"/>
          <p:cNvGrpSpPr/>
          <p:nvPr/>
        </p:nvGrpSpPr>
        <p:grpSpPr>
          <a:xfrm>
            <a:off x="5705398" y="2021955"/>
            <a:ext cx="309925" cy="255844"/>
            <a:chOff x="5409484" y="5758206"/>
            <a:chExt cx="309925" cy="255844"/>
          </a:xfrm>
        </p:grpSpPr>
        <p:sp>
          <p:nvSpPr>
            <p:cNvPr id="6907" name="Google Shape;6907;p118"/>
            <p:cNvSpPr/>
            <p:nvPr/>
          </p:nvSpPr>
          <p:spPr>
            <a:xfrm>
              <a:off x="5409484" y="5758206"/>
              <a:ext cx="282564" cy="255844"/>
            </a:xfrm>
            <a:custGeom>
              <a:avLst/>
              <a:gdLst/>
              <a:ahLst/>
              <a:cxnLst/>
              <a:rect l="l" t="t" r="r" b="b"/>
              <a:pathLst>
                <a:path w="10575" h="9575" extrusionOk="0">
                  <a:moveTo>
                    <a:pt x="9217" y="3406"/>
                  </a:moveTo>
                  <a:cubicBezTo>
                    <a:pt x="9622" y="3454"/>
                    <a:pt x="9622" y="4049"/>
                    <a:pt x="9217" y="4097"/>
                  </a:cubicBezTo>
                  <a:lnTo>
                    <a:pt x="8884" y="4097"/>
                  </a:lnTo>
                  <a:lnTo>
                    <a:pt x="8884" y="3406"/>
                  </a:lnTo>
                  <a:close/>
                  <a:moveTo>
                    <a:pt x="1358" y="2596"/>
                  </a:moveTo>
                  <a:lnTo>
                    <a:pt x="1358" y="4906"/>
                  </a:lnTo>
                  <a:lnTo>
                    <a:pt x="691" y="4573"/>
                  </a:lnTo>
                  <a:lnTo>
                    <a:pt x="691" y="2954"/>
                  </a:lnTo>
                  <a:lnTo>
                    <a:pt x="1358" y="2596"/>
                  </a:lnTo>
                  <a:close/>
                  <a:moveTo>
                    <a:pt x="3763" y="2382"/>
                  </a:moveTo>
                  <a:lnTo>
                    <a:pt x="3763" y="5121"/>
                  </a:lnTo>
                  <a:lnTo>
                    <a:pt x="2049" y="5121"/>
                  </a:lnTo>
                  <a:lnTo>
                    <a:pt x="2049" y="2382"/>
                  </a:lnTo>
                  <a:close/>
                  <a:moveTo>
                    <a:pt x="6812" y="1501"/>
                  </a:moveTo>
                  <a:lnTo>
                    <a:pt x="6812" y="6026"/>
                  </a:lnTo>
                  <a:lnTo>
                    <a:pt x="4430" y="5216"/>
                  </a:lnTo>
                  <a:lnTo>
                    <a:pt x="4430" y="2287"/>
                  </a:lnTo>
                  <a:lnTo>
                    <a:pt x="6812" y="1501"/>
                  </a:lnTo>
                  <a:close/>
                  <a:moveTo>
                    <a:pt x="8193" y="691"/>
                  </a:moveTo>
                  <a:lnTo>
                    <a:pt x="8193" y="6835"/>
                  </a:lnTo>
                  <a:lnTo>
                    <a:pt x="7502" y="6835"/>
                  </a:lnTo>
                  <a:lnTo>
                    <a:pt x="7502" y="691"/>
                  </a:lnTo>
                  <a:close/>
                  <a:moveTo>
                    <a:pt x="2739" y="5811"/>
                  </a:moveTo>
                  <a:lnTo>
                    <a:pt x="2739" y="8883"/>
                  </a:lnTo>
                  <a:lnTo>
                    <a:pt x="2049" y="8883"/>
                  </a:lnTo>
                  <a:lnTo>
                    <a:pt x="2049" y="5811"/>
                  </a:lnTo>
                  <a:close/>
                  <a:moveTo>
                    <a:pt x="6836" y="1"/>
                  </a:moveTo>
                  <a:lnTo>
                    <a:pt x="6836" y="787"/>
                  </a:lnTo>
                  <a:lnTo>
                    <a:pt x="4049" y="1715"/>
                  </a:lnTo>
                  <a:lnTo>
                    <a:pt x="1620" y="1715"/>
                  </a:lnTo>
                  <a:lnTo>
                    <a:pt x="1" y="2525"/>
                  </a:lnTo>
                  <a:lnTo>
                    <a:pt x="1" y="5002"/>
                  </a:lnTo>
                  <a:lnTo>
                    <a:pt x="1358" y="5669"/>
                  </a:lnTo>
                  <a:lnTo>
                    <a:pt x="1358" y="9574"/>
                  </a:lnTo>
                  <a:lnTo>
                    <a:pt x="3406" y="9574"/>
                  </a:lnTo>
                  <a:lnTo>
                    <a:pt x="3406" y="7526"/>
                  </a:lnTo>
                  <a:lnTo>
                    <a:pt x="4097" y="7526"/>
                  </a:lnTo>
                  <a:lnTo>
                    <a:pt x="4097" y="6835"/>
                  </a:lnTo>
                  <a:lnTo>
                    <a:pt x="3406" y="6835"/>
                  </a:lnTo>
                  <a:lnTo>
                    <a:pt x="3406" y="5811"/>
                  </a:lnTo>
                  <a:lnTo>
                    <a:pt x="4025" y="5811"/>
                  </a:lnTo>
                  <a:lnTo>
                    <a:pt x="6812" y="6740"/>
                  </a:lnTo>
                  <a:lnTo>
                    <a:pt x="6812" y="7526"/>
                  </a:lnTo>
                  <a:lnTo>
                    <a:pt x="8860" y="7526"/>
                  </a:lnTo>
                  <a:lnTo>
                    <a:pt x="8860" y="4787"/>
                  </a:lnTo>
                  <a:lnTo>
                    <a:pt x="9217" y="4787"/>
                  </a:lnTo>
                  <a:cubicBezTo>
                    <a:pt x="10574" y="4787"/>
                    <a:pt x="10574" y="2739"/>
                    <a:pt x="9217" y="2739"/>
                  </a:cubicBezTo>
                  <a:lnTo>
                    <a:pt x="8884" y="2739"/>
                  </a:lnTo>
                  <a:lnTo>
                    <a:pt x="8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118"/>
            <p:cNvSpPr/>
            <p:nvPr/>
          </p:nvSpPr>
          <p:spPr>
            <a:xfrm>
              <a:off x="5700919" y="5849214"/>
              <a:ext cx="18490" cy="18464"/>
            </a:xfrm>
            <a:custGeom>
              <a:avLst/>
              <a:gdLst/>
              <a:ahLst/>
              <a:cxnLst/>
              <a:rect l="l" t="t" r="r" b="b"/>
              <a:pathLst>
                <a:path w="692" h="691" extrusionOk="0">
                  <a:moveTo>
                    <a:pt x="1" y="0"/>
                  </a:moveTo>
                  <a:lnTo>
                    <a:pt x="1"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118"/>
            <p:cNvSpPr/>
            <p:nvPr/>
          </p:nvSpPr>
          <p:spPr>
            <a:xfrm>
              <a:off x="5681200" y="5807210"/>
              <a:ext cx="26105" cy="25464"/>
            </a:xfrm>
            <a:custGeom>
              <a:avLst/>
              <a:gdLst/>
              <a:ahLst/>
              <a:cxnLst/>
              <a:rect l="l" t="t" r="r" b="b"/>
              <a:pathLst>
                <a:path w="977" h="953" extrusionOk="0">
                  <a:moveTo>
                    <a:pt x="477" y="0"/>
                  </a:moveTo>
                  <a:lnTo>
                    <a:pt x="1" y="477"/>
                  </a:lnTo>
                  <a:lnTo>
                    <a:pt x="477" y="953"/>
                  </a:lnTo>
                  <a:lnTo>
                    <a:pt x="977" y="477"/>
                  </a:lnTo>
                  <a:lnTo>
                    <a:pt x="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118"/>
            <p:cNvSpPr/>
            <p:nvPr/>
          </p:nvSpPr>
          <p:spPr>
            <a:xfrm>
              <a:off x="5681200" y="5884191"/>
              <a:ext cx="26105" cy="26132"/>
            </a:xfrm>
            <a:custGeom>
              <a:avLst/>
              <a:gdLst/>
              <a:ahLst/>
              <a:cxnLst/>
              <a:rect l="l" t="t" r="r" b="b"/>
              <a:pathLst>
                <a:path w="977" h="978" extrusionOk="0">
                  <a:moveTo>
                    <a:pt x="477" y="1"/>
                  </a:moveTo>
                  <a:lnTo>
                    <a:pt x="1" y="501"/>
                  </a:lnTo>
                  <a:lnTo>
                    <a:pt x="477" y="977"/>
                  </a:lnTo>
                  <a:lnTo>
                    <a:pt x="977" y="501"/>
                  </a:lnTo>
                  <a:lnTo>
                    <a:pt x="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1" name="Google Shape;6911;p118"/>
          <p:cNvSpPr/>
          <p:nvPr/>
        </p:nvSpPr>
        <p:spPr>
          <a:xfrm>
            <a:off x="4735627" y="187273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118"/>
          <p:cNvSpPr/>
          <p:nvPr/>
        </p:nvSpPr>
        <p:spPr>
          <a:xfrm>
            <a:off x="4858115" y="1994928"/>
            <a:ext cx="310540" cy="309899"/>
          </a:xfrm>
          <a:custGeom>
            <a:avLst/>
            <a:gdLst/>
            <a:ahLst/>
            <a:cxnLst/>
            <a:rect l="l" t="t" r="r" b="b"/>
            <a:pathLst>
              <a:path w="11622" h="11598" extrusionOk="0">
                <a:moveTo>
                  <a:pt x="5454" y="667"/>
                </a:moveTo>
                <a:lnTo>
                  <a:pt x="5454" y="2715"/>
                </a:lnTo>
                <a:lnTo>
                  <a:pt x="6144" y="2715"/>
                </a:lnTo>
                <a:cubicBezTo>
                  <a:pt x="6668" y="2715"/>
                  <a:pt x="6978" y="2382"/>
                  <a:pt x="7168" y="2382"/>
                </a:cubicBezTo>
                <a:cubicBezTo>
                  <a:pt x="8026" y="2429"/>
                  <a:pt x="8026" y="3691"/>
                  <a:pt x="7168" y="3739"/>
                </a:cubicBezTo>
                <a:cubicBezTo>
                  <a:pt x="6978" y="3739"/>
                  <a:pt x="6668" y="3406"/>
                  <a:pt x="6144" y="3406"/>
                </a:cubicBezTo>
                <a:lnTo>
                  <a:pt x="5454" y="3406"/>
                </a:lnTo>
                <a:lnTo>
                  <a:pt x="5454" y="5454"/>
                </a:lnTo>
                <a:lnTo>
                  <a:pt x="4096" y="5454"/>
                </a:lnTo>
                <a:cubicBezTo>
                  <a:pt x="4096" y="5311"/>
                  <a:pt x="4168" y="5168"/>
                  <a:pt x="4239" y="5025"/>
                </a:cubicBezTo>
                <a:cubicBezTo>
                  <a:pt x="4805" y="4200"/>
                  <a:pt x="4087" y="3072"/>
                  <a:pt x="3103" y="3072"/>
                </a:cubicBezTo>
                <a:cubicBezTo>
                  <a:pt x="3093" y="3072"/>
                  <a:pt x="3082" y="3072"/>
                  <a:pt x="3072" y="3072"/>
                </a:cubicBezTo>
                <a:cubicBezTo>
                  <a:pt x="2096" y="3072"/>
                  <a:pt x="1334" y="4192"/>
                  <a:pt x="1905" y="5025"/>
                </a:cubicBezTo>
                <a:cubicBezTo>
                  <a:pt x="1977" y="5168"/>
                  <a:pt x="2048" y="5311"/>
                  <a:pt x="2048" y="5454"/>
                </a:cubicBezTo>
                <a:lnTo>
                  <a:pt x="691" y="5454"/>
                </a:lnTo>
                <a:lnTo>
                  <a:pt x="691" y="667"/>
                </a:lnTo>
                <a:close/>
                <a:moveTo>
                  <a:pt x="10931" y="667"/>
                </a:moveTo>
                <a:lnTo>
                  <a:pt x="10931" y="5454"/>
                </a:lnTo>
                <a:lnTo>
                  <a:pt x="8883" y="5454"/>
                </a:lnTo>
                <a:lnTo>
                  <a:pt x="8883" y="6144"/>
                </a:lnTo>
                <a:cubicBezTo>
                  <a:pt x="8883" y="6668"/>
                  <a:pt x="9216" y="6954"/>
                  <a:pt x="9216" y="7168"/>
                </a:cubicBezTo>
                <a:cubicBezTo>
                  <a:pt x="9192" y="7585"/>
                  <a:pt x="8865" y="7794"/>
                  <a:pt x="8538" y="7794"/>
                </a:cubicBezTo>
                <a:cubicBezTo>
                  <a:pt x="8210" y="7794"/>
                  <a:pt x="7883" y="7585"/>
                  <a:pt x="7859" y="7168"/>
                </a:cubicBezTo>
                <a:cubicBezTo>
                  <a:pt x="7859" y="6954"/>
                  <a:pt x="8192" y="6668"/>
                  <a:pt x="8192" y="6144"/>
                </a:cubicBezTo>
                <a:lnTo>
                  <a:pt x="8192" y="5454"/>
                </a:lnTo>
                <a:lnTo>
                  <a:pt x="6144" y="5454"/>
                </a:lnTo>
                <a:lnTo>
                  <a:pt x="6144" y="4096"/>
                </a:lnTo>
                <a:cubicBezTo>
                  <a:pt x="6287" y="4096"/>
                  <a:pt x="6430" y="4144"/>
                  <a:pt x="6573" y="4239"/>
                </a:cubicBezTo>
                <a:cubicBezTo>
                  <a:pt x="6769" y="4368"/>
                  <a:pt x="6983" y="4426"/>
                  <a:pt x="7194" y="4426"/>
                </a:cubicBezTo>
                <a:cubicBezTo>
                  <a:pt x="7880" y="4426"/>
                  <a:pt x="8544" y="3819"/>
                  <a:pt x="8526" y="3072"/>
                </a:cubicBezTo>
                <a:cubicBezTo>
                  <a:pt x="8544" y="2307"/>
                  <a:pt x="7879" y="1695"/>
                  <a:pt x="7192" y="1695"/>
                </a:cubicBezTo>
                <a:cubicBezTo>
                  <a:pt x="6982" y="1695"/>
                  <a:pt x="6769" y="1753"/>
                  <a:pt x="6573" y="1882"/>
                </a:cubicBezTo>
                <a:cubicBezTo>
                  <a:pt x="6430" y="1977"/>
                  <a:pt x="6287" y="2024"/>
                  <a:pt x="6144" y="2048"/>
                </a:cubicBezTo>
                <a:lnTo>
                  <a:pt x="6144" y="667"/>
                </a:lnTo>
                <a:close/>
                <a:moveTo>
                  <a:pt x="3072" y="3751"/>
                </a:moveTo>
                <a:cubicBezTo>
                  <a:pt x="3417" y="3751"/>
                  <a:pt x="3763" y="3977"/>
                  <a:pt x="3763" y="4430"/>
                </a:cubicBezTo>
                <a:cubicBezTo>
                  <a:pt x="3763" y="4620"/>
                  <a:pt x="3429" y="4906"/>
                  <a:pt x="3406" y="5382"/>
                </a:cubicBezTo>
                <a:lnTo>
                  <a:pt x="3406" y="6144"/>
                </a:lnTo>
                <a:lnTo>
                  <a:pt x="5454" y="6144"/>
                </a:lnTo>
                <a:lnTo>
                  <a:pt x="5454" y="7502"/>
                </a:lnTo>
                <a:cubicBezTo>
                  <a:pt x="5311" y="7478"/>
                  <a:pt x="5168" y="7430"/>
                  <a:pt x="5049" y="7359"/>
                </a:cubicBezTo>
                <a:cubicBezTo>
                  <a:pt x="4850" y="7223"/>
                  <a:pt x="4633" y="7162"/>
                  <a:pt x="4417" y="7162"/>
                </a:cubicBezTo>
                <a:cubicBezTo>
                  <a:pt x="3727" y="7162"/>
                  <a:pt x="3054" y="7782"/>
                  <a:pt x="3072" y="8526"/>
                </a:cubicBezTo>
                <a:cubicBezTo>
                  <a:pt x="3054" y="9270"/>
                  <a:pt x="3727" y="9889"/>
                  <a:pt x="4417" y="9889"/>
                </a:cubicBezTo>
                <a:cubicBezTo>
                  <a:pt x="4633" y="9889"/>
                  <a:pt x="4850" y="9829"/>
                  <a:pt x="5049" y="9693"/>
                </a:cubicBezTo>
                <a:cubicBezTo>
                  <a:pt x="5168" y="9597"/>
                  <a:pt x="5311" y="9550"/>
                  <a:pt x="5454" y="9550"/>
                </a:cubicBezTo>
                <a:lnTo>
                  <a:pt x="5454" y="10907"/>
                </a:lnTo>
                <a:lnTo>
                  <a:pt x="691" y="10907"/>
                </a:lnTo>
                <a:lnTo>
                  <a:pt x="691" y="6144"/>
                </a:lnTo>
                <a:lnTo>
                  <a:pt x="2739" y="6144"/>
                </a:lnTo>
                <a:lnTo>
                  <a:pt x="2739" y="5382"/>
                </a:lnTo>
                <a:cubicBezTo>
                  <a:pt x="2715" y="4906"/>
                  <a:pt x="2382" y="4620"/>
                  <a:pt x="2382" y="4430"/>
                </a:cubicBezTo>
                <a:cubicBezTo>
                  <a:pt x="2382" y="3977"/>
                  <a:pt x="2727" y="3751"/>
                  <a:pt x="3072" y="3751"/>
                </a:cubicBezTo>
                <a:close/>
                <a:moveTo>
                  <a:pt x="10931" y="6144"/>
                </a:moveTo>
                <a:lnTo>
                  <a:pt x="10931" y="10907"/>
                </a:lnTo>
                <a:lnTo>
                  <a:pt x="6144" y="10907"/>
                </a:lnTo>
                <a:lnTo>
                  <a:pt x="6144" y="8859"/>
                </a:lnTo>
                <a:lnTo>
                  <a:pt x="5454" y="8859"/>
                </a:lnTo>
                <a:cubicBezTo>
                  <a:pt x="4930" y="8859"/>
                  <a:pt x="4644" y="9216"/>
                  <a:pt x="4430" y="9216"/>
                </a:cubicBezTo>
                <a:cubicBezTo>
                  <a:pt x="3596" y="9145"/>
                  <a:pt x="3596" y="7907"/>
                  <a:pt x="4430" y="7835"/>
                </a:cubicBezTo>
                <a:cubicBezTo>
                  <a:pt x="4644" y="7835"/>
                  <a:pt x="4930" y="8192"/>
                  <a:pt x="5454" y="8192"/>
                </a:cubicBezTo>
                <a:lnTo>
                  <a:pt x="6144" y="8192"/>
                </a:lnTo>
                <a:lnTo>
                  <a:pt x="6144" y="6144"/>
                </a:lnTo>
                <a:lnTo>
                  <a:pt x="7502" y="6144"/>
                </a:lnTo>
                <a:cubicBezTo>
                  <a:pt x="7502" y="6287"/>
                  <a:pt x="7454" y="6430"/>
                  <a:pt x="7359" y="6549"/>
                </a:cubicBezTo>
                <a:cubicBezTo>
                  <a:pt x="6817" y="7374"/>
                  <a:pt x="7535" y="8526"/>
                  <a:pt x="8496" y="8526"/>
                </a:cubicBezTo>
                <a:cubicBezTo>
                  <a:pt x="8506" y="8526"/>
                  <a:pt x="8516" y="8526"/>
                  <a:pt x="8526" y="8526"/>
                </a:cubicBezTo>
                <a:cubicBezTo>
                  <a:pt x="9526" y="8502"/>
                  <a:pt x="10264" y="7383"/>
                  <a:pt x="9716" y="6549"/>
                </a:cubicBezTo>
                <a:cubicBezTo>
                  <a:pt x="9621" y="6430"/>
                  <a:pt x="9573" y="6287"/>
                  <a:pt x="9550" y="6144"/>
                </a:cubicBezTo>
                <a:close/>
                <a:moveTo>
                  <a:pt x="0" y="0"/>
                </a:moveTo>
                <a:lnTo>
                  <a:pt x="0" y="11598"/>
                </a:lnTo>
                <a:lnTo>
                  <a:pt x="11622" y="11598"/>
                </a:lnTo>
                <a:lnTo>
                  <a:pt x="116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118"/>
          <p:cNvSpPr/>
          <p:nvPr/>
        </p:nvSpPr>
        <p:spPr>
          <a:xfrm>
            <a:off x="3888652" y="187273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4" name="Google Shape;6914;p118"/>
          <p:cNvGrpSpPr/>
          <p:nvPr/>
        </p:nvGrpSpPr>
        <p:grpSpPr>
          <a:xfrm>
            <a:off x="4029590" y="1994594"/>
            <a:ext cx="273640" cy="310567"/>
            <a:chOff x="4178841" y="5730845"/>
            <a:chExt cx="273640" cy="310567"/>
          </a:xfrm>
        </p:grpSpPr>
        <p:sp>
          <p:nvSpPr>
            <p:cNvPr id="6915" name="Google Shape;6915;p118"/>
            <p:cNvSpPr/>
            <p:nvPr/>
          </p:nvSpPr>
          <p:spPr>
            <a:xfrm>
              <a:off x="4178841" y="5730845"/>
              <a:ext cx="273640" cy="310567"/>
            </a:xfrm>
            <a:custGeom>
              <a:avLst/>
              <a:gdLst/>
              <a:ahLst/>
              <a:cxnLst/>
              <a:rect l="l" t="t" r="r" b="b"/>
              <a:pathLst>
                <a:path w="10241" h="11623" extrusionOk="0">
                  <a:moveTo>
                    <a:pt x="7502" y="1168"/>
                  </a:moveTo>
                  <a:lnTo>
                    <a:pt x="9074" y="2739"/>
                  </a:lnTo>
                  <a:lnTo>
                    <a:pt x="7502" y="2739"/>
                  </a:lnTo>
                  <a:lnTo>
                    <a:pt x="7502" y="1168"/>
                  </a:lnTo>
                  <a:close/>
                  <a:moveTo>
                    <a:pt x="6811" y="691"/>
                  </a:moveTo>
                  <a:lnTo>
                    <a:pt x="6811" y="3406"/>
                  </a:lnTo>
                  <a:lnTo>
                    <a:pt x="9550" y="3406"/>
                  </a:lnTo>
                  <a:lnTo>
                    <a:pt x="9550" y="10931"/>
                  </a:lnTo>
                  <a:lnTo>
                    <a:pt x="667" y="10931"/>
                  </a:lnTo>
                  <a:lnTo>
                    <a:pt x="667" y="691"/>
                  </a:lnTo>
                  <a:close/>
                  <a:moveTo>
                    <a:pt x="1" y="1"/>
                  </a:moveTo>
                  <a:lnTo>
                    <a:pt x="1" y="11622"/>
                  </a:lnTo>
                  <a:lnTo>
                    <a:pt x="10241" y="11622"/>
                  </a:lnTo>
                  <a:lnTo>
                    <a:pt x="10241" y="2930"/>
                  </a:lnTo>
                  <a:lnTo>
                    <a:pt x="73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118"/>
            <p:cNvSpPr/>
            <p:nvPr/>
          </p:nvSpPr>
          <p:spPr>
            <a:xfrm>
              <a:off x="4215100" y="5767130"/>
              <a:ext cx="127935" cy="54749"/>
            </a:xfrm>
            <a:custGeom>
              <a:avLst/>
              <a:gdLst/>
              <a:ahLst/>
              <a:cxnLst/>
              <a:rect l="l" t="t" r="r" b="b"/>
              <a:pathLst>
                <a:path w="4788" h="2049" extrusionOk="0">
                  <a:moveTo>
                    <a:pt x="4097" y="691"/>
                  </a:moveTo>
                  <a:lnTo>
                    <a:pt x="4097" y="1381"/>
                  </a:lnTo>
                  <a:lnTo>
                    <a:pt x="692" y="1381"/>
                  </a:lnTo>
                  <a:lnTo>
                    <a:pt x="692" y="691"/>
                  </a:lnTo>
                  <a:close/>
                  <a:moveTo>
                    <a:pt x="1" y="0"/>
                  </a:moveTo>
                  <a:lnTo>
                    <a:pt x="1" y="2048"/>
                  </a:lnTo>
                  <a:lnTo>
                    <a:pt x="4788" y="2048"/>
                  </a:lnTo>
                  <a:lnTo>
                    <a:pt x="47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118"/>
            <p:cNvSpPr/>
            <p:nvPr/>
          </p:nvSpPr>
          <p:spPr>
            <a:xfrm>
              <a:off x="4215100" y="5840290"/>
              <a:ext cx="201121" cy="164194"/>
            </a:xfrm>
            <a:custGeom>
              <a:avLst/>
              <a:gdLst/>
              <a:ahLst/>
              <a:cxnLst/>
              <a:rect l="l" t="t" r="r" b="b"/>
              <a:pathLst>
                <a:path w="7527" h="6145" extrusionOk="0">
                  <a:moveTo>
                    <a:pt x="1" y="1"/>
                  </a:moveTo>
                  <a:lnTo>
                    <a:pt x="1" y="691"/>
                  </a:lnTo>
                  <a:lnTo>
                    <a:pt x="692" y="691"/>
                  </a:lnTo>
                  <a:lnTo>
                    <a:pt x="692" y="1358"/>
                  </a:lnTo>
                  <a:lnTo>
                    <a:pt x="1" y="1358"/>
                  </a:lnTo>
                  <a:lnTo>
                    <a:pt x="1" y="2049"/>
                  </a:lnTo>
                  <a:lnTo>
                    <a:pt x="692" y="2049"/>
                  </a:lnTo>
                  <a:lnTo>
                    <a:pt x="692" y="2739"/>
                  </a:lnTo>
                  <a:lnTo>
                    <a:pt x="1" y="2739"/>
                  </a:lnTo>
                  <a:lnTo>
                    <a:pt x="1" y="3406"/>
                  </a:lnTo>
                  <a:lnTo>
                    <a:pt x="692" y="3406"/>
                  </a:lnTo>
                  <a:lnTo>
                    <a:pt x="692" y="4097"/>
                  </a:lnTo>
                  <a:lnTo>
                    <a:pt x="1" y="4097"/>
                  </a:lnTo>
                  <a:lnTo>
                    <a:pt x="1" y="4787"/>
                  </a:lnTo>
                  <a:lnTo>
                    <a:pt x="692" y="4787"/>
                  </a:lnTo>
                  <a:lnTo>
                    <a:pt x="692" y="5478"/>
                  </a:lnTo>
                  <a:lnTo>
                    <a:pt x="1382" y="5478"/>
                  </a:lnTo>
                  <a:lnTo>
                    <a:pt x="1382" y="6145"/>
                  </a:lnTo>
                  <a:lnTo>
                    <a:pt x="2049" y="6145"/>
                  </a:lnTo>
                  <a:lnTo>
                    <a:pt x="2049" y="5478"/>
                  </a:lnTo>
                  <a:lnTo>
                    <a:pt x="2740" y="5478"/>
                  </a:lnTo>
                  <a:lnTo>
                    <a:pt x="2740" y="6145"/>
                  </a:lnTo>
                  <a:lnTo>
                    <a:pt x="3430" y="6145"/>
                  </a:lnTo>
                  <a:lnTo>
                    <a:pt x="3430" y="5478"/>
                  </a:lnTo>
                  <a:lnTo>
                    <a:pt x="4097" y="5478"/>
                  </a:lnTo>
                  <a:lnTo>
                    <a:pt x="4097" y="6145"/>
                  </a:lnTo>
                  <a:lnTo>
                    <a:pt x="4788" y="6145"/>
                  </a:lnTo>
                  <a:lnTo>
                    <a:pt x="4788" y="5478"/>
                  </a:lnTo>
                  <a:lnTo>
                    <a:pt x="5478" y="5478"/>
                  </a:lnTo>
                  <a:lnTo>
                    <a:pt x="5478" y="6145"/>
                  </a:lnTo>
                  <a:lnTo>
                    <a:pt x="6169" y="6145"/>
                  </a:lnTo>
                  <a:lnTo>
                    <a:pt x="6169" y="5478"/>
                  </a:lnTo>
                  <a:lnTo>
                    <a:pt x="6836" y="5478"/>
                  </a:lnTo>
                  <a:lnTo>
                    <a:pt x="6836" y="6145"/>
                  </a:lnTo>
                  <a:lnTo>
                    <a:pt x="7526" y="6145"/>
                  </a:lnTo>
                  <a:lnTo>
                    <a:pt x="7526" y="4787"/>
                  </a:lnTo>
                  <a:lnTo>
                    <a:pt x="1859" y="4787"/>
                  </a:lnTo>
                  <a:lnTo>
                    <a:pt x="3240" y="3406"/>
                  </a:lnTo>
                  <a:lnTo>
                    <a:pt x="4597" y="3406"/>
                  </a:lnTo>
                  <a:lnTo>
                    <a:pt x="6836" y="1168"/>
                  </a:lnTo>
                  <a:lnTo>
                    <a:pt x="6836" y="2073"/>
                  </a:lnTo>
                  <a:lnTo>
                    <a:pt x="7526" y="2073"/>
                  </a:lnTo>
                  <a:lnTo>
                    <a:pt x="7526" y="1"/>
                  </a:lnTo>
                  <a:lnTo>
                    <a:pt x="5478" y="1"/>
                  </a:lnTo>
                  <a:lnTo>
                    <a:pt x="5454" y="691"/>
                  </a:lnTo>
                  <a:lnTo>
                    <a:pt x="6359" y="691"/>
                  </a:lnTo>
                  <a:lnTo>
                    <a:pt x="4311" y="2739"/>
                  </a:lnTo>
                  <a:lnTo>
                    <a:pt x="2954" y="2739"/>
                  </a:lnTo>
                  <a:lnTo>
                    <a:pt x="1382" y="4311"/>
                  </a:lnTo>
                  <a:lnTo>
                    <a:pt x="1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8" name="Google Shape;6918;p118"/>
          <p:cNvSpPr/>
          <p:nvPr/>
        </p:nvSpPr>
        <p:spPr>
          <a:xfrm>
            <a:off x="3041676" y="1872730"/>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9" name="Google Shape;6919;p118"/>
          <p:cNvGrpSpPr/>
          <p:nvPr/>
        </p:nvGrpSpPr>
        <p:grpSpPr>
          <a:xfrm>
            <a:off x="3164165" y="1994594"/>
            <a:ext cx="310540" cy="310567"/>
            <a:chOff x="3555891" y="5730845"/>
            <a:chExt cx="310540" cy="310567"/>
          </a:xfrm>
        </p:grpSpPr>
        <p:sp>
          <p:nvSpPr>
            <p:cNvPr id="6920" name="Google Shape;6920;p118"/>
            <p:cNvSpPr/>
            <p:nvPr/>
          </p:nvSpPr>
          <p:spPr>
            <a:xfrm>
              <a:off x="3592150" y="5767130"/>
              <a:ext cx="18490" cy="18464"/>
            </a:xfrm>
            <a:custGeom>
              <a:avLst/>
              <a:gdLst/>
              <a:ahLst/>
              <a:cxnLst/>
              <a:rect l="l" t="t" r="r" b="b"/>
              <a:pathLst>
                <a:path w="692" h="691" extrusionOk="0">
                  <a:moveTo>
                    <a:pt x="1" y="0"/>
                  </a:moveTo>
                  <a:lnTo>
                    <a:pt x="1"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118"/>
            <p:cNvSpPr/>
            <p:nvPr/>
          </p:nvSpPr>
          <p:spPr>
            <a:xfrm>
              <a:off x="3629050" y="5767130"/>
              <a:ext cx="17849" cy="18464"/>
            </a:xfrm>
            <a:custGeom>
              <a:avLst/>
              <a:gdLst/>
              <a:ahLst/>
              <a:cxnLst/>
              <a:rect l="l" t="t" r="r" b="b"/>
              <a:pathLst>
                <a:path w="668" h="691" extrusionOk="0">
                  <a:moveTo>
                    <a:pt x="1" y="0"/>
                  </a:moveTo>
                  <a:lnTo>
                    <a:pt x="1" y="691"/>
                  </a:lnTo>
                  <a:lnTo>
                    <a:pt x="668" y="691"/>
                  </a:lnTo>
                  <a:lnTo>
                    <a:pt x="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118"/>
            <p:cNvSpPr/>
            <p:nvPr/>
          </p:nvSpPr>
          <p:spPr>
            <a:xfrm>
              <a:off x="3665336" y="5767130"/>
              <a:ext cx="18464" cy="18464"/>
            </a:xfrm>
            <a:custGeom>
              <a:avLst/>
              <a:gdLst/>
              <a:ahLst/>
              <a:cxnLst/>
              <a:rect l="l" t="t" r="r" b="b"/>
              <a:pathLst>
                <a:path w="691" h="691" extrusionOk="0">
                  <a:moveTo>
                    <a:pt x="0" y="0"/>
                  </a:moveTo>
                  <a:lnTo>
                    <a:pt x="0"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118"/>
            <p:cNvSpPr/>
            <p:nvPr/>
          </p:nvSpPr>
          <p:spPr>
            <a:xfrm>
              <a:off x="3555891" y="5730845"/>
              <a:ext cx="310540" cy="310567"/>
            </a:xfrm>
            <a:custGeom>
              <a:avLst/>
              <a:gdLst/>
              <a:ahLst/>
              <a:cxnLst/>
              <a:rect l="l" t="t" r="r" b="b"/>
              <a:pathLst>
                <a:path w="11622" h="11623" extrusionOk="0">
                  <a:moveTo>
                    <a:pt x="10931" y="691"/>
                  </a:moveTo>
                  <a:lnTo>
                    <a:pt x="10931" y="2739"/>
                  </a:lnTo>
                  <a:lnTo>
                    <a:pt x="691" y="2739"/>
                  </a:lnTo>
                  <a:lnTo>
                    <a:pt x="691" y="691"/>
                  </a:lnTo>
                  <a:close/>
                  <a:moveTo>
                    <a:pt x="10931" y="3406"/>
                  </a:moveTo>
                  <a:lnTo>
                    <a:pt x="10931" y="10931"/>
                  </a:lnTo>
                  <a:lnTo>
                    <a:pt x="691" y="10931"/>
                  </a:lnTo>
                  <a:lnTo>
                    <a:pt x="691" y="3406"/>
                  </a:lnTo>
                  <a:close/>
                  <a:moveTo>
                    <a:pt x="0" y="1"/>
                  </a:moveTo>
                  <a:lnTo>
                    <a:pt x="0" y="11622"/>
                  </a:lnTo>
                  <a:lnTo>
                    <a:pt x="11622" y="11622"/>
                  </a:lnTo>
                  <a:lnTo>
                    <a:pt x="11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118"/>
            <p:cNvSpPr/>
            <p:nvPr/>
          </p:nvSpPr>
          <p:spPr>
            <a:xfrm>
              <a:off x="3738495" y="5767130"/>
              <a:ext cx="91035" cy="18464"/>
            </a:xfrm>
            <a:custGeom>
              <a:avLst/>
              <a:gdLst/>
              <a:ahLst/>
              <a:cxnLst/>
              <a:rect l="l" t="t" r="r" b="b"/>
              <a:pathLst>
                <a:path w="3407" h="691" extrusionOk="0">
                  <a:moveTo>
                    <a:pt x="1" y="0"/>
                  </a:moveTo>
                  <a:lnTo>
                    <a:pt x="1" y="691"/>
                  </a:lnTo>
                  <a:lnTo>
                    <a:pt x="3406" y="691"/>
                  </a:lnTo>
                  <a:lnTo>
                    <a:pt x="3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118"/>
            <p:cNvSpPr/>
            <p:nvPr/>
          </p:nvSpPr>
          <p:spPr>
            <a:xfrm>
              <a:off x="3592150" y="5986662"/>
              <a:ext cx="109472" cy="17822"/>
            </a:xfrm>
            <a:custGeom>
              <a:avLst/>
              <a:gdLst/>
              <a:ahLst/>
              <a:cxnLst/>
              <a:rect l="l" t="t" r="r" b="b"/>
              <a:pathLst>
                <a:path w="4097" h="667" extrusionOk="0">
                  <a:moveTo>
                    <a:pt x="1" y="0"/>
                  </a:moveTo>
                  <a:lnTo>
                    <a:pt x="1" y="667"/>
                  </a:lnTo>
                  <a:lnTo>
                    <a:pt x="4097" y="667"/>
                  </a:lnTo>
                  <a:lnTo>
                    <a:pt x="40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118"/>
            <p:cNvSpPr/>
            <p:nvPr/>
          </p:nvSpPr>
          <p:spPr>
            <a:xfrm>
              <a:off x="3592791" y="5840290"/>
              <a:ext cx="237380" cy="164194"/>
            </a:xfrm>
            <a:custGeom>
              <a:avLst/>
              <a:gdLst/>
              <a:ahLst/>
              <a:cxnLst/>
              <a:rect l="l" t="t" r="r" b="b"/>
              <a:pathLst>
                <a:path w="8884" h="6145" extrusionOk="0">
                  <a:moveTo>
                    <a:pt x="8169" y="691"/>
                  </a:moveTo>
                  <a:lnTo>
                    <a:pt x="8169" y="1358"/>
                  </a:lnTo>
                  <a:lnTo>
                    <a:pt x="7502" y="1358"/>
                  </a:lnTo>
                  <a:lnTo>
                    <a:pt x="7502" y="691"/>
                  </a:lnTo>
                  <a:close/>
                  <a:moveTo>
                    <a:pt x="6811" y="1358"/>
                  </a:moveTo>
                  <a:lnTo>
                    <a:pt x="6811" y="2049"/>
                  </a:lnTo>
                  <a:lnTo>
                    <a:pt x="6121" y="2049"/>
                  </a:lnTo>
                  <a:lnTo>
                    <a:pt x="6121" y="1358"/>
                  </a:lnTo>
                  <a:close/>
                  <a:moveTo>
                    <a:pt x="2025" y="1025"/>
                  </a:moveTo>
                  <a:cubicBezTo>
                    <a:pt x="2644" y="1025"/>
                    <a:pt x="2953" y="1763"/>
                    <a:pt x="2525" y="2192"/>
                  </a:cubicBezTo>
                  <a:cubicBezTo>
                    <a:pt x="2387" y="2330"/>
                    <a:pt x="2216" y="2391"/>
                    <a:pt x="2049" y="2391"/>
                  </a:cubicBezTo>
                  <a:cubicBezTo>
                    <a:pt x="1697" y="2391"/>
                    <a:pt x="1358" y="2119"/>
                    <a:pt x="1358" y="1715"/>
                  </a:cubicBezTo>
                  <a:cubicBezTo>
                    <a:pt x="1358" y="1334"/>
                    <a:pt x="1644" y="1025"/>
                    <a:pt x="2025" y="1025"/>
                  </a:cubicBezTo>
                  <a:close/>
                  <a:moveTo>
                    <a:pt x="8169" y="2049"/>
                  </a:moveTo>
                  <a:lnTo>
                    <a:pt x="8169" y="2739"/>
                  </a:lnTo>
                  <a:lnTo>
                    <a:pt x="7502" y="2739"/>
                  </a:lnTo>
                  <a:lnTo>
                    <a:pt x="7502" y="2049"/>
                  </a:lnTo>
                  <a:close/>
                  <a:moveTo>
                    <a:pt x="6811" y="2739"/>
                  </a:moveTo>
                  <a:lnTo>
                    <a:pt x="6811" y="3406"/>
                  </a:lnTo>
                  <a:lnTo>
                    <a:pt x="6121" y="3406"/>
                  </a:lnTo>
                  <a:lnTo>
                    <a:pt x="6121" y="2739"/>
                  </a:lnTo>
                  <a:close/>
                  <a:moveTo>
                    <a:pt x="2382" y="3073"/>
                  </a:moveTo>
                  <a:cubicBezTo>
                    <a:pt x="2930" y="3073"/>
                    <a:pt x="3406" y="3525"/>
                    <a:pt x="3406" y="4097"/>
                  </a:cubicBezTo>
                  <a:lnTo>
                    <a:pt x="667" y="4097"/>
                  </a:lnTo>
                  <a:cubicBezTo>
                    <a:pt x="667" y="3525"/>
                    <a:pt x="1120" y="3073"/>
                    <a:pt x="1691" y="3073"/>
                  </a:cubicBezTo>
                  <a:close/>
                  <a:moveTo>
                    <a:pt x="8169" y="3406"/>
                  </a:moveTo>
                  <a:lnTo>
                    <a:pt x="8169" y="4097"/>
                  </a:lnTo>
                  <a:lnTo>
                    <a:pt x="7502" y="4097"/>
                  </a:lnTo>
                  <a:lnTo>
                    <a:pt x="7502" y="3406"/>
                  </a:lnTo>
                  <a:close/>
                  <a:moveTo>
                    <a:pt x="6811" y="4097"/>
                  </a:moveTo>
                  <a:lnTo>
                    <a:pt x="6811" y="4787"/>
                  </a:lnTo>
                  <a:lnTo>
                    <a:pt x="6121" y="4787"/>
                  </a:lnTo>
                  <a:lnTo>
                    <a:pt x="6121" y="4097"/>
                  </a:lnTo>
                  <a:close/>
                  <a:moveTo>
                    <a:pt x="8169" y="4787"/>
                  </a:moveTo>
                  <a:lnTo>
                    <a:pt x="8169" y="5478"/>
                  </a:lnTo>
                  <a:lnTo>
                    <a:pt x="7502" y="5478"/>
                  </a:lnTo>
                  <a:lnTo>
                    <a:pt x="7502" y="4787"/>
                  </a:lnTo>
                  <a:close/>
                  <a:moveTo>
                    <a:pt x="6835" y="1"/>
                  </a:moveTo>
                  <a:lnTo>
                    <a:pt x="6811" y="691"/>
                  </a:lnTo>
                  <a:lnTo>
                    <a:pt x="5454" y="691"/>
                  </a:lnTo>
                  <a:lnTo>
                    <a:pt x="5454" y="1358"/>
                  </a:lnTo>
                  <a:lnTo>
                    <a:pt x="3358" y="1358"/>
                  </a:lnTo>
                  <a:cubicBezTo>
                    <a:pt x="3217" y="723"/>
                    <a:pt x="2658" y="323"/>
                    <a:pt x="2058" y="323"/>
                  </a:cubicBezTo>
                  <a:cubicBezTo>
                    <a:pt x="1848" y="323"/>
                    <a:pt x="1633" y="372"/>
                    <a:pt x="1429" y="477"/>
                  </a:cubicBezTo>
                  <a:cubicBezTo>
                    <a:pt x="643" y="858"/>
                    <a:pt x="429" y="1882"/>
                    <a:pt x="977" y="2549"/>
                  </a:cubicBezTo>
                  <a:cubicBezTo>
                    <a:pt x="381" y="2835"/>
                    <a:pt x="0" y="3430"/>
                    <a:pt x="0" y="4097"/>
                  </a:cubicBezTo>
                  <a:lnTo>
                    <a:pt x="0" y="4787"/>
                  </a:lnTo>
                  <a:lnTo>
                    <a:pt x="4096" y="4787"/>
                  </a:lnTo>
                  <a:lnTo>
                    <a:pt x="4096" y="4097"/>
                  </a:lnTo>
                  <a:cubicBezTo>
                    <a:pt x="4096" y="3430"/>
                    <a:pt x="3715" y="2835"/>
                    <a:pt x="3120" y="2549"/>
                  </a:cubicBezTo>
                  <a:cubicBezTo>
                    <a:pt x="3239" y="2406"/>
                    <a:pt x="3334" y="2239"/>
                    <a:pt x="3382" y="2049"/>
                  </a:cubicBezTo>
                  <a:lnTo>
                    <a:pt x="5454" y="2049"/>
                  </a:lnTo>
                  <a:lnTo>
                    <a:pt x="5454" y="5478"/>
                  </a:lnTo>
                  <a:lnTo>
                    <a:pt x="6835" y="5478"/>
                  </a:lnTo>
                  <a:lnTo>
                    <a:pt x="6835" y="6145"/>
                  </a:lnTo>
                  <a:lnTo>
                    <a:pt x="8883" y="6145"/>
                  </a:lnTo>
                  <a:lnTo>
                    <a:pt x="88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7" name="Google Shape;6927;p118"/>
          <p:cNvSpPr/>
          <p:nvPr/>
        </p:nvSpPr>
        <p:spPr>
          <a:xfrm>
            <a:off x="2194701" y="1177446"/>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8" name="Google Shape;6928;p118"/>
          <p:cNvGrpSpPr/>
          <p:nvPr/>
        </p:nvGrpSpPr>
        <p:grpSpPr>
          <a:xfrm>
            <a:off x="2317189" y="1299630"/>
            <a:ext cx="310540" cy="309925"/>
            <a:chOff x="2935479" y="5261882"/>
            <a:chExt cx="310540" cy="309925"/>
          </a:xfrm>
        </p:grpSpPr>
        <p:sp>
          <p:nvSpPr>
            <p:cNvPr id="6929" name="Google Shape;6929;p118"/>
            <p:cNvSpPr/>
            <p:nvPr/>
          </p:nvSpPr>
          <p:spPr>
            <a:xfrm>
              <a:off x="2935479" y="5261882"/>
              <a:ext cx="310540" cy="309925"/>
            </a:xfrm>
            <a:custGeom>
              <a:avLst/>
              <a:gdLst/>
              <a:ahLst/>
              <a:cxnLst/>
              <a:rect l="l" t="t" r="r" b="b"/>
              <a:pathLst>
                <a:path w="11622" h="11599" extrusionOk="0">
                  <a:moveTo>
                    <a:pt x="10931" y="667"/>
                  </a:moveTo>
                  <a:lnTo>
                    <a:pt x="10931" y="7502"/>
                  </a:lnTo>
                  <a:lnTo>
                    <a:pt x="691" y="7502"/>
                  </a:lnTo>
                  <a:lnTo>
                    <a:pt x="691" y="667"/>
                  </a:lnTo>
                  <a:close/>
                  <a:moveTo>
                    <a:pt x="5454" y="8193"/>
                  </a:moveTo>
                  <a:lnTo>
                    <a:pt x="5454" y="9217"/>
                  </a:lnTo>
                  <a:lnTo>
                    <a:pt x="3691" y="9217"/>
                  </a:lnTo>
                  <a:lnTo>
                    <a:pt x="4001" y="8193"/>
                  </a:lnTo>
                  <a:close/>
                  <a:moveTo>
                    <a:pt x="7597" y="8193"/>
                  </a:moveTo>
                  <a:lnTo>
                    <a:pt x="7906" y="9217"/>
                  </a:lnTo>
                  <a:lnTo>
                    <a:pt x="6144" y="9217"/>
                  </a:lnTo>
                  <a:lnTo>
                    <a:pt x="6144" y="8193"/>
                  </a:lnTo>
                  <a:close/>
                  <a:moveTo>
                    <a:pt x="0" y="0"/>
                  </a:moveTo>
                  <a:lnTo>
                    <a:pt x="0" y="8193"/>
                  </a:lnTo>
                  <a:lnTo>
                    <a:pt x="3286" y="8193"/>
                  </a:lnTo>
                  <a:lnTo>
                    <a:pt x="2977" y="9217"/>
                  </a:lnTo>
                  <a:lnTo>
                    <a:pt x="1691" y="9217"/>
                  </a:lnTo>
                  <a:lnTo>
                    <a:pt x="1691" y="9907"/>
                  </a:lnTo>
                  <a:lnTo>
                    <a:pt x="2763" y="9907"/>
                  </a:lnTo>
                  <a:lnTo>
                    <a:pt x="2477" y="10931"/>
                  </a:lnTo>
                  <a:lnTo>
                    <a:pt x="1715" y="10931"/>
                  </a:lnTo>
                  <a:lnTo>
                    <a:pt x="1715" y="11598"/>
                  </a:lnTo>
                  <a:lnTo>
                    <a:pt x="2977" y="11598"/>
                  </a:lnTo>
                  <a:lnTo>
                    <a:pt x="3501" y="9883"/>
                  </a:lnTo>
                  <a:lnTo>
                    <a:pt x="5454" y="9883"/>
                  </a:lnTo>
                  <a:lnTo>
                    <a:pt x="5454" y="10907"/>
                  </a:lnTo>
                  <a:lnTo>
                    <a:pt x="4763" y="10907"/>
                  </a:lnTo>
                  <a:lnTo>
                    <a:pt x="4763" y="11598"/>
                  </a:lnTo>
                  <a:lnTo>
                    <a:pt x="6811" y="11598"/>
                  </a:lnTo>
                  <a:lnTo>
                    <a:pt x="6811" y="10907"/>
                  </a:lnTo>
                  <a:lnTo>
                    <a:pt x="6144" y="10907"/>
                  </a:lnTo>
                  <a:lnTo>
                    <a:pt x="6144" y="9883"/>
                  </a:lnTo>
                  <a:lnTo>
                    <a:pt x="8097" y="9883"/>
                  </a:lnTo>
                  <a:lnTo>
                    <a:pt x="8645" y="11598"/>
                  </a:lnTo>
                  <a:lnTo>
                    <a:pt x="9907" y="11598"/>
                  </a:lnTo>
                  <a:lnTo>
                    <a:pt x="9907" y="10907"/>
                  </a:lnTo>
                  <a:lnTo>
                    <a:pt x="9145" y="10907"/>
                  </a:lnTo>
                  <a:lnTo>
                    <a:pt x="8835" y="9883"/>
                  </a:lnTo>
                  <a:lnTo>
                    <a:pt x="9573" y="9883"/>
                  </a:lnTo>
                  <a:lnTo>
                    <a:pt x="9573" y="9217"/>
                  </a:lnTo>
                  <a:lnTo>
                    <a:pt x="8645" y="9217"/>
                  </a:lnTo>
                  <a:lnTo>
                    <a:pt x="8335" y="8193"/>
                  </a:lnTo>
                  <a:lnTo>
                    <a:pt x="11622" y="8193"/>
                  </a:lnTo>
                  <a:lnTo>
                    <a:pt x="116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118"/>
            <p:cNvSpPr/>
            <p:nvPr/>
          </p:nvSpPr>
          <p:spPr>
            <a:xfrm>
              <a:off x="2971738" y="5298141"/>
              <a:ext cx="36927" cy="18490"/>
            </a:xfrm>
            <a:custGeom>
              <a:avLst/>
              <a:gdLst/>
              <a:ahLst/>
              <a:cxnLst/>
              <a:rect l="l" t="t" r="r" b="b"/>
              <a:pathLst>
                <a:path w="1382" h="692" extrusionOk="0">
                  <a:moveTo>
                    <a:pt x="0" y="1"/>
                  </a:moveTo>
                  <a:lnTo>
                    <a:pt x="0" y="692"/>
                  </a:lnTo>
                  <a:lnTo>
                    <a:pt x="1382" y="692"/>
                  </a:lnTo>
                  <a:lnTo>
                    <a:pt x="1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118"/>
            <p:cNvSpPr/>
            <p:nvPr/>
          </p:nvSpPr>
          <p:spPr>
            <a:xfrm>
              <a:off x="2971738" y="5298462"/>
              <a:ext cx="237380" cy="145437"/>
            </a:xfrm>
            <a:custGeom>
              <a:avLst/>
              <a:gdLst/>
              <a:ahLst/>
              <a:cxnLst/>
              <a:rect l="l" t="t" r="r" b="b"/>
              <a:pathLst>
                <a:path w="8884" h="5443" extrusionOk="0">
                  <a:moveTo>
                    <a:pt x="4787" y="703"/>
                  </a:moveTo>
                  <a:cubicBezTo>
                    <a:pt x="5637" y="845"/>
                    <a:pt x="6299" y="1501"/>
                    <a:pt x="6473" y="2370"/>
                  </a:cubicBezTo>
                  <a:lnTo>
                    <a:pt x="4787" y="2370"/>
                  </a:lnTo>
                  <a:lnTo>
                    <a:pt x="4787" y="703"/>
                  </a:lnTo>
                  <a:close/>
                  <a:moveTo>
                    <a:pt x="4097" y="703"/>
                  </a:moveTo>
                  <a:lnTo>
                    <a:pt x="4097" y="2585"/>
                  </a:lnTo>
                  <a:lnTo>
                    <a:pt x="2787" y="3918"/>
                  </a:lnTo>
                  <a:cubicBezTo>
                    <a:pt x="1906" y="2680"/>
                    <a:pt x="2620" y="965"/>
                    <a:pt x="4097" y="703"/>
                  </a:cubicBezTo>
                  <a:close/>
                  <a:moveTo>
                    <a:pt x="6454" y="3061"/>
                  </a:moveTo>
                  <a:cubicBezTo>
                    <a:pt x="6287" y="4037"/>
                    <a:pt x="5454" y="4776"/>
                    <a:pt x="4454" y="4776"/>
                  </a:cubicBezTo>
                  <a:cubicBezTo>
                    <a:pt x="4025" y="4776"/>
                    <a:pt x="3596" y="4633"/>
                    <a:pt x="3263" y="4395"/>
                  </a:cubicBezTo>
                  <a:lnTo>
                    <a:pt x="4597" y="3061"/>
                  </a:lnTo>
                  <a:close/>
                  <a:moveTo>
                    <a:pt x="4451" y="1"/>
                  </a:moveTo>
                  <a:cubicBezTo>
                    <a:pt x="3448" y="1"/>
                    <a:pt x="2441" y="537"/>
                    <a:pt x="1953" y="1608"/>
                  </a:cubicBezTo>
                  <a:lnTo>
                    <a:pt x="1453" y="1346"/>
                  </a:lnTo>
                  <a:lnTo>
                    <a:pt x="0" y="1346"/>
                  </a:lnTo>
                  <a:lnTo>
                    <a:pt x="0" y="2037"/>
                  </a:lnTo>
                  <a:lnTo>
                    <a:pt x="1286" y="2037"/>
                  </a:lnTo>
                  <a:lnTo>
                    <a:pt x="1763" y="2251"/>
                  </a:lnTo>
                  <a:cubicBezTo>
                    <a:pt x="1464" y="4060"/>
                    <a:pt x="2900" y="5441"/>
                    <a:pt x="4467" y="5441"/>
                  </a:cubicBezTo>
                  <a:cubicBezTo>
                    <a:pt x="5026" y="5441"/>
                    <a:pt x="5601" y="5265"/>
                    <a:pt x="6121" y="4871"/>
                  </a:cubicBezTo>
                  <a:lnTo>
                    <a:pt x="6692" y="5442"/>
                  </a:lnTo>
                  <a:lnTo>
                    <a:pt x="8883" y="5442"/>
                  </a:lnTo>
                  <a:lnTo>
                    <a:pt x="8883" y="4776"/>
                  </a:lnTo>
                  <a:lnTo>
                    <a:pt x="6978" y="4776"/>
                  </a:lnTo>
                  <a:lnTo>
                    <a:pt x="6597" y="4395"/>
                  </a:lnTo>
                  <a:cubicBezTo>
                    <a:pt x="7073" y="3775"/>
                    <a:pt x="7264" y="3013"/>
                    <a:pt x="7145" y="2251"/>
                  </a:cubicBezTo>
                  <a:lnTo>
                    <a:pt x="7597" y="2037"/>
                  </a:lnTo>
                  <a:lnTo>
                    <a:pt x="8883" y="2037"/>
                  </a:lnTo>
                  <a:lnTo>
                    <a:pt x="8883" y="1346"/>
                  </a:lnTo>
                  <a:lnTo>
                    <a:pt x="7431" y="1346"/>
                  </a:lnTo>
                  <a:lnTo>
                    <a:pt x="6930" y="1608"/>
                  </a:lnTo>
                  <a:cubicBezTo>
                    <a:pt x="6454" y="537"/>
                    <a:pt x="5454" y="1"/>
                    <a:pt x="4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118"/>
            <p:cNvSpPr/>
            <p:nvPr/>
          </p:nvSpPr>
          <p:spPr>
            <a:xfrm>
              <a:off x="3172806" y="5298141"/>
              <a:ext cx="36312" cy="18490"/>
            </a:xfrm>
            <a:custGeom>
              <a:avLst/>
              <a:gdLst/>
              <a:ahLst/>
              <a:cxnLst/>
              <a:rect l="l" t="t" r="r" b="b"/>
              <a:pathLst>
                <a:path w="1359" h="692" extrusionOk="0">
                  <a:moveTo>
                    <a:pt x="1" y="1"/>
                  </a:moveTo>
                  <a:lnTo>
                    <a:pt x="1" y="692"/>
                  </a:lnTo>
                  <a:lnTo>
                    <a:pt x="1358" y="692"/>
                  </a:lnTo>
                  <a:lnTo>
                    <a:pt x="13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118"/>
            <p:cNvSpPr/>
            <p:nvPr/>
          </p:nvSpPr>
          <p:spPr>
            <a:xfrm>
              <a:off x="3182372" y="5389149"/>
              <a:ext cx="27388" cy="18464"/>
            </a:xfrm>
            <a:custGeom>
              <a:avLst/>
              <a:gdLst/>
              <a:ahLst/>
              <a:cxnLst/>
              <a:rect l="l" t="t" r="r" b="b"/>
              <a:pathLst>
                <a:path w="1025" h="691" extrusionOk="0">
                  <a:moveTo>
                    <a:pt x="0" y="0"/>
                  </a:moveTo>
                  <a:lnTo>
                    <a:pt x="0" y="691"/>
                  </a:lnTo>
                  <a:lnTo>
                    <a:pt x="1024" y="691"/>
                  </a:lnTo>
                  <a:lnTo>
                    <a:pt x="1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4" name="Google Shape;6934;p118"/>
          <p:cNvSpPr/>
          <p:nvPr/>
        </p:nvSpPr>
        <p:spPr>
          <a:xfrm>
            <a:off x="1347725" y="1177446"/>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5" name="Google Shape;6935;p118"/>
          <p:cNvGrpSpPr/>
          <p:nvPr/>
        </p:nvGrpSpPr>
        <p:grpSpPr>
          <a:xfrm>
            <a:off x="1470200" y="1299310"/>
            <a:ext cx="310567" cy="310567"/>
            <a:chOff x="2315041" y="5253599"/>
            <a:chExt cx="310567" cy="310567"/>
          </a:xfrm>
        </p:grpSpPr>
        <p:sp>
          <p:nvSpPr>
            <p:cNvPr id="6936" name="Google Shape;6936;p118"/>
            <p:cNvSpPr/>
            <p:nvPr/>
          </p:nvSpPr>
          <p:spPr>
            <a:xfrm>
              <a:off x="2315041" y="5253599"/>
              <a:ext cx="310567" cy="310567"/>
            </a:xfrm>
            <a:custGeom>
              <a:avLst/>
              <a:gdLst/>
              <a:ahLst/>
              <a:cxnLst/>
              <a:rect l="l" t="t" r="r" b="b"/>
              <a:pathLst>
                <a:path w="11623" h="11623" extrusionOk="0">
                  <a:moveTo>
                    <a:pt x="10932" y="692"/>
                  </a:moveTo>
                  <a:lnTo>
                    <a:pt x="10932" y="7502"/>
                  </a:lnTo>
                  <a:lnTo>
                    <a:pt x="692" y="7502"/>
                  </a:lnTo>
                  <a:lnTo>
                    <a:pt x="692" y="692"/>
                  </a:lnTo>
                  <a:close/>
                  <a:moveTo>
                    <a:pt x="10932" y="8193"/>
                  </a:moveTo>
                  <a:lnTo>
                    <a:pt x="10932" y="10932"/>
                  </a:lnTo>
                  <a:lnTo>
                    <a:pt x="692" y="10932"/>
                  </a:lnTo>
                  <a:lnTo>
                    <a:pt x="692" y="8193"/>
                  </a:lnTo>
                  <a:close/>
                  <a:moveTo>
                    <a:pt x="1" y="1"/>
                  </a:moveTo>
                  <a:lnTo>
                    <a:pt x="1" y="11622"/>
                  </a:lnTo>
                  <a:lnTo>
                    <a:pt x="11622" y="11622"/>
                  </a:lnTo>
                  <a:lnTo>
                    <a:pt x="11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118"/>
            <p:cNvSpPr/>
            <p:nvPr/>
          </p:nvSpPr>
          <p:spPr>
            <a:xfrm>
              <a:off x="2351327" y="5490952"/>
              <a:ext cx="237380" cy="36312"/>
            </a:xfrm>
            <a:custGeom>
              <a:avLst/>
              <a:gdLst/>
              <a:ahLst/>
              <a:cxnLst/>
              <a:rect l="l" t="t" r="r" b="b"/>
              <a:pathLst>
                <a:path w="8884" h="1359" extrusionOk="0">
                  <a:moveTo>
                    <a:pt x="1024" y="1"/>
                  </a:moveTo>
                  <a:lnTo>
                    <a:pt x="1024" y="691"/>
                  </a:lnTo>
                  <a:lnTo>
                    <a:pt x="0" y="691"/>
                  </a:lnTo>
                  <a:lnTo>
                    <a:pt x="0" y="1358"/>
                  </a:lnTo>
                  <a:lnTo>
                    <a:pt x="8883" y="1358"/>
                  </a:lnTo>
                  <a:lnTo>
                    <a:pt x="8883" y="691"/>
                  </a:lnTo>
                  <a:lnTo>
                    <a:pt x="1715" y="691"/>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118"/>
            <p:cNvSpPr/>
            <p:nvPr/>
          </p:nvSpPr>
          <p:spPr>
            <a:xfrm>
              <a:off x="2433410" y="5321067"/>
              <a:ext cx="84649" cy="84008"/>
            </a:xfrm>
            <a:custGeom>
              <a:avLst/>
              <a:gdLst/>
              <a:ahLst/>
              <a:cxnLst/>
              <a:rect l="l" t="t" r="r" b="b"/>
              <a:pathLst>
                <a:path w="3168" h="3144" extrusionOk="0">
                  <a:moveTo>
                    <a:pt x="691" y="1096"/>
                  </a:moveTo>
                  <a:lnTo>
                    <a:pt x="1644" y="1572"/>
                  </a:lnTo>
                  <a:lnTo>
                    <a:pt x="691" y="2048"/>
                  </a:lnTo>
                  <a:lnTo>
                    <a:pt x="691" y="1096"/>
                  </a:lnTo>
                  <a:close/>
                  <a:moveTo>
                    <a:pt x="0" y="0"/>
                  </a:moveTo>
                  <a:lnTo>
                    <a:pt x="0" y="3144"/>
                  </a:lnTo>
                  <a:lnTo>
                    <a:pt x="3168" y="157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118"/>
            <p:cNvSpPr/>
            <p:nvPr/>
          </p:nvSpPr>
          <p:spPr>
            <a:xfrm>
              <a:off x="2351327" y="5390405"/>
              <a:ext cx="45825" cy="45852"/>
            </a:xfrm>
            <a:custGeom>
              <a:avLst/>
              <a:gdLst/>
              <a:ahLst/>
              <a:cxnLst/>
              <a:rect l="l" t="t" r="r" b="b"/>
              <a:pathLst>
                <a:path w="1715" h="1716" extrusionOk="0">
                  <a:moveTo>
                    <a:pt x="0" y="1"/>
                  </a:moveTo>
                  <a:lnTo>
                    <a:pt x="0" y="1716"/>
                  </a:lnTo>
                  <a:lnTo>
                    <a:pt x="1715" y="1716"/>
                  </a:lnTo>
                  <a:lnTo>
                    <a:pt x="1715" y="1025"/>
                  </a:lnTo>
                  <a:lnTo>
                    <a:pt x="691" y="1025"/>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118"/>
            <p:cNvSpPr/>
            <p:nvPr/>
          </p:nvSpPr>
          <p:spPr>
            <a:xfrm>
              <a:off x="2351327" y="5289884"/>
              <a:ext cx="45825" cy="45825"/>
            </a:xfrm>
            <a:custGeom>
              <a:avLst/>
              <a:gdLst/>
              <a:ahLst/>
              <a:cxnLst/>
              <a:rect l="l" t="t" r="r" b="b"/>
              <a:pathLst>
                <a:path w="1715" h="1715" extrusionOk="0">
                  <a:moveTo>
                    <a:pt x="0" y="0"/>
                  </a:moveTo>
                  <a:lnTo>
                    <a:pt x="0" y="1715"/>
                  </a:lnTo>
                  <a:lnTo>
                    <a:pt x="691" y="1715"/>
                  </a:lnTo>
                  <a:lnTo>
                    <a:pt x="691" y="691"/>
                  </a:lnTo>
                  <a:lnTo>
                    <a:pt x="1715" y="691"/>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118"/>
            <p:cNvSpPr/>
            <p:nvPr/>
          </p:nvSpPr>
          <p:spPr>
            <a:xfrm>
              <a:off x="2542855" y="5289884"/>
              <a:ext cx="45852" cy="45825"/>
            </a:xfrm>
            <a:custGeom>
              <a:avLst/>
              <a:gdLst/>
              <a:ahLst/>
              <a:cxnLst/>
              <a:rect l="l" t="t" r="r" b="b"/>
              <a:pathLst>
                <a:path w="1716" h="1715" extrusionOk="0">
                  <a:moveTo>
                    <a:pt x="1" y="0"/>
                  </a:moveTo>
                  <a:lnTo>
                    <a:pt x="1" y="691"/>
                  </a:lnTo>
                  <a:lnTo>
                    <a:pt x="1025" y="691"/>
                  </a:lnTo>
                  <a:lnTo>
                    <a:pt x="1025" y="1715"/>
                  </a:lnTo>
                  <a:lnTo>
                    <a:pt x="1715" y="1715"/>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118"/>
            <p:cNvSpPr/>
            <p:nvPr/>
          </p:nvSpPr>
          <p:spPr>
            <a:xfrm>
              <a:off x="2542855" y="5390405"/>
              <a:ext cx="45852" cy="45852"/>
            </a:xfrm>
            <a:custGeom>
              <a:avLst/>
              <a:gdLst/>
              <a:ahLst/>
              <a:cxnLst/>
              <a:rect l="l" t="t" r="r" b="b"/>
              <a:pathLst>
                <a:path w="1716" h="1716" extrusionOk="0">
                  <a:moveTo>
                    <a:pt x="1025" y="1"/>
                  </a:moveTo>
                  <a:lnTo>
                    <a:pt x="1025" y="1025"/>
                  </a:lnTo>
                  <a:lnTo>
                    <a:pt x="1" y="1025"/>
                  </a:lnTo>
                  <a:lnTo>
                    <a:pt x="1" y="1716"/>
                  </a:lnTo>
                  <a:lnTo>
                    <a:pt x="1715" y="1716"/>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3" name="Google Shape;6943;p118"/>
          <p:cNvSpPr/>
          <p:nvPr/>
        </p:nvSpPr>
        <p:spPr>
          <a:xfrm>
            <a:off x="7276553" y="1177446"/>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4" name="Google Shape;6944;p118"/>
          <p:cNvGrpSpPr/>
          <p:nvPr/>
        </p:nvGrpSpPr>
        <p:grpSpPr>
          <a:xfrm>
            <a:off x="7435621" y="1299323"/>
            <a:ext cx="237380" cy="310540"/>
            <a:chOff x="6678310" y="5269524"/>
            <a:chExt cx="237380" cy="310540"/>
          </a:xfrm>
        </p:grpSpPr>
        <p:sp>
          <p:nvSpPr>
            <p:cNvPr id="6945" name="Google Shape;6945;p118"/>
            <p:cNvSpPr/>
            <p:nvPr/>
          </p:nvSpPr>
          <p:spPr>
            <a:xfrm>
              <a:off x="6678310" y="5269524"/>
              <a:ext cx="237380" cy="310540"/>
            </a:xfrm>
            <a:custGeom>
              <a:avLst/>
              <a:gdLst/>
              <a:ahLst/>
              <a:cxnLst/>
              <a:rect l="l" t="t" r="r" b="b"/>
              <a:pathLst>
                <a:path w="8884" h="11622" extrusionOk="0">
                  <a:moveTo>
                    <a:pt x="4907" y="691"/>
                  </a:moveTo>
                  <a:lnTo>
                    <a:pt x="5216" y="1643"/>
                  </a:lnTo>
                  <a:lnTo>
                    <a:pt x="6169" y="1953"/>
                  </a:lnTo>
                  <a:lnTo>
                    <a:pt x="6169" y="2739"/>
                  </a:lnTo>
                  <a:lnTo>
                    <a:pt x="2740" y="2739"/>
                  </a:lnTo>
                  <a:lnTo>
                    <a:pt x="2740" y="1953"/>
                  </a:lnTo>
                  <a:lnTo>
                    <a:pt x="3692" y="1643"/>
                  </a:lnTo>
                  <a:lnTo>
                    <a:pt x="4002" y="691"/>
                  </a:lnTo>
                  <a:close/>
                  <a:moveTo>
                    <a:pt x="2049" y="3406"/>
                  </a:moveTo>
                  <a:lnTo>
                    <a:pt x="6836" y="3430"/>
                  </a:lnTo>
                  <a:lnTo>
                    <a:pt x="6836" y="9574"/>
                  </a:lnTo>
                  <a:lnTo>
                    <a:pt x="2049" y="9574"/>
                  </a:lnTo>
                  <a:lnTo>
                    <a:pt x="2049" y="3406"/>
                  </a:lnTo>
                  <a:close/>
                  <a:moveTo>
                    <a:pt x="8193" y="2048"/>
                  </a:moveTo>
                  <a:lnTo>
                    <a:pt x="8193" y="10931"/>
                  </a:lnTo>
                  <a:lnTo>
                    <a:pt x="691" y="10931"/>
                  </a:lnTo>
                  <a:lnTo>
                    <a:pt x="691" y="2048"/>
                  </a:lnTo>
                  <a:lnTo>
                    <a:pt x="2049" y="2048"/>
                  </a:lnTo>
                  <a:lnTo>
                    <a:pt x="2049" y="2739"/>
                  </a:lnTo>
                  <a:lnTo>
                    <a:pt x="1382" y="2739"/>
                  </a:lnTo>
                  <a:lnTo>
                    <a:pt x="1382" y="10240"/>
                  </a:lnTo>
                  <a:lnTo>
                    <a:pt x="7526" y="10240"/>
                  </a:lnTo>
                  <a:lnTo>
                    <a:pt x="7526" y="2739"/>
                  </a:lnTo>
                  <a:lnTo>
                    <a:pt x="6836" y="2739"/>
                  </a:lnTo>
                  <a:lnTo>
                    <a:pt x="6836" y="2048"/>
                  </a:lnTo>
                  <a:close/>
                  <a:moveTo>
                    <a:pt x="3525" y="0"/>
                  </a:moveTo>
                  <a:lnTo>
                    <a:pt x="3144" y="1096"/>
                  </a:lnTo>
                  <a:lnTo>
                    <a:pt x="2335" y="1358"/>
                  </a:lnTo>
                  <a:lnTo>
                    <a:pt x="1" y="1358"/>
                  </a:lnTo>
                  <a:lnTo>
                    <a:pt x="1" y="11622"/>
                  </a:lnTo>
                  <a:lnTo>
                    <a:pt x="8884" y="11622"/>
                  </a:lnTo>
                  <a:lnTo>
                    <a:pt x="8884" y="1358"/>
                  </a:lnTo>
                  <a:lnTo>
                    <a:pt x="6550" y="1358"/>
                  </a:lnTo>
                  <a:lnTo>
                    <a:pt x="5740" y="1096"/>
                  </a:lnTo>
                  <a:lnTo>
                    <a:pt x="5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118"/>
            <p:cNvSpPr/>
            <p:nvPr/>
          </p:nvSpPr>
          <p:spPr>
            <a:xfrm>
              <a:off x="6751496" y="5378969"/>
              <a:ext cx="18490" cy="18464"/>
            </a:xfrm>
            <a:custGeom>
              <a:avLst/>
              <a:gdLst/>
              <a:ahLst/>
              <a:cxnLst/>
              <a:rect l="l" t="t" r="r" b="b"/>
              <a:pathLst>
                <a:path w="692" h="691" extrusionOk="0">
                  <a:moveTo>
                    <a:pt x="1" y="0"/>
                  </a:moveTo>
                  <a:lnTo>
                    <a:pt x="1"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118"/>
            <p:cNvSpPr/>
            <p:nvPr/>
          </p:nvSpPr>
          <p:spPr>
            <a:xfrm>
              <a:off x="6787755" y="5378969"/>
              <a:ext cx="54749" cy="18464"/>
            </a:xfrm>
            <a:custGeom>
              <a:avLst/>
              <a:gdLst/>
              <a:ahLst/>
              <a:cxnLst/>
              <a:rect l="l" t="t" r="r" b="b"/>
              <a:pathLst>
                <a:path w="2049" h="691" extrusionOk="0">
                  <a:moveTo>
                    <a:pt x="1" y="0"/>
                  </a:moveTo>
                  <a:lnTo>
                    <a:pt x="1" y="691"/>
                  </a:lnTo>
                  <a:lnTo>
                    <a:pt x="2049" y="691"/>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118"/>
            <p:cNvSpPr/>
            <p:nvPr/>
          </p:nvSpPr>
          <p:spPr>
            <a:xfrm>
              <a:off x="6751496" y="5415228"/>
              <a:ext cx="18490" cy="18490"/>
            </a:xfrm>
            <a:custGeom>
              <a:avLst/>
              <a:gdLst/>
              <a:ahLst/>
              <a:cxnLst/>
              <a:rect l="l" t="t" r="r" b="b"/>
              <a:pathLst>
                <a:path w="692" h="692" extrusionOk="0">
                  <a:moveTo>
                    <a:pt x="1" y="1"/>
                  </a:moveTo>
                  <a:lnTo>
                    <a:pt x="1" y="691"/>
                  </a:lnTo>
                  <a:lnTo>
                    <a:pt x="691" y="691"/>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118"/>
            <p:cNvSpPr/>
            <p:nvPr/>
          </p:nvSpPr>
          <p:spPr>
            <a:xfrm>
              <a:off x="6787755" y="5415228"/>
              <a:ext cx="54749" cy="18490"/>
            </a:xfrm>
            <a:custGeom>
              <a:avLst/>
              <a:gdLst/>
              <a:ahLst/>
              <a:cxnLst/>
              <a:rect l="l" t="t" r="r" b="b"/>
              <a:pathLst>
                <a:path w="2049" h="692" extrusionOk="0">
                  <a:moveTo>
                    <a:pt x="1" y="1"/>
                  </a:moveTo>
                  <a:lnTo>
                    <a:pt x="1" y="691"/>
                  </a:lnTo>
                  <a:lnTo>
                    <a:pt x="2049" y="691"/>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118"/>
            <p:cNvSpPr/>
            <p:nvPr/>
          </p:nvSpPr>
          <p:spPr>
            <a:xfrm>
              <a:off x="6764215" y="5452128"/>
              <a:ext cx="65571" cy="54776"/>
            </a:xfrm>
            <a:custGeom>
              <a:avLst/>
              <a:gdLst/>
              <a:ahLst/>
              <a:cxnLst/>
              <a:rect l="l" t="t" r="r" b="b"/>
              <a:pathLst>
                <a:path w="2454" h="2050" extrusionOk="0">
                  <a:moveTo>
                    <a:pt x="1977" y="1"/>
                  </a:moveTo>
                  <a:lnTo>
                    <a:pt x="906" y="1073"/>
                  </a:lnTo>
                  <a:lnTo>
                    <a:pt x="501" y="692"/>
                  </a:lnTo>
                  <a:lnTo>
                    <a:pt x="1" y="1168"/>
                  </a:lnTo>
                  <a:lnTo>
                    <a:pt x="882" y="2049"/>
                  </a:lnTo>
                  <a:lnTo>
                    <a:pt x="2454" y="477"/>
                  </a:lnTo>
                  <a:lnTo>
                    <a:pt x="19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1" name="Google Shape;6951;p118"/>
          <p:cNvSpPr/>
          <p:nvPr/>
        </p:nvSpPr>
        <p:spPr>
          <a:xfrm>
            <a:off x="6429578" y="1177446"/>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2" name="Google Shape;6952;p118"/>
          <p:cNvGrpSpPr/>
          <p:nvPr/>
        </p:nvGrpSpPr>
        <p:grpSpPr>
          <a:xfrm>
            <a:off x="6554388" y="1299884"/>
            <a:ext cx="333439" cy="309418"/>
            <a:chOff x="6029281" y="5270165"/>
            <a:chExt cx="333439" cy="309418"/>
          </a:xfrm>
        </p:grpSpPr>
        <p:sp>
          <p:nvSpPr>
            <p:cNvPr id="6953" name="Google Shape;6953;p118"/>
            <p:cNvSpPr/>
            <p:nvPr/>
          </p:nvSpPr>
          <p:spPr>
            <a:xfrm>
              <a:off x="6146341" y="5398047"/>
              <a:ext cx="77034" cy="67495"/>
            </a:xfrm>
            <a:custGeom>
              <a:avLst/>
              <a:gdLst/>
              <a:ahLst/>
              <a:cxnLst/>
              <a:rect l="l" t="t" r="r" b="b"/>
              <a:pathLst>
                <a:path w="2883" h="2526" extrusionOk="0">
                  <a:moveTo>
                    <a:pt x="1930" y="691"/>
                  </a:moveTo>
                  <a:lnTo>
                    <a:pt x="2049" y="953"/>
                  </a:lnTo>
                  <a:lnTo>
                    <a:pt x="1430" y="1549"/>
                  </a:lnTo>
                  <a:lnTo>
                    <a:pt x="834" y="953"/>
                  </a:lnTo>
                  <a:lnTo>
                    <a:pt x="977" y="691"/>
                  </a:lnTo>
                  <a:close/>
                  <a:moveTo>
                    <a:pt x="549" y="1"/>
                  </a:moveTo>
                  <a:lnTo>
                    <a:pt x="1" y="1072"/>
                  </a:lnTo>
                  <a:lnTo>
                    <a:pt x="1430" y="2525"/>
                  </a:lnTo>
                  <a:lnTo>
                    <a:pt x="2882" y="1072"/>
                  </a:lnTo>
                  <a:lnTo>
                    <a:pt x="2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118"/>
            <p:cNvSpPr/>
            <p:nvPr/>
          </p:nvSpPr>
          <p:spPr>
            <a:xfrm>
              <a:off x="6029281" y="5270165"/>
              <a:ext cx="333439" cy="309418"/>
            </a:xfrm>
            <a:custGeom>
              <a:avLst/>
              <a:gdLst/>
              <a:ahLst/>
              <a:cxnLst/>
              <a:rect l="l" t="t" r="r" b="b"/>
              <a:pathLst>
                <a:path w="12479" h="11580" extrusionOk="0">
                  <a:moveTo>
                    <a:pt x="5477" y="691"/>
                  </a:moveTo>
                  <a:lnTo>
                    <a:pt x="5477" y="1381"/>
                  </a:lnTo>
                  <a:cubicBezTo>
                    <a:pt x="4668" y="1429"/>
                    <a:pt x="3906" y="1715"/>
                    <a:pt x="3239" y="2191"/>
                  </a:cubicBezTo>
                  <a:lnTo>
                    <a:pt x="3644" y="2739"/>
                  </a:lnTo>
                  <a:cubicBezTo>
                    <a:pt x="4299" y="2259"/>
                    <a:pt x="5041" y="2042"/>
                    <a:pt x="5773" y="2042"/>
                  </a:cubicBezTo>
                  <a:cubicBezTo>
                    <a:pt x="7618" y="2042"/>
                    <a:pt x="9396" y="3424"/>
                    <a:pt x="9550" y="5454"/>
                  </a:cubicBezTo>
                  <a:lnTo>
                    <a:pt x="8883" y="5454"/>
                  </a:lnTo>
                  <a:cubicBezTo>
                    <a:pt x="8811" y="5025"/>
                    <a:pt x="8692" y="4620"/>
                    <a:pt x="8454" y="4239"/>
                  </a:cubicBezTo>
                  <a:lnTo>
                    <a:pt x="7859" y="4596"/>
                  </a:lnTo>
                  <a:cubicBezTo>
                    <a:pt x="8921" y="6385"/>
                    <a:pt x="7429" y="8200"/>
                    <a:pt x="5791" y="8200"/>
                  </a:cubicBezTo>
                  <a:cubicBezTo>
                    <a:pt x="5226" y="8200"/>
                    <a:pt x="4644" y="7984"/>
                    <a:pt x="4144" y="7478"/>
                  </a:cubicBezTo>
                  <a:cubicBezTo>
                    <a:pt x="2511" y="5845"/>
                    <a:pt x="3902" y="3382"/>
                    <a:pt x="5791" y="3382"/>
                  </a:cubicBezTo>
                  <a:cubicBezTo>
                    <a:pt x="6188" y="3382"/>
                    <a:pt x="6608" y="3491"/>
                    <a:pt x="7025" y="3739"/>
                  </a:cubicBezTo>
                  <a:lnTo>
                    <a:pt x="7383" y="3144"/>
                  </a:lnTo>
                  <a:cubicBezTo>
                    <a:pt x="6883" y="2854"/>
                    <a:pt x="6350" y="2720"/>
                    <a:pt x="5830" y="2720"/>
                  </a:cubicBezTo>
                  <a:cubicBezTo>
                    <a:pt x="4341" y="2720"/>
                    <a:pt x="2957" y="3812"/>
                    <a:pt x="2763" y="5454"/>
                  </a:cubicBezTo>
                  <a:lnTo>
                    <a:pt x="2072" y="5454"/>
                  </a:lnTo>
                  <a:cubicBezTo>
                    <a:pt x="2120" y="4787"/>
                    <a:pt x="2358" y="4144"/>
                    <a:pt x="2739" y="3620"/>
                  </a:cubicBezTo>
                  <a:lnTo>
                    <a:pt x="2191" y="3215"/>
                  </a:lnTo>
                  <a:cubicBezTo>
                    <a:pt x="1715" y="3882"/>
                    <a:pt x="1453" y="4644"/>
                    <a:pt x="1381" y="5454"/>
                  </a:cubicBezTo>
                  <a:lnTo>
                    <a:pt x="691" y="5454"/>
                  </a:lnTo>
                  <a:cubicBezTo>
                    <a:pt x="881" y="2905"/>
                    <a:pt x="2905" y="857"/>
                    <a:pt x="5454" y="691"/>
                  </a:cubicBezTo>
                  <a:close/>
                  <a:moveTo>
                    <a:pt x="1381" y="6144"/>
                  </a:moveTo>
                  <a:cubicBezTo>
                    <a:pt x="1453" y="7073"/>
                    <a:pt x="1834" y="7978"/>
                    <a:pt x="2453" y="8692"/>
                  </a:cubicBezTo>
                  <a:lnTo>
                    <a:pt x="1953" y="9169"/>
                  </a:lnTo>
                  <a:cubicBezTo>
                    <a:pt x="1215" y="8335"/>
                    <a:pt x="786" y="7263"/>
                    <a:pt x="715" y="6144"/>
                  </a:cubicBezTo>
                  <a:close/>
                  <a:moveTo>
                    <a:pt x="2763" y="6144"/>
                  </a:moveTo>
                  <a:cubicBezTo>
                    <a:pt x="2929" y="7573"/>
                    <a:pt x="4049" y="8692"/>
                    <a:pt x="5477" y="8859"/>
                  </a:cubicBezTo>
                  <a:lnTo>
                    <a:pt x="5477" y="9550"/>
                  </a:lnTo>
                  <a:cubicBezTo>
                    <a:pt x="3668" y="9383"/>
                    <a:pt x="2239" y="7954"/>
                    <a:pt x="2072" y="6144"/>
                  </a:cubicBezTo>
                  <a:close/>
                  <a:moveTo>
                    <a:pt x="9550" y="6144"/>
                  </a:moveTo>
                  <a:cubicBezTo>
                    <a:pt x="9383" y="7954"/>
                    <a:pt x="7954" y="9383"/>
                    <a:pt x="6168" y="9550"/>
                  </a:cubicBezTo>
                  <a:lnTo>
                    <a:pt x="6168" y="8859"/>
                  </a:lnTo>
                  <a:cubicBezTo>
                    <a:pt x="7573" y="8692"/>
                    <a:pt x="8716" y="7573"/>
                    <a:pt x="8883" y="6144"/>
                  </a:cubicBezTo>
                  <a:close/>
                  <a:moveTo>
                    <a:pt x="2929" y="9169"/>
                  </a:moveTo>
                  <a:cubicBezTo>
                    <a:pt x="3644" y="9788"/>
                    <a:pt x="4525" y="10145"/>
                    <a:pt x="5477" y="10216"/>
                  </a:cubicBezTo>
                  <a:lnTo>
                    <a:pt x="5477" y="10907"/>
                  </a:lnTo>
                  <a:cubicBezTo>
                    <a:pt x="4358" y="10836"/>
                    <a:pt x="3286" y="10383"/>
                    <a:pt x="2453" y="9645"/>
                  </a:cubicBezTo>
                  <a:lnTo>
                    <a:pt x="2929" y="9169"/>
                  </a:lnTo>
                  <a:close/>
                  <a:moveTo>
                    <a:pt x="6168" y="691"/>
                  </a:moveTo>
                  <a:cubicBezTo>
                    <a:pt x="12479" y="1286"/>
                    <a:pt x="12479" y="10312"/>
                    <a:pt x="6168" y="10907"/>
                  </a:cubicBezTo>
                  <a:lnTo>
                    <a:pt x="6168" y="10216"/>
                  </a:lnTo>
                  <a:cubicBezTo>
                    <a:pt x="11598" y="9669"/>
                    <a:pt x="11574" y="1929"/>
                    <a:pt x="6168" y="1357"/>
                  </a:cubicBezTo>
                  <a:lnTo>
                    <a:pt x="6168" y="691"/>
                  </a:lnTo>
                  <a:close/>
                  <a:moveTo>
                    <a:pt x="5811" y="0"/>
                  </a:moveTo>
                  <a:cubicBezTo>
                    <a:pt x="2620" y="0"/>
                    <a:pt x="0" y="2596"/>
                    <a:pt x="24" y="5811"/>
                  </a:cubicBezTo>
                  <a:cubicBezTo>
                    <a:pt x="155" y="9657"/>
                    <a:pt x="2983" y="11580"/>
                    <a:pt x="5814" y="11580"/>
                  </a:cubicBezTo>
                  <a:cubicBezTo>
                    <a:pt x="8645" y="11580"/>
                    <a:pt x="11479" y="9657"/>
                    <a:pt x="11622" y="5811"/>
                  </a:cubicBezTo>
                  <a:cubicBezTo>
                    <a:pt x="11622" y="2596"/>
                    <a:pt x="9026" y="0"/>
                    <a:pt x="5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5" name="Google Shape;6955;p118"/>
          <p:cNvSpPr/>
          <p:nvPr/>
        </p:nvSpPr>
        <p:spPr>
          <a:xfrm>
            <a:off x="5582602" y="1177446"/>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6" name="Google Shape;6956;p118"/>
          <p:cNvGrpSpPr/>
          <p:nvPr/>
        </p:nvGrpSpPr>
        <p:grpSpPr>
          <a:xfrm>
            <a:off x="5712534" y="1299657"/>
            <a:ext cx="336966" cy="309872"/>
            <a:chOff x="5401227" y="5277780"/>
            <a:chExt cx="336966" cy="309872"/>
          </a:xfrm>
        </p:grpSpPr>
        <p:sp>
          <p:nvSpPr>
            <p:cNvPr id="6957" name="Google Shape;6957;p118"/>
            <p:cNvSpPr/>
            <p:nvPr/>
          </p:nvSpPr>
          <p:spPr>
            <a:xfrm>
              <a:off x="5401227" y="5277780"/>
              <a:ext cx="336966" cy="309872"/>
            </a:xfrm>
            <a:custGeom>
              <a:avLst/>
              <a:gdLst/>
              <a:ahLst/>
              <a:cxnLst/>
              <a:rect l="l" t="t" r="r" b="b"/>
              <a:pathLst>
                <a:path w="12611" h="11597" extrusionOk="0">
                  <a:moveTo>
                    <a:pt x="2739" y="668"/>
                  </a:moveTo>
                  <a:lnTo>
                    <a:pt x="2739" y="1358"/>
                  </a:lnTo>
                  <a:lnTo>
                    <a:pt x="2048" y="1358"/>
                  </a:lnTo>
                  <a:lnTo>
                    <a:pt x="2048" y="668"/>
                  </a:lnTo>
                  <a:close/>
                  <a:moveTo>
                    <a:pt x="5811" y="668"/>
                  </a:moveTo>
                  <a:lnTo>
                    <a:pt x="5811" y="1358"/>
                  </a:lnTo>
                  <a:lnTo>
                    <a:pt x="5120" y="1358"/>
                  </a:lnTo>
                  <a:lnTo>
                    <a:pt x="5120" y="668"/>
                  </a:lnTo>
                  <a:close/>
                  <a:moveTo>
                    <a:pt x="8859" y="668"/>
                  </a:moveTo>
                  <a:lnTo>
                    <a:pt x="8859" y="1358"/>
                  </a:lnTo>
                  <a:lnTo>
                    <a:pt x="8192" y="1358"/>
                  </a:lnTo>
                  <a:lnTo>
                    <a:pt x="8192" y="668"/>
                  </a:lnTo>
                  <a:close/>
                  <a:moveTo>
                    <a:pt x="10217" y="2025"/>
                  </a:moveTo>
                  <a:lnTo>
                    <a:pt x="10217" y="3406"/>
                  </a:lnTo>
                  <a:lnTo>
                    <a:pt x="691" y="3406"/>
                  </a:lnTo>
                  <a:lnTo>
                    <a:pt x="691" y="2025"/>
                  </a:lnTo>
                  <a:lnTo>
                    <a:pt x="2739" y="2025"/>
                  </a:lnTo>
                  <a:lnTo>
                    <a:pt x="2739" y="2716"/>
                  </a:lnTo>
                  <a:lnTo>
                    <a:pt x="3406" y="2716"/>
                  </a:lnTo>
                  <a:lnTo>
                    <a:pt x="3406" y="2025"/>
                  </a:lnTo>
                  <a:lnTo>
                    <a:pt x="5787" y="2025"/>
                  </a:lnTo>
                  <a:lnTo>
                    <a:pt x="5787" y="2716"/>
                  </a:lnTo>
                  <a:lnTo>
                    <a:pt x="6478" y="2716"/>
                  </a:lnTo>
                  <a:lnTo>
                    <a:pt x="6478" y="2025"/>
                  </a:lnTo>
                  <a:lnTo>
                    <a:pt x="8859" y="2025"/>
                  </a:lnTo>
                  <a:lnTo>
                    <a:pt x="8859" y="2716"/>
                  </a:lnTo>
                  <a:lnTo>
                    <a:pt x="9550" y="2716"/>
                  </a:lnTo>
                  <a:lnTo>
                    <a:pt x="9550" y="2025"/>
                  </a:lnTo>
                  <a:close/>
                  <a:moveTo>
                    <a:pt x="10240" y="4073"/>
                  </a:moveTo>
                  <a:lnTo>
                    <a:pt x="10240" y="6502"/>
                  </a:lnTo>
                  <a:cubicBezTo>
                    <a:pt x="9782" y="6242"/>
                    <a:pt x="9316" y="6126"/>
                    <a:pt x="8869" y="6126"/>
                  </a:cubicBezTo>
                  <a:cubicBezTo>
                    <a:pt x="6948" y="6126"/>
                    <a:pt x="5400" y="8266"/>
                    <a:pt x="6502" y="10217"/>
                  </a:cubicBezTo>
                  <a:lnTo>
                    <a:pt x="691" y="10217"/>
                  </a:lnTo>
                  <a:lnTo>
                    <a:pt x="691" y="4073"/>
                  </a:lnTo>
                  <a:close/>
                  <a:moveTo>
                    <a:pt x="8871" y="6824"/>
                  </a:moveTo>
                  <a:cubicBezTo>
                    <a:pt x="9865" y="6824"/>
                    <a:pt x="10860" y="7502"/>
                    <a:pt x="10907" y="8860"/>
                  </a:cubicBezTo>
                  <a:cubicBezTo>
                    <a:pt x="10907" y="9979"/>
                    <a:pt x="10002" y="10908"/>
                    <a:pt x="8859" y="10908"/>
                  </a:cubicBezTo>
                  <a:cubicBezTo>
                    <a:pt x="7740" y="10908"/>
                    <a:pt x="6835" y="9979"/>
                    <a:pt x="6835" y="8860"/>
                  </a:cubicBezTo>
                  <a:cubicBezTo>
                    <a:pt x="6883" y="7502"/>
                    <a:pt x="7877" y="6824"/>
                    <a:pt x="8871" y="6824"/>
                  </a:cubicBezTo>
                  <a:close/>
                  <a:moveTo>
                    <a:pt x="1358" y="1"/>
                  </a:moveTo>
                  <a:lnTo>
                    <a:pt x="1358" y="1358"/>
                  </a:lnTo>
                  <a:lnTo>
                    <a:pt x="0" y="1358"/>
                  </a:lnTo>
                  <a:lnTo>
                    <a:pt x="0" y="10908"/>
                  </a:lnTo>
                  <a:lnTo>
                    <a:pt x="7073" y="10908"/>
                  </a:lnTo>
                  <a:cubicBezTo>
                    <a:pt x="7657" y="11391"/>
                    <a:pt x="8279" y="11597"/>
                    <a:pt x="8870" y="11597"/>
                  </a:cubicBezTo>
                  <a:cubicBezTo>
                    <a:pt x="10932" y="11597"/>
                    <a:pt x="12610" y="9086"/>
                    <a:pt x="10907" y="7050"/>
                  </a:cubicBezTo>
                  <a:lnTo>
                    <a:pt x="10907" y="1358"/>
                  </a:lnTo>
                  <a:lnTo>
                    <a:pt x="9550" y="1358"/>
                  </a:lnTo>
                  <a:lnTo>
                    <a:pt x="9550" y="1"/>
                  </a:lnTo>
                  <a:lnTo>
                    <a:pt x="7502" y="1"/>
                  </a:lnTo>
                  <a:lnTo>
                    <a:pt x="7502" y="1358"/>
                  </a:lnTo>
                  <a:lnTo>
                    <a:pt x="6478" y="1358"/>
                  </a:lnTo>
                  <a:lnTo>
                    <a:pt x="6478" y="1"/>
                  </a:lnTo>
                  <a:lnTo>
                    <a:pt x="4430" y="1"/>
                  </a:lnTo>
                  <a:lnTo>
                    <a:pt x="4430" y="1358"/>
                  </a:lnTo>
                  <a:lnTo>
                    <a:pt x="3406" y="1358"/>
                  </a:lnTo>
                  <a:lnTo>
                    <a:pt x="34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118"/>
            <p:cNvSpPr/>
            <p:nvPr/>
          </p:nvSpPr>
          <p:spPr>
            <a:xfrm>
              <a:off x="5629015" y="5478234"/>
              <a:ext cx="33747" cy="61109"/>
            </a:xfrm>
            <a:custGeom>
              <a:avLst/>
              <a:gdLst/>
              <a:ahLst/>
              <a:cxnLst/>
              <a:rect l="l" t="t" r="r" b="b"/>
              <a:pathLst>
                <a:path w="1263" h="2287" extrusionOk="0">
                  <a:moveTo>
                    <a:pt x="1" y="0"/>
                  </a:moveTo>
                  <a:lnTo>
                    <a:pt x="1" y="1501"/>
                  </a:lnTo>
                  <a:lnTo>
                    <a:pt x="787" y="2287"/>
                  </a:lnTo>
                  <a:lnTo>
                    <a:pt x="1263" y="1810"/>
                  </a:lnTo>
                  <a:lnTo>
                    <a:pt x="668" y="1215"/>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118"/>
            <p:cNvSpPr/>
            <p:nvPr/>
          </p:nvSpPr>
          <p:spPr>
            <a:xfrm>
              <a:off x="5446411" y="5405048"/>
              <a:ext cx="18464" cy="17849"/>
            </a:xfrm>
            <a:custGeom>
              <a:avLst/>
              <a:gdLst/>
              <a:ahLst/>
              <a:cxnLst/>
              <a:rect l="l" t="t" r="r" b="b"/>
              <a:pathLst>
                <a:path w="691" h="668" extrusionOk="0">
                  <a:moveTo>
                    <a:pt x="24" y="1"/>
                  </a:moveTo>
                  <a:lnTo>
                    <a:pt x="0" y="668"/>
                  </a:lnTo>
                  <a:lnTo>
                    <a:pt x="691" y="668"/>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118"/>
            <p:cNvSpPr/>
            <p:nvPr/>
          </p:nvSpPr>
          <p:spPr>
            <a:xfrm>
              <a:off x="5492209" y="5405048"/>
              <a:ext cx="18490" cy="17849"/>
            </a:xfrm>
            <a:custGeom>
              <a:avLst/>
              <a:gdLst/>
              <a:ahLst/>
              <a:cxnLst/>
              <a:rect l="l" t="t" r="r" b="b"/>
              <a:pathLst>
                <a:path w="692" h="668" extrusionOk="0">
                  <a:moveTo>
                    <a:pt x="1" y="1"/>
                  </a:moveTo>
                  <a:lnTo>
                    <a:pt x="1" y="668"/>
                  </a:lnTo>
                  <a:lnTo>
                    <a:pt x="691" y="668"/>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118"/>
            <p:cNvSpPr/>
            <p:nvPr/>
          </p:nvSpPr>
          <p:spPr>
            <a:xfrm>
              <a:off x="5538034" y="5405048"/>
              <a:ext cx="18464" cy="17849"/>
            </a:xfrm>
            <a:custGeom>
              <a:avLst/>
              <a:gdLst/>
              <a:ahLst/>
              <a:cxnLst/>
              <a:rect l="l" t="t" r="r" b="b"/>
              <a:pathLst>
                <a:path w="691" h="668" extrusionOk="0">
                  <a:moveTo>
                    <a:pt x="0" y="1"/>
                  </a:moveTo>
                  <a:lnTo>
                    <a:pt x="0" y="668"/>
                  </a:lnTo>
                  <a:lnTo>
                    <a:pt x="691" y="668"/>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118"/>
            <p:cNvSpPr/>
            <p:nvPr/>
          </p:nvSpPr>
          <p:spPr>
            <a:xfrm>
              <a:off x="5446411" y="5441333"/>
              <a:ext cx="18464" cy="18464"/>
            </a:xfrm>
            <a:custGeom>
              <a:avLst/>
              <a:gdLst/>
              <a:ahLst/>
              <a:cxnLst/>
              <a:rect l="l" t="t" r="r" b="b"/>
              <a:pathLst>
                <a:path w="691" h="691" extrusionOk="0">
                  <a:moveTo>
                    <a:pt x="24" y="0"/>
                  </a:moveTo>
                  <a:lnTo>
                    <a:pt x="0"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118"/>
            <p:cNvSpPr/>
            <p:nvPr/>
          </p:nvSpPr>
          <p:spPr>
            <a:xfrm>
              <a:off x="5492209" y="5441333"/>
              <a:ext cx="18490" cy="18464"/>
            </a:xfrm>
            <a:custGeom>
              <a:avLst/>
              <a:gdLst/>
              <a:ahLst/>
              <a:cxnLst/>
              <a:rect l="l" t="t" r="r" b="b"/>
              <a:pathLst>
                <a:path w="692" h="691" extrusionOk="0">
                  <a:moveTo>
                    <a:pt x="1" y="0"/>
                  </a:moveTo>
                  <a:lnTo>
                    <a:pt x="1"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118"/>
            <p:cNvSpPr/>
            <p:nvPr/>
          </p:nvSpPr>
          <p:spPr>
            <a:xfrm>
              <a:off x="5538034" y="5441333"/>
              <a:ext cx="18464" cy="18464"/>
            </a:xfrm>
            <a:custGeom>
              <a:avLst/>
              <a:gdLst/>
              <a:ahLst/>
              <a:cxnLst/>
              <a:rect l="l" t="t" r="r" b="b"/>
              <a:pathLst>
                <a:path w="691" h="691" extrusionOk="0">
                  <a:moveTo>
                    <a:pt x="0" y="0"/>
                  </a:moveTo>
                  <a:lnTo>
                    <a:pt x="0"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118"/>
            <p:cNvSpPr/>
            <p:nvPr/>
          </p:nvSpPr>
          <p:spPr>
            <a:xfrm>
              <a:off x="5446411" y="5478234"/>
              <a:ext cx="18464" cy="17849"/>
            </a:xfrm>
            <a:custGeom>
              <a:avLst/>
              <a:gdLst/>
              <a:ahLst/>
              <a:cxnLst/>
              <a:rect l="l" t="t" r="r" b="b"/>
              <a:pathLst>
                <a:path w="691" h="668" extrusionOk="0">
                  <a:moveTo>
                    <a:pt x="24" y="0"/>
                  </a:moveTo>
                  <a:lnTo>
                    <a:pt x="0" y="667"/>
                  </a:lnTo>
                  <a:lnTo>
                    <a:pt x="691" y="667"/>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118"/>
            <p:cNvSpPr/>
            <p:nvPr/>
          </p:nvSpPr>
          <p:spPr>
            <a:xfrm>
              <a:off x="5492209" y="5478234"/>
              <a:ext cx="18490" cy="17849"/>
            </a:xfrm>
            <a:custGeom>
              <a:avLst/>
              <a:gdLst/>
              <a:ahLst/>
              <a:cxnLst/>
              <a:rect l="l" t="t" r="r" b="b"/>
              <a:pathLst>
                <a:path w="692" h="668" extrusionOk="0">
                  <a:moveTo>
                    <a:pt x="1" y="0"/>
                  </a:moveTo>
                  <a:lnTo>
                    <a:pt x="1" y="667"/>
                  </a:lnTo>
                  <a:lnTo>
                    <a:pt x="691" y="667"/>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118"/>
            <p:cNvSpPr/>
            <p:nvPr/>
          </p:nvSpPr>
          <p:spPr>
            <a:xfrm>
              <a:off x="5446411" y="5514493"/>
              <a:ext cx="18464" cy="18490"/>
            </a:xfrm>
            <a:custGeom>
              <a:avLst/>
              <a:gdLst/>
              <a:ahLst/>
              <a:cxnLst/>
              <a:rect l="l" t="t" r="r" b="b"/>
              <a:pathLst>
                <a:path w="691" h="692" extrusionOk="0">
                  <a:moveTo>
                    <a:pt x="24" y="1"/>
                  </a:moveTo>
                  <a:lnTo>
                    <a:pt x="0" y="691"/>
                  </a:lnTo>
                  <a:lnTo>
                    <a:pt x="691" y="691"/>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118"/>
            <p:cNvSpPr/>
            <p:nvPr/>
          </p:nvSpPr>
          <p:spPr>
            <a:xfrm>
              <a:off x="5492209" y="5514493"/>
              <a:ext cx="18490" cy="18490"/>
            </a:xfrm>
            <a:custGeom>
              <a:avLst/>
              <a:gdLst/>
              <a:ahLst/>
              <a:cxnLst/>
              <a:rect l="l" t="t" r="r" b="b"/>
              <a:pathLst>
                <a:path w="692" h="692" extrusionOk="0">
                  <a:moveTo>
                    <a:pt x="1" y="1"/>
                  </a:moveTo>
                  <a:lnTo>
                    <a:pt x="1" y="691"/>
                  </a:lnTo>
                  <a:lnTo>
                    <a:pt x="691" y="691"/>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118"/>
            <p:cNvSpPr/>
            <p:nvPr/>
          </p:nvSpPr>
          <p:spPr>
            <a:xfrm>
              <a:off x="5583217" y="5405048"/>
              <a:ext cx="18464" cy="17849"/>
            </a:xfrm>
            <a:custGeom>
              <a:avLst/>
              <a:gdLst/>
              <a:ahLst/>
              <a:cxnLst/>
              <a:rect l="l" t="t" r="r" b="b"/>
              <a:pathLst>
                <a:path w="691" h="668" extrusionOk="0">
                  <a:moveTo>
                    <a:pt x="0" y="1"/>
                  </a:moveTo>
                  <a:lnTo>
                    <a:pt x="0" y="668"/>
                  </a:lnTo>
                  <a:lnTo>
                    <a:pt x="691" y="668"/>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118"/>
            <p:cNvSpPr/>
            <p:nvPr/>
          </p:nvSpPr>
          <p:spPr>
            <a:xfrm>
              <a:off x="5629015" y="5405048"/>
              <a:ext cx="18490" cy="17849"/>
            </a:xfrm>
            <a:custGeom>
              <a:avLst/>
              <a:gdLst/>
              <a:ahLst/>
              <a:cxnLst/>
              <a:rect l="l" t="t" r="r" b="b"/>
              <a:pathLst>
                <a:path w="692" h="668" extrusionOk="0">
                  <a:moveTo>
                    <a:pt x="1" y="1"/>
                  </a:moveTo>
                  <a:lnTo>
                    <a:pt x="1" y="668"/>
                  </a:lnTo>
                  <a:lnTo>
                    <a:pt x="691" y="668"/>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1" name="Google Shape;6971;p118"/>
          <p:cNvSpPr/>
          <p:nvPr/>
        </p:nvSpPr>
        <p:spPr>
          <a:xfrm>
            <a:off x="4735627" y="1177446"/>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2" name="Google Shape;6972;p118"/>
          <p:cNvGrpSpPr/>
          <p:nvPr/>
        </p:nvGrpSpPr>
        <p:grpSpPr>
          <a:xfrm>
            <a:off x="4857968" y="1285552"/>
            <a:ext cx="310834" cy="310540"/>
            <a:chOff x="4788618" y="5269524"/>
            <a:chExt cx="310834" cy="310540"/>
          </a:xfrm>
        </p:grpSpPr>
        <p:sp>
          <p:nvSpPr>
            <p:cNvPr id="6973" name="Google Shape;6973;p118"/>
            <p:cNvSpPr/>
            <p:nvPr/>
          </p:nvSpPr>
          <p:spPr>
            <a:xfrm>
              <a:off x="4911877" y="5396791"/>
              <a:ext cx="82752" cy="89859"/>
            </a:xfrm>
            <a:custGeom>
              <a:avLst/>
              <a:gdLst/>
              <a:ahLst/>
              <a:cxnLst/>
              <a:rect l="l" t="t" r="r" b="b"/>
              <a:pathLst>
                <a:path w="3097" h="3363" extrusionOk="0">
                  <a:moveTo>
                    <a:pt x="1187" y="2080"/>
                  </a:moveTo>
                  <a:cubicBezTo>
                    <a:pt x="1346" y="2080"/>
                    <a:pt x="1501" y="2203"/>
                    <a:pt x="1501" y="2382"/>
                  </a:cubicBezTo>
                  <a:cubicBezTo>
                    <a:pt x="1501" y="2548"/>
                    <a:pt x="1358" y="2691"/>
                    <a:pt x="1192" y="2691"/>
                  </a:cubicBezTo>
                  <a:cubicBezTo>
                    <a:pt x="930" y="2691"/>
                    <a:pt x="787" y="2358"/>
                    <a:pt x="977" y="2167"/>
                  </a:cubicBezTo>
                  <a:cubicBezTo>
                    <a:pt x="1038" y="2107"/>
                    <a:pt x="1113" y="2080"/>
                    <a:pt x="1187" y="2080"/>
                  </a:cubicBezTo>
                  <a:close/>
                  <a:moveTo>
                    <a:pt x="858" y="0"/>
                  </a:moveTo>
                  <a:lnTo>
                    <a:pt x="858" y="1500"/>
                  </a:lnTo>
                  <a:cubicBezTo>
                    <a:pt x="191" y="1739"/>
                    <a:pt x="1" y="2572"/>
                    <a:pt x="501" y="3072"/>
                  </a:cubicBezTo>
                  <a:cubicBezTo>
                    <a:pt x="698" y="3269"/>
                    <a:pt x="951" y="3363"/>
                    <a:pt x="1200" y="3363"/>
                  </a:cubicBezTo>
                  <a:cubicBezTo>
                    <a:pt x="1581" y="3363"/>
                    <a:pt x="1952" y="3143"/>
                    <a:pt x="2097" y="2739"/>
                  </a:cubicBezTo>
                  <a:lnTo>
                    <a:pt x="3097" y="2739"/>
                  </a:lnTo>
                  <a:lnTo>
                    <a:pt x="3097" y="2096"/>
                  </a:lnTo>
                  <a:lnTo>
                    <a:pt x="2097" y="2096"/>
                  </a:lnTo>
                  <a:cubicBezTo>
                    <a:pt x="2001" y="1810"/>
                    <a:pt x="1811" y="1596"/>
                    <a:pt x="1549" y="1500"/>
                  </a:cubicBezTo>
                  <a:lnTo>
                    <a:pt x="15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118"/>
            <p:cNvSpPr/>
            <p:nvPr/>
          </p:nvSpPr>
          <p:spPr>
            <a:xfrm>
              <a:off x="4788618" y="5269524"/>
              <a:ext cx="310834" cy="310540"/>
            </a:xfrm>
            <a:custGeom>
              <a:avLst/>
              <a:gdLst/>
              <a:ahLst/>
              <a:cxnLst/>
              <a:rect l="l" t="t" r="r" b="b"/>
              <a:pathLst>
                <a:path w="11633" h="11622" extrusionOk="0">
                  <a:moveTo>
                    <a:pt x="6829" y="691"/>
                  </a:moveTo>
                  <a:cubicBezTo>
                    <a:pt x="7281" y="691"/>
                    <a:pt x="7281" y="1358"/>
                    <a:pt x="6829" y="1358"/>
                  </a:cubicBezTo>
                  <a:lnTo>
                    <a:pt x="4781" y="1358"/>
                  </a:lnTo>
                  <a:cubicBezTo>
                    <a:pt x="4590" y="1358"/>
                    <a:pt x="4447" y="1215"/>
                    <a:pt x="4447" y="1024"/>
                  </a:cubicBezTo>
                  <a:cubicBezTo>
                    <a:pt x="4447" y="834"/>
                    <a:pt x="4590" y="691"/>
                    <a:pt x="4781" y="691"/>
                  </a:cubicBezTo>
                  <a:close/>
                  <a:moveTo>
                    <a:pt x="6162" y="2048"/>
                  </a:moveTo>
                  <a:lnTo>
                    <a:pt x="6162" y="2763"/>
                  </a:lnTo>
                  <a:cubicBezTo>
                    <a:pt x="6043" y="2751"/>
                    <a:pt x="5924" y="2745"/>
                    <a:pt x="5808" y="2745"/>
                  </a:cubicBezTo>
                  <a:cubicBezTo>
                    <a:pt x="5691" y="2745"/>
                    <a:pt x="5578" y="2751"/>
                    <a:pt x="5471" y="2763"/>
                  </a:cubicBezTo>
                  <a:lnTo>
                    <a:pt x="5471" y="2048"/>
                  </a:lnTo>
                  <a:close/>
                  <a:moveTo>
                    <a:pt x="6162" y="3453"/>
                  </a:moveTo>
                  <a:cubicBezTo>
                    <a:pt x="7948" y="3620"/>
                    <a:pt x="9377" y="5049"/>
                    <a:pt x="9543" y="6859"/>
                  </a:cubicBezTo>
                  <a:lnTo>
                    <a:pt x="8877" y="6859"/>
                  </a:lnTo>
                  <a:lnTo>
                    <a:pt x="8877" y="7526"/>
                  </a:lnTo>
                  <a:lnTo>
                    <a:pt x="9543" y="7526"/>
                  </a:lnTo>
                  <a:cubicBezTo>
                    <a:pt x="9353" y="9335"/>
                    <a:pt x="7948" y="10764"/>
                    <a:pt x="6138" y="10931"/>
                  </a:cubicBezTo>
                  <a:lnTo>
                    <a:pt x="6162" y="10907"/>
                  </a:lnTo>
                  <a:lnTo>
                    <a:pt x="6162" y="10240"/>
                  </a:lnTo>
                  <a:lnTo>
                    <a:pt x="5471" y="10240"/>
                  </a:lnTo>
                  <a:lnTo>
                    <a:pt x="5471" y="10907"/>
                  </a:lnTo>
                  <a:cubicBezTo>
                    <a:pt x="3661" y="10741"/>
                    <a:pt x="2232" y="9312"/>
                    <a:pt x="2066" y="7526"/>
                  </a:cubicBezTo>
                  <a:lnTo>
                    <a:pt x="2732" y="7526"/>
                  </a:lnTo>
                  <a:lnTo>
                    <a:pt x="2732" y="6859"/>
                  </a:lnTo>
                  <a:lnTo>
                    <a:pt x="2066" y="6859"/>
                  </a:lnTo>
                  <a:cubicBezTo>
                    <a:pt x="2232" y="5049"/>
                    <a:pt x="3661" y="3620"/>
                    <a:pt x="5471" y="3453"/>
                  </a:cubicBezTo>
                  <a:lnTo>
                    <a:pt x="5471" y="4120"/>
                  </a:lnTo>
                  <a:lnTo>
                    <a:pt x="6162" y="4120"/>
                  </a:lnTo>
                  <a:lnTo>
                    <a:pt x="6162" y="3453"/>
                  </a:lnTo>
                  <a:close/>
                  <a:moveTo>
                    <a:pt x="4781" y="0"/>
                  </a:moveTo>
                  <a:cubicBezTo>
                    <a:pt x="3423" y="0"/>
                    <a:pt x="3423" y="2048"/>
                    <a:pt x="4781" y="2048"/>
                  </a:cubicBezTo>
                  <a:lnTo>
                    <a:pt x="4781" y="2858"/>
                  </a:lnTo>
                  <a:cubicBezTo>
                    <a:pt x="4090" y="3025"/>
                    <a:pt x="3471" y="3334"/>
                    <a:pt x="2923" y="3811"/>
                  </a:cubicBezTo>
                  <a:lnTo>
                    <a:pt x="2423" y="3310"/>
                  </a:lnTo>
                  <a:lnTo>
                    <a:pt x="2899" y="2834"/>
                  </a:lnTo>
                  <a:lnTo>
                    <a:pt x="2423" y="2334"/>
                  </a:lnTo>
                  <a:lnTo>
                    <a:pt x="970" y="3787"/>
                  </a:lnTo>
                  <a:lnTo>
                    <a:pt x="1470" y="4263"/>
                  </a:lnTo>
                  <a:lnTo>
                    <a:pt x="1947" y="3787"/>
                  </a:lnTo>
                  <a:lnTo>
                    <a:pt x="2447" y="4287"/>
                  </a:lnTo>
                  <a:cubicBezTo>
                    <a:pt x="0" y="7066"/>
                    <a:pt x="2031" y="11622"/>
                    <a:pt x="5775" y="11622"/>
                  </a:cubicBezTo>
                  <a:cubicBezTo>
                    <a:pt x="5785" y="11622"/>
                    <a:pt x="5795" y="11622"/>
                    <a:pt x="5805" y="11622"/>
                  </a:cubicBezTo>
                  <a:cubicBezTo>
                    <a:pt x="5814" y="11622"/>
                    <a:pt x="5824" y="11622"/>
                    <a:pt x="5834" y="11622"/>
                  </a:cubicBezTo>
                  <a:cubicBezTo>
                    <a:pt x="9578" y="11622"/>
                    <a:pt x="11633" y="7090"/>
                    <a:pt x="9186" y="4287"/>
                  </a:cubicBezTo>
                  <a:lnTo>
                    <a:pt x="9686" y="3787"/>
                  </a:lnTo>
                  <a:lnTo>
                    <a:pt x="10163" y="4287"/>
                  </a:lnTo>
                  <a:lnTo>
                    <a:pt x="10639" y="3787"/>
                  </a:lnTo>
                  <a:lnTo>
                    <a:pt x="9186" y="2358"/>
                  </a:lnTo>
                  <a:lnTo>
                    <a:pt x="8710" y="2834"/>
                  </a:lnTo>
                  <a:lnTo>
                    <a:pt x="9186" y="3310"/>
                  </a:lnTo>
                  <a:lnTo>
                    <a:pt x="8686" y="3811"/>
                  </a:lnTo>
                  <a:cubicBezTo>
                    <a:pt x="8162" y="3358"/>
                    <a:pt x="7519" y="3025"/>
                    <a:pt x="6829" y="2858"/>
                  </a:cubicBezTo>
                  <a:lnTo>
                    <a:pt x="6829" y="2048"/>
                  </a:lnTo>
                  <a:cubicBezTo>
                    <a:pt x="8210" y="2048"/>
                    <a:pt x="8210" y="0"/>
                    <a:pt x="6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5" name="Google Shape;6975;p118"/>
          <p:cNvSpPr/>
          <p:nvPr/>
        </p:nvSpPr>
        <p:spPr>
          <a:xfrm>
            <a:off x="3888652" y="1177446"/>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6" name="Google Shape;6976;p118"/>
          <p:cNvGrpSpPr/>
          <p:nvPr/>
        </p:nvGrpSpPr>
        <p:grpSpPr>
          <a:xfrm>
            <a:off x="4025021" y="1299323"/>
            <a:ext cx="282778" cy="310540"/>
            <a:chOff x="4186483" y="5269524"/>
            <a:chExt cx="282778" cy="310540"/>
          </a:xfrm>
        </p:grpSpPr>
        <p:sp>
          <p:nvSpPr>
            <p:cNvPr id="6977" name="Google Shape;6977;p118"/>
            <p:cNvSpPr/>
            <p:nvPr/>
          </p:nvSpPr>
          <p:spPr>
            <a:xfrm>
              <a:off x="4209382" y="5305409"/>
              <a:ext cx="259879" cy="274655"/>
            </a:xfrm>
            <a:custGeom>
              <a:avLst/>
              <a:gdLst/>
              <a:ahLst/>
              <a:cxnLst/>
              <a:rect l="l" t="t" r="r" b="b"/>
              <a:pathLst>
                <a:path w="9726" h="10279" extrusionOk="0">
                  <a:moveTo>
                    <a:pt x="4284" y="705"/>
                  </a:moveTo>
                  <a:cubicBezTo>
                    <a:pt x="4293" y="705"/>
                    <a:pt x="4302" y="705"/>
                    <a:pt x="4311" y="705"/>
                  </a:cubicBezTo>
                  <a:cubicBezTo>
                    <a:pt x="7216" y="753"/>
                    <a:pt x="8455" y="4492"/>
                    <a:pt x="6097" y="6254"/>
                  </a:cubicBezTo>
                  <a:cubicBezTo>
                    <a:pt x="5478" y="6707"/>
                    <a:pt x="5049" y="7421"/>
                    <a:pt x="4978" y="8231"/>
                  </a:cubicBezTo>
                  <a:lnTo>
                    <a:pt x="3573" y="8231"/>
                  </a:lnTo>
                  <a:cubicBezTo>
                    <a:pt x="3478" y="7421"/>
                    <a:pt x="3073" y="6730"/>
                    <a:pt x="2430" y="6254"/>
                  </a:cubicBezTo>
                  <a:cubicBezTo>
                    <a:pt x="56" y="4497"/>
                    <a:pt x="1350" y="705"/>
                    <a:pt x="4284" y="705"/>
                  </a:cubicBezTo>
                  <a:close/>
                  <a:moveTo>
                    <a:pt x="4954" y="8897"/>
                  </a:moveTo>
                  <a:lnTo>
                    <a:pt x="4954" y="9588"/>
                  </a:lnTo>
                  <a:lnTo>
                    <a:pt x="3597" y="9588"/>
                  </a:lnTo>
                  <a:lnTo>
                    <a:pt x="3597" y="8897"/>
                  </a:lnTo>
                  <a:close/>
                  <a:moveTo>
                    <a:pt x="4306" y="0"/>
                  </a:moveTo>
                  <a:cubicBezTo>
                    <a:pt x="3442" y="0"/>
                    <a:pt x="2520" y="328"/>
                    <a:pt x="1644" y="1110"/>
                  </a:cubicBezTo>
                  <a:cubicBezTo>
                    <a:pt x="1" y="2730"/>
                    <a:pt x="191" y="5421"/>
                    <a:pt x="2049" y="6802"/>
                  </a:cubicBezTo>
                  <a:cubicBezTo>
                    <a:pt x="2573" y="7207"/>
                    <a:pt x="2906" y="7850"/>
                    <a:pt x="2906" y="8516"/>
                  </a:cubicBezTo>
                  <a:lnTo>
                    <a:pt x="2906" y="8897"/>
                  </a:lnTo>
                  <a:lnTo>
                    <a:pt x="2239" y="8897"/>
                  </a:lnTo>
                  <a:lnTo>
                    <a:pt x="2239" y="9588"/>
                  </a:lnTo>
                  <a:lnTo>
                    <a:pt x="2906" y="9588"/>
                  </a:lnTo>
                  <a:lnTo>
                    <a:pt x="2906" y="10279"/>
                  </a:lnTo>
                  <a:lnTo>
                    <a:pt x="5645" y="10279"/>
                  </a:lnTo>
                  <a:lnTo>
                    <a:pt x="5645" y="9588"/>
                  </a:lnTo>
                  <a:lnTo>
                    <a:pt x="6335" y="9588"/>
                  </a:lnTo>
                  <a:lnTo>
                    <a:pt x="6335" y="8897"/>
                  </a:lnTo>
                  <a:lnTo>
                    <a:pt x="5645" y="8897"/>
                  </a:lnTo>
                  <a:lnTo>
                    <a:pt x="5645" y="8516"/>
                  </a:lnTo>
                  <a:cubicBezTo>
                    <a:pt x="5645" y="7826"/>
                    <a:pt x="5978" y="7183"/>
                    <a:pt x="6526" y="6778"/>
                  </a:cubicBezTo>
                  <a:cubicBezTo>
                    <a:pt x="9725" y="4174"/>
                    <a:pt x="7389" y="0"/>
                    <a:pt x="43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118"/>
            <p:cNvSpPr/>
            <p:nvPr/>
          </p:nvSpPr>
          <p:spPr>
            <a:xfrm>
              <a:off x="4314391" y="5269524"/>
              <a:ext cx="18464" cy="18464"/>
            </a:xfrm>
            <a:custGeom>
              <a:avLst/>
              <a:gdLst/>
              <a:ahLst/>
              <a:cxnLst/>
              <a:rect l="l" t="t" r="r" b="b"/>
              <a:pathLst>
                <a:path w="691" h="691" extrusionOk="0">
                  <a:moveTo>
                    <a:pt x="0" y="0"/>
                  </a:moveTo>
                  <a:lnTo>
                    <a:pt x="0"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118"/>
            <p:cNvSpPr/>
            <p:nvPr/>
          </p:nvSpPr>
          <p:spPr>
            <a:xfrm>
              <a:off x="4262849" y="5276524"/>
              <a:ext cx="23567" cy="23567"/>
            </a:xfrm>
            <a:custGeom>
              <a:avLst/>
              <a:gdLst/>
              <a:ahLst/>
              <a:cxnLst/>
              <a:rect l="l" t="t" r="r" b="b"/>
              <a:pathLst>
                <a:path w="882" h="882" extrusionOk="0">
                  <a:moveTo>
                    <a:pt x="619" y="0"/>
                  </a:moveTo>
                  <a:lnTo>
                    <a:pt x="0" y="262"/>
                  </a:lnTo>
                  <a:lnTo>
                    <a:pt x="262" y="881"/>
                  </a:lnTo>
                  <a:lnTo>
                    <a:pt x="881" y="619"/>
                  </a:lnTo>
                  <a:lnTo>
                    <a:pt x="6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118"/>
            <p:cNvSpPr/>
            <p:nvPr/>
          </p:nvSpPr>
          <p:spPr>
            <a:xfrm>
              <a:off x="4220203" y="5303244"/>
              <a:ext cx="26105" cy="25464"/>
            </a:xfrm>
            <a:custGeom>
              <a:avLst/>
              <a:gdLst/>
              <a:ahLst/>
              <a:cxnLst/>
              <a:rect l="l" t="t" r="r" b="b"/>
              <a:pathLst>
                <a:path w="977" h="953" extrusionOk="0">
                  <a:moveTo>
                    <a:pt x="477" y="0"/>
                  </a:moveTo>
                  <a:lnTo>
                    <a:pt x="0" y="477"/>
                  </a:lnTo>
                  <a:lnTo>
                    <a:pt x="477" y="953"/>
                  </a:lnTo>
                  <a:lnTo>
                    <a:pt x="977" y="477"/>
                  </a:lnTo>
                  <a:lnTo>
                    <a:pt x="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118"/>
            <p:cNvSpPr/>
            <p:nvPr/>
          </p:nvSpPr>
          <p:spPr>
            <a:xfrm>
              <a:off x="4193483" y="5345863"/>
              <a:ext cx="24208" cy="23594"/>
            </a:xfrm>
            <a:custGeom>
              <a:avLst/>
              <a:gdLst/>
              <a:ahLst/>
              <a:cxnLst/>
              <a:rect l="l" t="t" r="r" b="b"/>
              <a:pathLst>
                <a:path w="906" h="883" extrusionOk="0">
                  <a:moveTo>
                    <a:pt x="262" y="1"/>
                  </a:moveTo>
                  <a:lnTo>
                    <a:pt x="0" y="620"/>
                  </a:lnTo>
                  <a:lnTo>
                    <a:pt x="643" y="882"/>
                  </a:lnTo>
                  <a:lnTo>
                    <a:pt x="905" y="263"/>
                  </a:lnTo>
                  <a:lnTo>
                    <a:pt x="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118"/>
            <p:cNvSpPr/>
            <p:nvPr/>
          </p:nvSpPr>
          <p:spPr>
            <a:xfrm>
              <a:off x="4186483" y="5397406"/>
              <a:ext cx="18464" cy="17849"/>
            </a:xfrm>
            <a:custGeom>
              <a:avLst/>
              <a:gdLst/>
              <a:ahLst/>
              <a:cxnLst/>
              <a:rect l="l" t="t" r="r" b="b"/>
              <a:pathLst>
                <a:path w="691" h="668" extrusionOk="0">
                  <a:moveTo>
                    <a:pt x="0" y="1"/>
                  </a:moveTo>
                  <a:lnTo>
                    <a:pt x="0" y="668"/>
                  </a:lnTo>
                  <a:lnTo>
                    <a:pt x="691" y="668"/>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118"/>
            <p:cNvSpPr/>
            <p:nvPr/>
          </p:nvSpPr>
          <p:spPr>
            <a:xfrm>
              <a:off x="4442273" y="5397406"/>
              <a:ext cx="17849" cy="17849"/>
            </a:xfrm>
            <a:custGeom>
              <a:avLst/>
              <a:gdLst/>
              <a:ahLst/>
              <a:cxnLst/>
              <a:rect l="l" t="t" r="r" b="b"/>
              <a:pathLst>
                <a:path w="668" h="668" extrusionOk="0">
                  <a:moveTo>
                    <a:pt x="1" y="1"/>
                  </a:moveTo>
                  <a:lnTo>
                    <a:pt x="1" y="668"/>
                  </a:lnTo>
                  <a:lnTo>
                    <a:pt x="668" y="668"/>
                  </a:lnTo>
                  <a:lnTo>
                    <a:pt x="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118"/>
            <p:cNvSpPr/>
            <p:nvPr/>
          </p:nvSpPr>
          <p:spPr>
            <a:xfrm>
              <a:off x="4429555" y="5345248"/>
              <a:ext cx="24208" cy="24208"/>
            </a:xfrm>
            <a:custGeom>
              <a:avLst/>
              <a:gdLst/>
              <a:ahLst/>
              <a:cxnLst/>
              <a:rect l="l" t="t" r="r" b="b"/>
              <a:pathLst>
                <a:path w="906" h="906" extrusionOk="0">
                  <a:moveTo>
                    <a:pt x="643" y="0"/>
                  </a:moveTo>
                  <a:lnTo>
                    <a:pt x="0" y="262"/>
                  </a:lnTo>
                  <a:lnTo>
                    <a:pt x="262" y="905"/>
                  </a:lnTo>
                  <a:lnTo>
                    <a:pt x="905" y="643"/>
                  </a:lnTo>
                  <a:lnTo>
                    <a:pt x="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118"/>
            <p:cNvSpPr/>
            <p:nvPr/>
          </p:nvSpPr>
          <p:spPr>
            <a:xfrm>
              <a:off x="4400911" y="5303244"/>
              <a:ext cx="25491" cy="25464"/>
            </a:xfrm>
            <a:custGeom>
              <a:avLst/>
              <a:gdLst/>
              <a:ahLst/>
              <a:cxnLst/>
              <a:rect l="l" t="t" r="r" b="b"/>
              <a:pathLst>
                <a:path w="954" h="953" extrusionOk="0">
                  <a:moveTo>
                    <a:pt x="477" y="0"/>
                  </a:moveTo>
                  <a:lnTo>
                    <a:pt x="1" y="477"/>
                  </a:lnTo>
                  <a:lnTo>
                    <a:pt x="477" y="953"/>
                  </a:lnTo>
                  <a:lnTo>
                    <a:pt x="953" y="477"/>
                  </a:lnTo>
                  <a:lnTo>
                    <a:pt x="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118"/>
            <p:cNvSpPr/>
            <p:nvPr/>
          </p:nvSpPr>
          <p:spPr>
            <a:xfrm>
              <a:off x="4360190" y="5276524"/>
              <a:ext cx="24208" cy="23567"/>
            </a:xfrm>
            <a:custGeom>
              <a:avLst/>
              <a:gdLst/>
              <a:ahLst/>
              <a:cxnLst/>
              <a:rect l="l" t="t" r="r" b="b"/>
              <a:pathLst>
                <a:path w="906" h="882" extrusionOk="0">
                  <a:moveTo>
                    <a:pt x="263" y="0"/>
                  </a:moveTo>
                  <a:lnTo>
                    <a:pt x="1" y="643"/>
                  </a:lnTo>
                  <a:lnTo>
                    <a:pt x="644" y="881"/>
                  </a:lnTo>
                  <a:lnTo>
                    <a:pt x="906" y="262"/>
                  </a:lnTo>
                  <a:lnTo>
                    <a:pt x="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118"/>
            <p:cNvSpPr/>
            <p:nvPr/>
          </p:nvSpPr>
          <p:spPr>
            <a:xfrm>
              <a:off x="4259642" y="5342683"/>
              <a:ext cx="127935" cy="126893"/>
            </a:xfrm>
            <a:custGeom>
              <a:avLst/>
              <a:gdLst/>
              <a:ahLst/>
              <a:cxnLst/>
              <a:rect l="l" t="t" r="r" b="b"/>
              <a:pathLst>
                <a:path w="4788" h="4749" extrusionOk="0">
                  <a:moveTo>
                    <a:pt x="2394" y="2024"/>
                  </a:moveTo>
                  <a:cubicBezTo>
                    <a:pt x="2473" y="2024"/>
                    <a:pt x="2554" y="2054"/>
                    <a:pt x="2621" y="2120"/>
                  </a:cubicBezTo>
                  <a:cubicBezTo>
                    <a:pt x="2835" y="2359"/>
                    <a:pt x="2692" y="2716"/>
                    <a:pt x="2382" y="2716"/>
                  </a:cubicBezTo>
                  <a:cubicBezTo>
                    <a:pt x="2192" y="2716"/>
                    <a:pt x="2049" y="2573"/>
                    <a:pt x="2049" y="2382"/>
                  </a:cubicBezTo>
                  <a:cubicBezTo>
                    <a:pt x="2049" y="2169"/>
                    <a:pt x="2218" y="2024"/>
                    <a:pt x="2394" y="2024"/>
                  </a:cubicBezTo>
                  <a:close/>
                  <a:moveTo>
                    <a:pt x="2382" y="668"/>
                  </a:moveTo>
                  <a:cubicBezTo>
                    <a:pt x="3883" y="668"/>
                    <a:pt x="4645" y="2454"/>
                    <a:pt x="3645" y="3525"/>
                  </a:cubicBezTo>
                  <a:cubicBezTo>
                    <a:pt x="3549" y="3311"/>
                    <a:pt x="3406" y="3121"/>
                    <a:pt x="3216" y="2978"/>
                  </a:cubicBezTo>
                  <a:cubicBezTo>
                    <a:pt x="3716" y="2311"/>
                    <a:pt x="3240" y="1358"/>
                    <a:pt x="2382" y="1358"/>
                  </a:cubicBezTo>
                  <a:cubicBezTo>
                    <a:pt x="1549" y="1358"/>
                    <a:pt x="1073" y="2311"/>
                    <a:pt x="1573" y="2978"/>
                  </a:cubicBezTo>
                  <a:cubicBezTo>
                    <a:pt x="1382" y="3121"/>
                    <a:pt x="1239" y="3311"/>
                    <a:pt x="1144" y="3525"/>
                  </a:cubicBezTo>
                  <a:cubicBezTo>
                    <a:pt x="120" y="2454"/>
                    <a:pt x="906" y="668"/>
                    <a:pt x="2382" y="668"/>
                  </a:cubicBezTo>
                  <a:close/>
                  <a:moveTo>
                    <a:pt x="2382" y="3406"/>
                  </a:moveTo>
                  <a:cubicBezTo>
                    <a:pt x="2716" y="3406"/>
                    <a:pt x="3002" y="3621"/>
                    <a:pt x="3049" y="3954"/>
                  </a:cubicBezTo>
                  <a:cubicBezTo>
                    <a:pt x="2835" y="4037"/>
                    <a:pt x="2609" y="4079"/>
                    <a:pt x="2382" y="4079"/>
                  </a:cubicBezTo>
                  <a:cubicBezTo>
                    <a:pt x="2156" y="4079"/>
                    <a:pt x="1930" y="4037"/>
                    <a:pt x="1716" y="3954"/>
                  </a:cubicBezTo>
                  <a:cubicBezTo>
                    <a:pt x="1787" y="3621"/>
                    <a:pt x="2073" y="3406"/>
                    <a:pt x="2382" y="3406"/>
                  </a:cubicBezTo>
                  <a:close/>
                  <a:moveTo>
                    <a:pt x="2426" y="1"/>
                  </a:moveTo>
                  <a:cubicBezTo>
                    <a:pt x="2412" y="1"/>
                    <a:pt x="2397" y="1"/>
                    <a:pt x="2382" y="1"/>
                  </a:cubicBezTo>
                  <a:cubicBezTo>
                    <a:pt x="1073" y="1"/>
                    <a:pt x="1" y="1049"/>
                    <a:pt x="1" y="2382"/>
                  </a:cubicBezTo>
                  <a:cubicBezTo>
                    <a:pt x="60" y="3969"/>
                    <a:pt x="1220" y="4749"/>
                    <a:pt x="2383" y="4749"/>
                  </a:cubicBezTo>
                  <a:cubicBezTo>
                    <a:pt x="3560" y="4749"/>
                    <a:pt x="4740" y="3951"/>
                    <a:pt x="4788" y="2382"/>
                  </a:cubicBezTo>
                  <a:cubicBezTo>
                    <a:pt x="4788" y="1063"/>
                    <a:pt x="3739" y="1"/>
                    <a:pt x="2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8" name="Google Shape;6988;p118"/>
          <p:cNvSpPr/>
          <p:nvPr/>
        </p:nvSpPr>
        <p:spPr>
          <a:xfrm>
            <a:off x="3041676" y="1177446"/>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9" name="Google Shape;6989;p118"/>
          <p:cNvGrpSpPr/>
          <p:nvPr/>
        </p:nvGrpSpPr>
        <p:grpSpPr>
          <a:xfrm>
            <a:off x="3164165" y="1299644"/>
            <a:ext cx="310540" cy="309899"/>
            <a:chOff x="3555891" y="5293705"/>
            <a:chExt cx="310540" cy="309899"/>
          </a:xfrm>
        </p:grpSpPr>
        <p:sp>
          <p:nvSpPr>
            <p:cNvPr id="6990" name="Google Shape;6990;p118"/>
            <p:cNvSpPr/>
            <p:nvPr/>
          </p:nvSpPr>
          <p:spPr>
            <a:xfrm>
              <a:off x="3555891" y="5293705"/>
              <a:ext cx="310540" cy="309899"/>
            </a:xfrm>
            <a:custGeom>
              <a:avLst/>
              <a:gdLst/>
              <a:ahLst/>
              <a:cxnLst/>
              <a:rect l="l" t="t" r="r" b="b"/>
              <a:pathLst>
                <a:path w="11622" h="11598" extrusionOk="0">
                  <a:moveTo>
                    <a:pt x="10931" y="667"/>
                  </a:moveTo>
                  <a:lnTo>
                    <a:pt x="10931" y="2048"/>
                  </a:lnTo>
                  <a:lnTo>
                    <a:pt x="10240" y="2048"/>
                  </a:lnTo>
                  <a:lnTo>
                    <a:pt x="10240" y="1358"/>
                  </a:lnTo>
                  <a:lnTo>
                    <a:pt x="1358" y="1358"/>
                  </a:lnTo>
                  <a:lnTo>
                    <a:pt x="1358" y="2048"/>
                  </a:lnTo>
                  <a:lnTo>
                    <a:pt x="691" y="2048"/>
                  </a:lnTo>
                  <a:lnTo>
                    <a:pt x="691" y="667"/>
                  </a:lnTo>
                  <a:close/>
                  <a:moveTo>
                    <a:pt x="9550" y="2048"/>
                  </a:moveTo>
                  <a:lnTo>
                    <a:pt x="9550" y="9216"/>
                  </a:lnTo>
                  <a:lnTo>
                    <a:pt x="2048" y="9216"/>
                  </a:lnTo>
                  <a:lnTo>
                    <a:pt x="2048" y="2048"/>
                  </a:lnTo>
                  <a:close/>
                  <a:moveTo>
                    <a:pt x="0" y="0"/>
                  </a:moveTo>
                  <a:lnTo>
                    <a:pt x="0" y="2715"/>
                  </a:lnTo>
                  <a:lnTo>
                    <a:pt x="1358" y="2715"/>
                  </a:lnTo>
                  <a:lnTo>
                    <a:pt x="1358" y="9216"/>
                  </a:lnTo>
                  <a:lnTo>
                    <a:pt x="691" y="9216"/>
                  </a:lnTo>
                  <a:lnTo>
                    <a:pt x="691" y="9907"/>
                  </a:lnTo>
                  <a:lnTo>
                    <a:pt x="5454" y="9907"/>
                  </a:lnTo>
                  <a:lnTo>
                    <a:pt x="5454" y="10645"/>
                  </a:lnTo>
                  <a:cubicBezTo>
                    <a:pt x="5049" y="10788"/>
                    <a:pt x="4787" y="11169"/>
                    <a:pt x="4787" y="11598"/>
                  </a:cubicBezTo>
                  <a:lnTo>
                    <a:pt x="5454" y="11598"/>
                  </a:lnTo>
                  <a:cubicBezTo>
                    <a:pt x="5477" y="11395"/>
                    <a:pt x="5638" y="11294"/>
                    <a:pt x="5799" y="11294"/>
                  </a:cubicBezTo>
                  <a:cubicBezTo>
                    <a:pt x="5960" y="11294"/>
                    <a:pt x="6120" y="11395"/>
                    <a:pt x="6144" y="11598"/>
                  </a:cubicBezTo>
                  <a:lnTo>
                    <a:pt x="6835" y="11598"/>
                  </a:lnTo>
                  <a:cubicBezTo>
                    <a:pt x="6835" y="11169"/>
                    <a:pt x="6549" y="10788"/>
                    <a:pt x="6144" y="10645"/>
                  </a:cubicBezTo>
                  <a:lnTo>
                    <a:pt x="6144" y="9907"/>
                  </a:lnTo>
                  <a:lnTo>
                    <a:pt x="10931" y="9907"/>
                  </a:lnTo>
                  <a:lnTo>
                    <a:pt x="10931" y="9216"/>
                  </a:lnTo>
                  <a:lnTo>
                    <a:pt x="10240" y="9216"/>
                  </a:lnTo>
                  <a:lnTo>
                    <a:pt x="10240" y="2739"/>
                  </a:lnTo>
                  <a:lnTo>
                    <a:pt x="11622" y="2715"/>
                  </a:lnTo>
                  <a:lnTo>
                    <a:pt x="116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118"/>
            <p:cNvSpPr/>
            <p:nvPr/>
          </p:nvSpPr>
          <p:spPr>
            <a:xfrm>
              <a:off x="3622691" y="5366250"/>
              <a:ext cx="170554" cy="155270"/>
            </a:xfrm>
            <a:custGeom>
              <a:avLst/>
              <a:gdLst/>
              <a:ahLst/>
              <a:cxnLst/>
              <a:rect l="l" t="t" r="r" b="b"/>
              <a:pathLst>
                <a:path w="6383" h="5811" extrusionOk="0">
                  <a:moveTo>
                    <a:pt x="5692" y="691"/>
                  </a:moveTo>
                  <a:lnTo>
                    <a:pt x="5692" y="1381"/>
                  </a:lnTo>
                  <a:lnTo>
                    <a:pt x="5002" y="1381"/>
                  </a:lnTo>
                  <a:lnTo>
                    <a:pt x="5002" y="691"/>
                  </a:lnTo>
                  <a:close/>
                  <a:moveTo>
                    <a:pt x="1600" y="682"/>
                  </a:moveTo>
                  <a:cubicBezTo>
                    <a:pt x="1766" y="682"/>
                    <a:pt x="1935" y="744"/>
                    <a:pt x="2073" y="881"/>
                  </a:cubicBezTo>
                  <a:cubicBezTo>
                    <a:pt x="2525" y="1310"/>
                    <a:pt x="2215" y="2048"/>
                    <a:pt x="1596" y="2048"/>
                  </a:cubicBezTo>
                  <a:cubicBezTo>
                    <a:pt x="1215" y="2048"/>
                    <a:pt x="906" y="1738"/>
                    <a:pt x="906" y="1381"/>
                  </a:cubicBezTo>
                  <a:cubicBezTo>
                    <a:pt x="906" y="960"/>
                    <a:pt x="1247" y="682"/>
                    <a:pt x="1600" y="682"/>
                  </a:cubicBezTo>
                  <a:close/>
                  <a:moveTo>
                    <a:pt x="1596" y="4453"/>
                  </a:moveTo>
                  <a:lnTo>
                    <a:pt x="1596" y="5120"/>
                  </a:lnTo>
                  <a:lnTo>
                    <a:pt x="906" y="5120"/>
                  </a:lnTo>
                  <a:lnTo>
                    <a:pt x="906" y="4453"/>
                  </a:lnTo>
                  <a:close/>
                  <a:moveTo>
                    <a:pt x="5692" y="4453"/>
                  </a:moveTo>
                  <a:lnTo>
                    <a:pt x="5692" y="5120"/>
                  </a:lnTo>
                  <a:lnTo>
                    <a:pt x="5002" y="5120"/>
                  </a:lnTo>
                  <a:lnTo>
                    <a:pt x="5002" y="4453"/>
                  </a:lnTo>
                  <a:close/>
                  <a:moveTo>
                    <a:pt x="4335" y="0"/>
                  </a:moveTo>
                  <a:lnTo>
                    <a:pt x="4335" y="691"/>
                  </a:lnTo>
                  <a:lnTo>
                    <a:pt x="2787" y="691"/>
                  </a:lnTo>
                  <a:cubicBezTo>
                    <a:pt x="2528" y="241"/>
                    <a:pt x="2067" y="10"/>
                    <a:pt x="1604" y="10"/>
                  </a:cubicBezTo>
                  <a:cubicBezTo>
                    <a:pt x="1257" y="10"/>
                    <a:pt x="909" y="140"/>
                    <a:pt x="644" y="405"/>
                  </a:cubicBezTo>
                  <a:cubicBezTo>
                    <a:pt x="1" y="1048"/>
                    <a:pt x="144" y="2096"/>
                    <a:pt x="906" y="2548"/>
                  </a:cubicBezTo>
                  <a:lnTo>
                    <a:pt x="906" y="3763"/>
                  </a:lnTo>
                  <a:lnTo>
                    <a:pt x="239" y="3763"/>
                  </a:lnTo>
                  <a:lnTo>
                    <a:pt x="239" y="5811"/>
                  </a:lnTo>
                  <a:lnTo>
                    <a:pt x="2287" y="5811"/>
                  </a:lnTo>
                  <a:lnTo>
                    <a:pt x="2287" y="3763"/>
                  </a:lnTo>
                  <a:lnTo>
                    <a:pt x="1596" y="3763"/>
                  </a:lnTo>
                  <a:lnTo>
                    <a:pt x="1596" y="2739"/>
                  </a:lnTo>
                  <a:cubicBezTo>
                    <a:pt x="1858" y="2739"/>
                    <a:pt x="2096" y="2667"/>
                    <a:pt x="2311" y="2524"/>
                  </a:cubicBezTo>
                  <a:lnTo>
                    <a:pt x="4335" y="4263"/>
                  </a:lnTo>
                  <a:lnTo>
                    <a:pt x="4335" y="5811"/>
                  </a:lnTo>
                  <a:lnTo>
                    <a:pt x="6383" y="5811"/>
                  </a:lnTo>
                  <a:lnTo>
                    <a:pt x="6383" y="3763"/>
                  </a:lnTo>
                  <a:lnTo>
                    <a:pt x="4787" y="3763"/>
                  </a:lnTo>
                  <a:lnTo>
                    <a:pt x="2787" y="2048"/>
                  </a:lnTo>
                  <a:cubicBezTo>
                    <a:pt x="2906" y="1834"/>
                    <a:pt x="2954" y="1596"/>
                    <a:pt x="2954" y="1357"/>
                  </a:cubicBezTo>
                  <a:lnTo>
                    <a:pt x="4335" y="1357"/>
                  </a:lnTo>
                  <a:lnTo>
                    <a:pt x="4335" y="2048"/>
                  </a:lnTo>
                  <a:lnTo>
                    <a:pt x="6383" y="2048"/>
                  </a:lnTo>
                  <a:lnTo>
                    <a:pt x="6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2" name="Google Shape;6992;p118"/>
          <p:cNvSpPr/>
          <p:nvPr/>
        </p:nvSpPr>
        <p:spPr>
          <a:xfrm>
            <a:off x="2194701" y="395858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3" name="Google Shape;6993;p118"/>
          <p:cNvGrpSpPr/>
          <p:nvPr/>
        </p:nvGrpSpPr>
        <p:grpSpPr>
          <a:xfrm>
            <a:off x="2353769" y="4080460"/>
            <a:ext cx="237380" cy="310540"/>
            <a:chOff x="2964096" y="7098935"/>
            <a:chExt cx="237380" cy="310540"/>
          </a:xfrm>
        </p:grpSpPr>
        <p:sp>
          <p:nvSpPr>
            <p:cNvPr id="6994" name="Google Shape;6994;p118"/>
            <p:cNvSpPr/>
            <p:nvPr/>
          </p:nvSpPr>
          <p:spPr>
            <a:xfrm>
              <a:off x="2964096" y="7098935"/>
              <a:ext cx="237380" cy="310540"/>
            </a:xfrm>
            <a:custGeom>
              <a:avLst/>
              <a:gdLst/>
              <a:ahLst/>
              <a:cxnLst/>
              <a:rect l="l" t="t" r="r" b="b"/>
              <a:pathLst>
                <a:path w="8884" h="11622" extrusionOk="0">
                  <a:moveTo>
                    <a:pt x="8193" y="691"/>
                  </a:moveTo>
                  <a:lnTo>
                    <a:pt x="8193" y="2739"/>
                  </a:lnTo>
                  <a:lnTo>
                    <a:pt x="691" y="2739"/>
                  </a:lnTo>
                  <a:lnTo>
                    <a:pt x="691" y="691"/>
                  </a:lnTo>
                  <a:close/>
                  <a:moveTo>
                    <a:pt x="8193" y="3406"/>
                  </a:moveTo>
                  <a:lnTo>
                    <a:pt x="8193" y="10931"/>
                  </a:lnTo>
                  <a:lnTo>
                    <a:pt x="691" y="10931"/>
                  </a:lnTo>
                  <a:lnTo>
                    <a:pt x="691" y="3406"/>
                  </a:lnTo>
                  <a:close/>
                  <a:moveTo>
                    <a:pt x="1" y="1"/>
                  </a:moveTo>
                  <a:lnTo>
                    <a:pt x="1" y="11622"/>
                  </a:lnTo>
                  <a:lnTo>
                    <a:pt x="8883" y="11622"/>
                  </a:lnTo>
                  <a:lnTo>
                    <a:pt x="88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118"/>
            <p:cNvSpPr/>
            <p:nvPr/>
          </p:nvSpPr>
          <p:spPr>
            <a:xfrm>
              <a:off x="3000382" y="7208380"/>
              <a:ext cx="164194" cy="164194"/>
            </a:xfrm>
            <a:custGeom>
              <a:avLst/>
              <a:gdLst/>
              <a:ahLst/>
              <a:cxnLst/>
              <a:rect l="l" t="t" r="r" b="b"/>
              <a:pathLst>
                <a:path w="6145" h="6145" extrusionOk="0">
                  <a:moveTo>
                    <a:pt x="1381" y="691"/>
                  </a:moveTo>
                  <a:lnTo>
                    <a:pt x="1381" y="1358"/>
                  </a:lnTo>
                  <a:lnTo>
                    <a:pt x="691" y="1358"/>
                  </a:lnTo>
                  <a:lnTo>
                    <a:pt x="691" y="691"/>
                  </a:lnTo>
                  <a:close/>
                  <a:moveTo>
                    <a:pt x="2739" y="691"/>
                  </a:moveTo>
                  <a:lnTo>
                    <a:pt x="2739" y="1358"/>
                  </a:lnTo>
                  <a:lnTo>
                    <a:pt x="2048" y="1358"/>
                  </a:lnTo>
                  <a:lnTo>
                    <a:pt x="2048" y="691"/>
                  </a:lnTo>
                  <a:close/>
                  <a:moveTo>
                    <a:pt x="4096" y="691"/>
                  </a:moveTo>
                  <a:lnTo>
                    <a:pt x="4096" y="1358"/>
                  </a:lnTo>
                  <a:lnTo>
                    <a:pt x="3429" y="1358"/>
                  </a:lnTo>
                  <a:lnTo>
                    <a:pt x="3429" y="691"/>
                  </a:lnTo>
                  <a:close/>
                  <a:moveTo>
                    <a:pt x="5477" y="691"/>
                  </a:moveTo>
                  <a:lnTo>
                    <a:pt x="5477" y="1358"/>
                  </a:lnTo>
                  <a:lnTo>
                    <a:pt x="4787" y="1358"/>
                  </a:lnTo>
                  <a:lnTo>
                    <a:pt x="4787" y="691"/>
                  </a:lnTo>
                  <a:close/>
                  <a:moveTo>
                    <a:pt x="1381" y="2049"/>
                  </a:moveTo>
                  <a:lnTo>
                    <a:pt x="1381" y="2739"/>
                  </a:lnTo>
                  <a:lnTo>
                    <a:pt x="691" y="2739"/>
                  </a:lnTo>
                  <a:lnTo>
                    <a:pt x="691" y="2049"/>
                  </a:lnTo>
                  <a:close/>
                  <a:moveTo>
                    <a:pt x="2739" y="2049"/>
                  </a:moveTo>
                  <a:lnTo>
                    <a:pt x="2739" y="2739"/>
                  </a:lnTo>
                  <a:lnTo>
                    <a:pt x="2048" y="2739"/>
                  </a:lnTo>
                  <a:lnTo>
                    <a:pt x="2048" y="2049"/>
                  </a:lnTo>
                  <a:close/>
                  <a:moveTo>
                    <a:pt x="4096" y="2049"/>
                  </a:moveTo>
                  <a:lnTo>
                    <a:pt x="4096" y="2739"/>
                  </a:lnTo>
                  <a:lnTo>
                    <a:pt x="3429" y="2739"/>
                  </a:lnTo>
                  <a:lnTo>
                    <a:pt x="3429" y="2049"/>
                  </a:lnTo>
                  <a:close/>
                  <a:moveTo>
                    <a:pt x="5477" y="2049"/>
                  </a:moveTo>
                  <a:lnTo>
                    <a:pt x="5477" y="2739"/>
                  </a:lnTo>
                  <a:lnTo>
                    <a:pt x="4787" y="2739"/>
                  </a:lnTo>
                  <a:lnTo>
                    <a:pt x="4787" y="2049"/>
                  </a:lnTo>
                  <a:close/>
                  <a:moveTo>
                    <a:pt x="1381" y="3406"/>
                  </a:moveTo>
                  <a:lnTo>
                    <a:pt x="1381" y="4097"/>
                  </a:lnTo>
                  <a:lnTo>
                    <a:pt x="691" y="4097"/>
                  </a:lnTo>
                  <a:lnTo>
                    <a:pt x="691" y="3406"/>
                  </a:lnTo>
                  <a:close/>
                  <a:moveTo>
                    <a:pt x="2739" y="3406"/>
                  </a:moveTo>
                  <a:lnTo>
                    <a:pt x="2739" y="4097"/>
                  </a:lnTo>
                  <a:lnTo>
                    <a:pt x="2048" y="4097"/>
                  </a:lnTo>
                  <a:lnTo>
                    <a:pt x="2048" y="3406"/>
                  </a:lnTo>
                  <a:close/>
                  <a:moveTo>
                    <a:pt x="4096" y="3406"/>
                  </a:moveTo>
                  <a:lnTo>
                    <a:pt x="4096" y="4097"/>
                  </a:lnTo>
                  <a:lnTo>
                    <a:pt x="3429" y="4097"/>
                  </a:lnTo>
                  <a:lnTo>
                    <a:pt x="3429" y="3406"/>
                  </a:lnTo>
                  <a:close/>
                  <a:moveTo>
                    <a:pt x="1381" y="4787"/>
                  </a:moveTo>
                  <a:lnTo>
                    <a:pt x="1381" y="5454"/>
                  </a:lnTo>
                  <a:lnTo>
                    <a:pt x="691" y="5454"/>
                  </a:lnTo>
                  <a:lnTo>
                    <a:pt x="691" y="4787"/>
                  </a:lnTo>
                  <a:close/>
                  <a:moveTo>
                    <a:pt x="2739" y="4787"/>
                  </a:moveTo>
                  <a:lnTo>
                    <a:pt x="2739" y="5454"/>
                  </a:lnTo>
                  <a:lnTo>
                    <a:pt x="2048" y="5454"/>
                  </a:lnTo>
                  <a:lnTo>
                    <a:pt x="2048" y="4787"/>
                  </a:lnTo>
                  <a:close/>
                  <a:moveTo>
                    <a:pt x="4096" y="4787"/>
                  </a:moveTo>
                  <a:lnTo>
                    <a:pt x="4096" y="5454"/>
                  </a:lnTo>
                  <a:lnTo>
                    <a:pt x="3429" y="5454"/>
                  </a:lnTo>
                  <a:lnTo>
                    <a:pt x="3429" y="4787"/>
                  </a:lnTo>
                  <a:close/>
                  <a:moveTo>
                    <a:pt x="5477" y="3406"/>
                  </a:moveTo>
                  <a:lnTo>
                    <a:pt x="5477" y="5454"/>
                  </a:lnTo>
                  <a:lnTo>
                    <a:pt x="4787" y="5454"/>
                  </a:lnTo>
                  <a:lnTo>
                    <a:pt x="4787" y="3406"/>
                  </a:lnTo>
                  <a:close/>
                  <a:moveTo>
                    <a:pt x="0" y="1"/>
                  </a:moveTo>
                  <a:lnTo>
                    <a:pt x="0" y="6145"/>
                  </a:lnTo>
                  <a:lnTo>
                    <a:pt x="6144" y="6145"/>
                  </a:lnTo>
                  <a:lnTo>
                    <a:pt x="6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118"/>
            <p:cNvSpPr/>
            <p:nvPr/>
          </p:nvSpPr>
          <p:spPr>
            <a:xfrm>
              <a:off x="3000382" y="7135194"/>
              <a:ext cx="45825" cy="18490"/>
            </a:xfrm>
            <a:custGeom>
              <a:avLst/>
              <a:gdLst/>
              <a:ahLst/>
              <a:cxnLst/>
              <a:rect l="l" t="t" r="r" b="b"/>
              <a:pathLst>
                <a:path w="1715" h="692" extrusionOk="0">
                  <a:moveTo>
                    <a:pt x="0" y="1"/>
                  </a:moveTo>
                  <a:lnTo>
                    <a:pt x="0" y="692"/>
                  </a:lnTo>
                  <a:lnTo>
                    <a:pt x="1715" y="692"/>
                  </a:lnTo>
                  <a:lnTo>
                    <a:pt x="1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7" name="Google Shape;6997;p118"/>
          <p:cNvSpPr/>
          <p:nvPr/>
        </p:nvSpPr>
        <p:spPr>
          <a:xfrm>
            <a:off x="1347725" y="395858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118"/>
          <p:cNvSpPr/>
          <p:nvPr/>
        </p:nvSpPr>
        <p:spPr>
          <a:xfrm>
            <a:off x="1459392" y="4080460"/>
            <a:ext cx="332183" cy="310540"/>
          </a:xfrm>
          <a:custGeom>
            <a:avLst/>
            <a:gdLst/>
            <a:ahLst/>
            <a:cxnLst/>
            <a:rect l="l" t="t" r="r" b="b"/>
            <a:pathLst>
              <a:path w="12432" h="11622" extrusionOk="0">
                <a:moveTo>
                  <a:pt x="6882" y="691"/>
                </a:moveTo>
                <a:lnTo>
                  <a:pt x="6882" y="2049"/>
                </a:lnTo>
                <a:lnTo>
                  <a:pt x="5525" y="2049"/>
                </a:lnTo>
                <a:lnTo>
                  <a:pt x="5525" y="691"/>
                </a:lnTo>
                <a:close/>
                <a:moveTo>
                  <a:pt x="4501" y="5121"/>
                </a:moveTo>
                <a:lnTo>
                  <a:pt x="4501" y="6478"/>
                </a:lnTo>
                <a:lnTo>
                  <a:pt x="1096" y="6478"/>
                </a:lnTo>
                <a:lnTo>
                  <a:pt x="1096" y="5121"/>
                </a:lnTo>
                <a:close/>
                <a:moveTo>
                  <a:pt x="11336" y="5121"/>
                </a:moveTo>
                <a:lnTo>
                  <a:pt x="11336" y="6478"/>
                </a:lnTo>
                <a:lnTo>
                  <a:pt x="7906" y="6478"/>
                </a:lnTo>
                <a:lnTo>
                  <a:pt x="7906" y="5121"/>
                </a:lnTo>
                <a:close/>
                <a:moveTo>
                  <a:pt x="1418" y="10239"/>
                </a:moveTo>
                <a:cubicBezTo>
                  <a:pt x="1593" y="10239"/>
                  <a:pt x="1762" y="10385"/>
                  <a:pt x="1762" y="10598"/>
                </a:cubicBezTo>
                <a:cubicBezTo>
                  <a:pt x="1762" y="10765"/>
                  <a:pt x="1619" y="10931"/>
                  <a:pt x="1429" y="10931"/>
                </a:cubicBezTo>
                <a:cubicBezTo>
                  <a:pt x="1119" y="10931"/>
                  <a:pt x="976" y="10550"/>
                  <a:pt x="1191" y="10336"/>
                </a:cubicBezTo>
                <a:cubicBezTo>
                  <a:pt x="1258" y="10269"/>
                  <a:pt x="1338" y="10239"/>
                  <a:pt x="1418" y="10239"/>
                </a:cubicBezTo>
                <a:close/>
                <a:moveTo>
                  <a:pt x="4149" y="10239"/>
                </a:moveTo>
                <a:cubicBezTo>
                  <a:pt x="4332" y="10239"/>
                  <a:pt x="4501" y="10385"/>
                  <a:pt x="4501" y="10598"/>
                </a:cubicBezTo>
                <a:cubicBezTo>
                  <a:pt x="4501" y="10765"/>
                  <a:pt x="4358" y="10931"/>
                  <a:pt x="4168" y="10931"/>
                </a:cubicBezTo>
                <a:cubicBezTo>
                  <a:pt x="3858" y="10931"/>
                  <a:pt x="3691" y="10550"/>
                  <a:pt x="3906" y="10336"/>
                </a:cubicBezTo>
                <a:cubicBezTo>
                  <a:pt x="3980" y="10269"/>
                  <a:pt x="4066" y="10239"/>
                  <a:pt x="4149" y="10239"/>
                </a:cubicBezTo>
                <a:close/>
                <a:moveTo>
                  <a:pt x="8237" y="10239"/>
                </a:moveTo>
                <a:cubicBezTo>
                  <a:pt x="8419" y="10239"/>
                  <a:pt x="8597" y="10379"/>
                  <a:pt x="8597" y="10574"/>
                </a:cubicBezTo>
                <a:cubicBezTo>
                  <a:pt x="8597" y="10765"/>
                  <a:pt x="8454" y="10931"/>
                  <a:pt x="8264" y="10931"/>
                </a:cubicBezTo>
                <a:lnTo>
                  <a:pt x="8240" y="10931"/>
                </a:lnTo>
                <a:cubicBezTo>
                  <a:pt x="7954" y="10931"/>
                  <a:pt x="7787" y="10550"/>
                  <a:pt x="8002" y="10336"/>
                </a:cubicBezTo>
                <a:cubicBezTo>
                  <a:pt x="8069" y="10268"/>
                  <a:pt x="8154" y="10239"/>
                  <a:pt x="8237" y="10239"/>
                </a:cubicBezTo>
                <a:close/>
                <a:moveTo>
                  <a:pt x="10970" y="10239"/>
                </a:moveTo>
                <a:cubicBezTo>
                  <a:pt x="11145" y="10239"/>
                  <a:pt x="11312" y="10379"/>
                  <a:pt x="11312" y="10574"/>
                </a:cubicBezTo>
                <a:cubicBezTo>
                  <a:pt x="11312" y="10765"/>
                  <a:pt x="11169" y="10931"/>
                  <a:pt x="11002" y="10931"/>
                </a:cubicBezTo>
                <a:lnTo>
                  <a:pt x="10979" y="10931"/>
                </a:lnTo>
                <a:cubicBezTo>
                  <a:pt x="10669" y="10931"/>
                  <a:pt x="10526" y="10550"/>
                  <a:pt x="10740" y="10336"/>
                </a:cubicBezTo>
                <a:cubicBezTo>
                  <a:pt x="10808" y="10268"/>
                  <a:pt x="10890" y="10239"/>
                  <a:pt x="10970" y="10239"/>
                </a:cubicBezTo>
                <a:close/>
                <a:moveTo>
                  <a:pt x="4834" y="1"/>
                </a:moveTo>
                <a:lnTo>
                  <a:pt x="4834" y="1025"/>
                </a:lnTo>
                <a:lnTo>
                  <a:pt x="3691" y="1025"/>
                </a:lnTo>
                <a:lnTo>
                  <a:pt x="2453" y="2239"/>
                </a:lnTo>
                <a:lnTo>
                  <a:pt x="2453" y="4430"/>
                </a:lnTo>
                <a:lnTo>
                  <a:pt x="405" y="4430"/>
                </a:lnTo>
                <a:lnTo>
                  <a:pt x="405" y="7169"/>
                </a:lnTo>
                <a:lnTo>
                  <a:pt x="1762" y="7169"/>
                </a:lnTo>
                <a:lnTo>
                  <a:pt x="1762" y="8074"/>
                </a:lnTo>
                <a:lnTo>
                  <a:pt x="1096" y="8740"/>
                </a:lnTo>
                <a:lnTo>
                  <a:pt x="1096" y="9645"/>
                </a:lnTo>
                <a:cubicBezTo>
                  <a:pt x="0" y="10026"/>
                  <a:pt x="286" y="11622"/>
                  <a:pt x="1429" y="11622"/>
                </a:cubicBezTo>
                <a:cubicBezTo>
                  <a:pt x="2572" y="11622"/>
                  <a:pt x="2858" y="10026"/>
                  <a:pt x="1762" y="9645"/>
                </a:cubicBezTo>
                <a:lnTo>
                  <a:pt x="1762" y="9050"/>
                </a:lnTo>
                <a:lnTo>
                  <a:pt x="2453" y="8359"/>
                </a:lnTo>
                <a:lnTo>
                  <a:pt x="2453" y="7192"/>
                </a:lnTo>
                <a:lnTo>
                  <a:pt x="3144" y="7192"/>
                </a:lnTo>
                <a:lnTo>
                  <a:pt x="3144" y="8336"/>
                </a:lnTo>
                <a:lnTo>
                  <a:pt x="3810" y="9026"/>
                </a:lnTo>
                <a:lnTo>
                  <a:pt x="3810" y="9622"/>
                </a:lnTo>
                <a:cubicBezTo>
                  <a:pt x="2739" y="10003"/>
                  <a:pt x="3001" y="11598"/>
                  <a:pt x="4168" y="11598"/>
                </a:cubicBezTo>
                <a:cubicBezTo>
                  <a:pt x="5311" y="11598"/>
                  <a:pt x="5596" y="10003"/>
                  <a:pt x="4501" y="9622"/>
                </a:cubicBezTo>
                <a:lnTo>
                  <a:pt x="4501" y="8717"/>
                </a:lnTo>
                <a:lnTo>
                  <a:pt x="3810" y="8050"/>
                </a:lnTo>
                <a:lnTo>
                  <a:pt x="3810" y="7145"/>
                </a:lnTo>
                <a:lnTo>
                  <a:pt x="5192" y="7145"/>
                </a:lnTo>
                <a:lnTo>
                  <a:pt x="5192" y="4406"/>
                </a:lnTo>
                <a:lnTo>
                  <a:pt x="3144" y="4406"/>
                </a:lnTo>
                <a:lnTo>
                  <a:pt x="3144" y="2525"/>
                </a:lnTo>
                <a:lnTo>
                  <a:pt x="3953" y="1715"/>
                </a:lnTo>
                <a:lnTo>
                  <a:pt x="4858" y="1715"/>
                </a:lnTo>
                <a:lnTo>
                  <a:pt x="4858" y="2739"/>
                </a:lnTo>
                <a:lnTo>
                  <a:pt x="7573" y="2739"/>
                </a:lnTo>
                <a:lnTo>
                  <a:pt x="7573" y="1715"/>
                </a:lnTo>
                <a:lnTo>
                  <a:pt x="8478" y="1715"/>
                </a:lnTo>
                <a:lnTo>
                  <a:pt x="9312" y="2525"/>
                </a:lnTo>
                <a:lnTo>
                  <a:pt x="9312" y="4430"/>
                </a:lnTo>
                <a:lnTo>
                  <a:pt x="7263" y="4430"/>
                </a:lnTo>
                <a:lnTo>
                  <a:pt x="7263" y="7169"/>
                </a:lnTo>
                <a:lnTo>
                  <a:pt x="8621" y="7169"/>
                </a:lnTo>
                <a:lnTo>
                  <a:pt x="8621" y="8074"/>
                </a:lnTo>
                <a:lnTo>
                  <a:pt x="7930" y="8740"/>
                </a:lnTo>
                <a:lnTo>
                  <a:pt x="7930" y="9645"/>
                </a:lnTo>
                <a:cubicBezTo>
                  <a:pt x="6859" y="10026"/>
                  <a:pt x="7121" y="11622"/>
                  <a:pt x="8264" y="11622"/>
                </a:cubicBezTo>
                <a:cubicBezTo>
                  <a:pt x="9431" y="11622"/>
                  <a:pt x="9693" y="10026"/>
                  <a:pt x="8621" y="9645"/>
                </a:cubicBezTo>
                <a:lnTo>
                  <a:pt x="8621" y="9050"/>
                </a:lnTo>
                <a:lnTo>
                  <a:pt x="9312" y="8359"/>
                </a:lnTo>
                <a:lnTo>
                  <a:pt x="9312" y="7192"/>
                </a:lnTo>
                <a:lnTo>
                  <a:pt x="9978" y="7192"/>
                </a:lnTo>
                <a:lnTo>
                  <a:pt x="9978" y="8336"/>
                </a:lnTo>
                <a:lnTo>
                  <a:pt x="10669" y="9026"/>
                </a:lnTo>
                <a:lnTo>
                  <a:pt x="10669" y="9622"/>
                </a:lnTo>
                <a:cubicBezTo>
                  <a:pt x="9573" y="10003"/>
                  <a:pt x="9859" y="11598"/>
                  <a:pt x="11002" y="11598"/>
                </a:cubicBezTo>
                <a:cubicBezTo>
                  <a:pt x="12145" y="11598"/>
                  <a:pt x="12431" y="10003"/>
                  <a:pt x="11360" y="9622"/>
                </a:cubicBezTo>
                <a:lnTo>
                  <a:pt x="11360" y="8717"/>
                </a:lnTo>
                <a:lnTo>
                  <a:pt x="10669" y="8050"/>
                </a:lnTo>
                <a:lnTo>
                  <a:pt x="10669" y="7145"/>
                </a:lnTo>
                <a:lnTo>
                  <a:pt x="12026" y="7169"/>
                </a:lnTo>
                <a:lnTo>
                  <a:pt x="12026" y="4430"/>
                </a:lnTo>
                <a:lnTo>
                  <a:pt x="9955" y="4430"/>
                </a:lnTo>
                <a:lnTo>
                  <a:pt x="9955" y="2239"/>
                </a:lnTo>
                <a:lnTo>
                  <a:pt x="8740" y="1025"/>
                </a:lnTo>
                <a:lnTo>
                  <a:pt x="7573" y="1025"/>
                </a:lnTo>
                <a:lnTo>
                  <a:pt x="7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118"/>
          <p:cNvSpPr/>
          <p:nvPr/>
        </p:nvSpPr>
        <p:spPr>
          <a:xfrm>
            <a:off x="7276553" y="395858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0" name="Google Shape;7000;p118"/>
          <p:cNvGrpSpPr/>
          <p:nvPr/>
        </p:nvGrpSpPr>
        <p:grpSpPr>
          <a:xfrm>
            <a:off x="7403490" y="4080460"/>
            <a:ext cx="301642" cy="310540"/>
            <a:chOff x="6646513" y="7098935"/>
            <a:chExt cx="301642" cy="310540"/>
          </a:xfrm>
        </p:grpSpPr>
        <p:sp>
          <p:nvSpPr>
            <p:cNvPr id="7001" name="Google Shape;7001;p118"/>
            <p:cNvSpPr/>
            <p:nvPr/>
          </p:nvSpPr>
          <p:spPr>
            <a:xfrm>
              <a:off x="6646513" y="7098935"/>
              <a:ext cx="301642" cy="310540"/>
            </a:xfrm>
            <a:custGeom>
              <a:avLst/>
              <a:gdLst/>
              <a:ahLst/>
              <a:cxnLst/>
              <a:rect l="l" t="t" r="r" b="b"/>
              <a:pathLst>
                <a:path w="11289" h="11622" extrusionOk="0">
                  <a:moveTo>
                    <a:pt x="7335" y="691"/>
                  </a:moveTo>
                  <a:lnTo>
                    <a:pt x="7335" y="2739"/>
                  </a:lnTo>
                  <a:lnTo>
                    <a:pt x="3930" y="2739"/>
                  </a:lnTo>
                  <a:lnTo>
                    <a:pt x="3930" y="691"/>
                  </a:lnTo>
                  <a:close/>
                  <a:moveTo>
                    <a:pt x="9740" y="2049"/>
                  </a:moveTo>
                  <a:lnTo>
                    <a:pt x="9740" y="3454"/>
                  </a:lnTo>
                  <a:lnTo>
                    <a:pt x="9240" y="3120"/>
                  </a:lnTo>
                  <a:lnTo>
                    <a:pt x="8859" y="3692"/>
                  </a:lnTo>
                  <a:lnTo>
                    <a:pt x="9740" y="4287"/>
                  </a:lnTo>
                  <a:lnTo>
                    <a:pt x="9740" y="5478"/>
                  </a:lnTo>
                  <a:lnTo>
                    <a:pt x="8026" y="5454"/>
                  </a:lnTo>
                  <a:lnTo>
                    <a:pt x="8026" y="4097"/>
                  </a:lnTo>
                  <a:lnTo>
                    <a:pt x="5978" y="4097"/>
                  </a:lnTo>
                  <a:lnTo>
                    <a:pt x="5978" y="3406"/>
                  </a:lnTo>
                  <a:lnTo>
                    <a:pt x="8026" y="3406"/>
                  </a:lnTo>
                  <a:lnTo>
                    <a:pt x="8026" y="2049"/>
                  </a:lnTo>
                  <a:close/>
                  <a:moveTo>
                    <a:pt x="7335" y="4787"/>
                  </a:moveTo>
                  <a:lnTo>
                    <a:pt x="7335" y="6835"/>
                  </a:lnTo>
                  <a:lnTo>
                    <a:pt x="3930" y="6835"/>
                  </a:lnTo>
                  <a:lnTo>
                    <a:pt x="3930" y="4787"/>
                  </a:lnTo>
                  <a:close/>
                  <a:moveTo>
                    <a:pt x="3239" y="2049"/>
                  </a:moveTo>
                  <a:lnTo>
                    <a:pt x="3239" y="3406"/>
                  </a:lnTo>
                  <a:lnTo>
                    <a:pt x="5287" y="3406"/>
                  </a:lnTo>
                  <a:lnTo>
                    <a:pt x="5287" y="4097"/>
                  </a:lnTo>
                  <a:lnTo>
                    <a:pt x="3239" y="4097"/>
                  </a:lnTo>
                  <a:lnTo>
                    <a:pt x="3239" y="7502"/>
                  </a:lnTo>
                  <a:lnTo>
                    <a:pt x="5287" y="7502"/>
                  </a:lnTo>
                  <a:lnTo>
                    <a:pt x="5287" y="8193"/>
                  </a:lnTo>
                  <a:lnTo>
                    <a:pt x="3239" y="8193"/>
                  </a:lnTo>
                  <a:lnTo>
                    <a:pt x="3239" y="9574"/>
                  </a:lnTo>
                  <a:lnTo>
                    <a:pt x="1548" y="9574"/>
                  </a:lnTo>
                  <a:lnTo>
                    <a:pt x="1548" y="6335"/>
                  </a:lnTo>
                  <a:lnTo>
                    <a:pt x="2405" y="5740"/>
                  </a:lnTo>
                  <a:lnTo>
                    <a:pt x="2024" y="5192"/>
                  </a:lnTo>
                  <a:lnTo>
                    <a:pt x="1548" y="5502"/>
                  </a:lnTo>
                  <a:lnTo>
                    <a:pt x="1548" y="2049"/>
                  </a:lnTo>
                  <a:close/>
                  <a:moveTo>
                    <a:pt x="7335" y="8883"/>
                  </a:moveTo>
                  <a:lnTo>
                    <a:pt x="7335" y="10931"/>
                  </a:lnTo>
                  <a:lnTo>
                    <a:pt x="3930" y="10931"/>
                  </a:lnTo>
                  <a:lnTo>
                    <a:pt x="3930" y="8883"/>
                  </a:lnTo>
                  <a:close/>
                  <a:moveTo>
                    <a:pt x="3239" y="1"/>
                  </a:moveTo>
                  <a:lnTo>
                    <a:pt x="3239" y="1358"/>
                  </a:lnTo>
                  <a:lnTo>
                    <a:pt x="857" y="1358"/>
                  </a:lnTo>
                  <a:lnTo>
                    <a:pt x="857" y="5502"/>
                  </a:lnTo>
                  <a:lnTo>
                    <a:pt x="381" y="5192"/>
                  </a:lnTo>
                  <a:lnTo>
                    <a:pt x="0" y="5740"/>
                  </a:lnTo>
                  <a:lnTo>
                    <a:pt x="857" y="6335"/>
                  </a:lnTo>
                  <a:lnTo>
                    <a:pt x="857" y="10241"/>
                  </a:lnTo>
                  <a:lnTo>
                    <a:pt x="3239" y="10241"/>
                  </a:lnTo>
                  <a:lnTo>
                    <a:pt x="3239" y="11622"/>
                  </a:lnTo>
                  <a:lnTo>
                    <a:pt x="8026" y="11622"/>
                  </a:lnTo>
                  <a:lnTo>
                    <a:pt x="8026" y="8193"/>
                  </a:lnTo>
                  <a:lnTo>
                    <a:pt x="5978" y="8193"/>
                  </a:lnTo>
                  <a:lnTo>
                    <a:pt x="5978" y="7502"/>
                  </a:lnTo>
                  <a:lnTo>
                    <a:pt x="8026" y="7502"/>
                  </a:lnTo>
                  <a:lnTo>
                    <a:pt x="8026" y="6145"/>
                  </a:lnTo>
                  <a:lnTo>
                    <a:pt x="10407" y="6145"/>
                  </a:lnTo>
                  <a:lnTo>
                    <a:pt x="10431" y="4287"/>
                  </a:lnTo>
                  <a:lnTo>
                    <a:pt x="11288" y="3692"/>
                  </a:lnTo>
                  <a:lnTo>
                    <a:pt x="10907" y="3120"/>
                  </a:lnTo>
                  <a:lnTo>
                    <a:pt x="10431" y="3454"/>
                  </a:lnTo>
                  <a:lnTo>
                    <a:pt x="10431" y="1358"/>
                  </a:lnTo>
                  <a:lnTo>
                    <a:pt x="8049" y="1358"/>
                  </a:lnTo>
                  <a:lnTo>
                    <a:pt x="8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118"/>
            <p:cNvSpPr/>
            <p:nvPr/>
          </p:nvSpPr>
          <p:spPr>
            <a:xfrm>
              <a:off x="6769959" y="7135194"/>
              <a:ext cx="54749" cy="18490"/>
            </a:xfrm>
            <a:custGeom>
              <a:avLst/>
              <a:gdLst/>
              <a:ahLst/>
              <a:cxnLst/>
              <a:rect l="l" t="t" r="r" b="b"/>
              <a:pathLst>
                <a:path w="2049" h="692" extrusionOk="0">
                  <a:moveTo>
                    <a:pt x="0" y="1"/>
                  </a:moveTo>
                  <a:lnTo>
                    <a:pt x="0" y="692"/>
                  </a:lnTo>
                  <a:lnTo>
                    <a:pt x="2048" y="692"/>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118"/>
            <p:cNvSpPr/>
            <p:nvPr/>
          </p:nvSpPr>
          <p:spPr>
            <a:xfrm>
              <a:off x="6769959" y="7244666"/>
              <a:ext cx="54749" cy="18464"/>
            </a:xfrm>
            <a:custGeom>
              <a:avLst/>
              <a:gdLst/>
              <a:ahLst/>
              <a:cxnLst/>
              <a:rect l="l" t="t" r="r" b="b"/>
              <a:pathLst>
                <a:path w="2049" h="691" extrusionOk="0">
                  <a:moveTo>
                    <a:pt x="0" y="0"/>
                  </a:moveTo>
                  <a:lnTo>
                    <a:pt x="0" y="691"/>
                  </a:lnTo>
                  <a:lnTo>
                    <a:pt x="2048" y="691"/>
                  </a:lnTo>
                  <a:lnTo>
                    <a:pt x="2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118"/>
            <p:cNvSpPr/>
            <p:nvPr/>
          </p:nvSpPr>
          <p:spPr>
            <a:xfrm>
              <a:off x="6769959" y="7354726"/>
              <a:ext cx="54749" cy="17849"/>
            </a:xfrm>
            <a:custGeom>
              <a:avLst/>
              <a:gdLst/>
              <a:ahLst/>
              <a:cxnLst/>
              <a:rect l="l" t="t" r="r" b="b"/>
              <a:pathLst>
                <a:path w="2049" h="668" extrusionOk="0">
                  <a:moveTo>
                    <a:pt x="0" y="1"/>
                  </a:moveTo>
                  <a:lnTo>
                    <a:pt x="0" y="668"/>
                  </a:lnTo>
                  <a:lnTo>
                    <a:pt x="2048" y="668"/>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5" name="Google Shape;7005;p118"/>
          <p:cNvSpPr/>
          <p:nvPr/>
        </p:nvSpPr>
        <p:spPr>
          <a:xfrm>
            <a:off x="6429578" y="395858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118"/>
          <p:cNvSpPr/>
          <p:nvPr/>
        </p:nvSpPr>
        <p:spPr>
          <a:xfrm>
            <a:off x="6528993" y="4066755"/>
            <a:ext cx="356685" cy="310406"/>
          </a:xfrm>
          <a:custGeom>
            <a:avLst/>
            <a:gdLst/>
            <a:ahLst/>
            <a:cxnLst/>
            <a:rect l="l" t="t" r="r" b="b"/>
            <a:pathLst>
              <a:path w="13349" h="11617" extrusionOk="0">
                <a:moveTo>
                  <a:pt x="6763" y="2042"/>
                </a:moveTo>
                <a:cubicBezTo>
                  <a:pt x="6843" y="2042"/>
                  <a:pt x="6923" y="2071"/>
                  <a:pt x="6990" y="2138"/>
                </a:cubicBezTo>
                <a:cubicBezTo>
                  <a:pt x="7205" y="2353"/>
                  <a:pt x="7062" y="2734"/>
                  <a:pt x="6752" y="2734"/>
                </a:cubicBezTo>
                <a:cubicBezTo>
                  <a:pt x="6562" y="2734"/>
                  <a:pt x="6419" y="2567"/>
                  <a:pt x="6419" y="2400"/>
                </a:cubicBezTo>
                <a:cubicBezTo>
                  <a:pt x="6419" y="2187"/>
                  <a:pt x="6588" y="2042"/>
                  <a:pt x="6763" y="2042"/>
                </a:cubicBezTo>
                <a:close/>
                <a:moveTo>
                  <a:pt x="6752" y="689"/>
                </a:moveTo>
                <a:cubicBezTo>
                  <a:pt x="6956" y="689"/>
                  <a:pt x="7165" y="726"/>
                  <a:pt x="7371" y="805"/>
                </a:cubicBezTo>
                <a:cubicBezTo>
                  <a:pt x="8490" y="1257"/>
                  <a:pt x="8824" y="2662"/>
                  <a:pt x="8014" y="3543"/>
                </a:cubicBezTo>
                <a:cubicBezTo>
                  <a:pt x="7919" y="3329"/>
                  <a:pt x="7776" y="3138"/>
                  <a:pt x="7586" y="2996"/>
                </a:cubicBezTo>
                <a:cubicBezTo>
                  <a:pt x="8086" y="2329"/>
                  <a:pt x="7609" y="1376"/>
                  <a:pt x="6776" y="1376"/>
                </a:cubicBezTo>
                <a:cubicBezTo>
                  <a:pt x="5919" y="1376"/>
                  <a:pt x="5442" y="2329"/>
                  <a:pt x="5942" y="2996"/>
                </a:cubicBezTo>
                <a:cubicBezTo>
                  <a:pt x="5752" y="3138"/>
                  <a:pt x="5609" y="3329"/>
                  <a:pt x="5514" y="3543"/>
                </a:cubicBezTo>
                <a:cubicBezTo>
                  <a:pt x="5228" y="3234"/>
                  <a:pt x="5061" y="2829"/>
                  <a:pt x="5061" y="2400"/>
                </a:cubicBezTo>
                <a:lnTo>
                  <a:pt x="5037" y="2400"/>
                </a:lnTo>
                <a:cubicBezTo>
                  <a:pt x="5057" y="1410"/>
                  <a:pt x="5852" y="689"/>
                  <a:pt x="6752" y="689"/>
                </a:cubicBezTo>
                <a:close/>
                <a:moveTo>
                  <a:pt x="6752" y="3424"/>
                </a:moveTo>
                <a:cubicBezTo>
                  <a:pt x="7085" y="3424"/>
                  <a:pt x="7347" y="3639"/>
                  <a:pt x="7419" y="3972"/>
                </a:cubicBezTo>
                <a:cubicBezTo>
                  <a:pt x="7205" y="4055"/>
                  <a:pt x="6978" y="4097"/>
                  <a:pt x="6752" y="4097"/>
                </a:cubicBezTo>
                <a:cubicBezTo>
                  <a:pt x="6526" y="4097"/>
                  <a:pt x="6300" y="4055"/>
                  <a:pt x="6085" y="3972"/>
                </a:cubicBezTo>
                <a:cubicBezTo>
                  <a:pt x="6157" y="3639"/>
                  <a:pt x="6419" y="3424"/>
                  <a:pt x="6752" y="3424"/>
                </a:cubicBezTo>
                <a:close/>
                <a:moveTo>
                  <a:pt x="3339" y="8894"/>
                </a:moveTo>
                <a:cubicBezTo>
                  <a:pt x="3426" y="8894"/>
                  <a:pt x="3514" y="8926"/>
                  <a:pt x="3585" y="8997"/>
                </a:cubicBezTo>
                <a:cubicBezTo>
                  <a:pt x="3799" y="9211"/>
                  <a:pt x="3632" y="9568"/>
                  <a:pt x="3347" y="9568"/>
                </a:cubicBezTo>
                <a:cubicBezTo>
                  <a:pt x="3156" y="9568"/>
                  <a:pt x="2989" y="9425"/>
                  <a:pt x="2989" y="9235"/>
                </a:cubicBezTo>
                <a:cubicBezTo>
                  <a:pt x="2989" y="9027"/>
                  <a:pt x="3161" y="8894"/>
                  <a:pt x="3339" y="8894"/>
                </a:cubicBezTo>
                <a:close/>
                <a:moveTo>
                  <a:pt x="10173" y="8894"/>
                </a:moveTo>
                <a:cubicBezTo>
                  <a:pt x="10260" y="8894"/>
                  <a:pt x="10349" y="8926"/>
                  <a:pt x="10419" y="8997"/>
                </a:cubicBezTo>
                <a:cubicBezTo>
                  <a:pt x="10634" y="9211"/>
                  <a:pt x="10467" y="9568"/>
                  <a:pt x="10181" y="9568"/>
                </a:cubicBezTo>
                <a:cubicBezTo>
                  <a:pt x="9991" y="9568"/>
                  <a:pt x="9824" y="9425"/>
                  <a:pt x="9824" y="9235"/>
                </a:cubicBezTo>
                <a:cubicBezTo>
                  <a:pt x="9824" y="9027"/>
                  <a:pt x="9996" y="8894"/>
                  <a:pt x="10173" y="8894"/>
                </a:cubicBezTo>
                <a:close/>
                <a:moveTo>
                  <a:pt x="3323" y="7520"/>
                </a:moveTo>
                <a:cubicBezTo>
                  <a:pt x="4823" y="7520"/>
                  <a:pt x="5609" y="9306"/>
                  <a:pt x="4585" y="10402"/>
                </a:cubicBezTo>
                <a:cubicBezTo>
                  <a:pt x="4490" y="10188"/>
                  <a:pt x="4347" y="9997"/>
                  <a:pt x="4156" y="9854"/>
                </a:cubicBezTo>
                <a:cubicBezTo>
                  <a:pt x="4656" y="9163"/>
                  <a:pt x="4180" y="8211"/>
                  <a:pt x="3323" y="8211"/>
                </a:cubicBezTo>
                <a:cubicBezTo>
                  <a:pt x="2489" y="8211"/>
                  <a:pt x="2013" y="9163"/>
                  <a:pt x="2513" y="9854"/>
                </a:cubicBezTo>
                <a:cubicBezTo>
                  <a:pt x="2323" y="9997"/>
                  <a:pt x="2180" y="10188"/>
                  <a:pt x="2084" y="10402"/>
                </a:cubicBezTo>
                <a:cubicBezTo>
                  <a:pt x="1060" y="9306"/>
                  <a:pt x="1846" y="7520"/>
                  <a:pt x="3323" y="7520"/>
                </a:cubicBezTo>
                <a:close/>
                <a:moveTo>
                  <a:pt x="10181" y="7520"/>
                </a:moveTo>
                <a:cubicBezTo>
                  <a:pt x="11658" y="7520"/>
                  <a:pt x="12444" y="9306"/>
                  <a:pt x="11420" y="10402"/>
                </a:cubicBezTo>
                <a:cubicBezTo>
                  <a:pt x="11324" y="10188"/>
                  <a:pt x="11182" y="9997"/>
                  <a:pt x="10991" y="9854"/>
                </a:cubicBezTo>
                <a:cubicBezTo>
                  <a:pt x="11515" y="9163"/>
                  <a:pt x="11015" y="8211"/>
                  <a:pt x="10181" y="8211"/>
                </a:cubicBezTo>
                <a:cubicBezTo>
                  <a:pt x="9324" y="8211"/>
                  <a:pt x="8848" y="9163"/>
                  <a:pt x="9348" y="9854"/>
                </a:cubicBezTo>
                <a:cubicBezTo>
                  <a:pt x="9157" y="9997"/>
                  <a:pt x="9014" y="10188"/>
                  <a:pt x="8919" y="10402"/>
                </a:cubicBezTo>
                <a:cubicBezTo>
                  <a:pt x="7895" y="9306"/>
                  <a:pt x="8681" y="7520"/>
                  <a:pt x="10181" y="7520"/>
                </a:cubicBezTo>
                <a:close/>
                <a:moveTo>
                  <a:pt x="3335" y="10271"/>
                </a:moveTo>
                <a:cubicBezTo>
                  <a:pt x="3632" y="10271"/>
                  <a:pt x="3930" y="10449"/>
                  <a:pt x="4013" y="10807"/>
                </a:cubicBezTo>
                <a:cubicBezTo>
                  <a:pt x="3806" y="10899"/>
                  <a:pt x="3582" y="10941"/>
                  <a:pt x="3358" y="10941"/>
                </a:cubicBezTo>
                <a:cubicBezTo>
                  <a:pt x="3118" y="10941"/>
                  <a:pt x="2877" y="10893"/>
                  <a:pt x="2656" y="10807"/>
                </a:cubicBezTo>
                <a:cubicBezTo>
                  <a:pt x="2739" y="10449"/>
                  <a:pt x="3037" y="10271"/>
                  <a:pt x="3335" y="10271"/>
                </a:cubicBezTo>
                <a:close/>
                <a:moveTo>
                  <a:pt x="10172" y="10271"/>
                </a:moveTo>
                <a:cubicBezTo>
                  <a:pt x="10467" y="10271"/>
                  <a:pt x="10765" y="10449"/>
                  <a:pt x="10848" y="10807"/>
                </a:cubicBezTo>
                <a:cubicBezTo>
                  <a:pt x="10641" y="10899"/>
                  <a:pt x="10417" y="10941"/>
                  <a:pt x="10195" y="10941"/>
                </a:cubicBezTo>
                <a:cubicBezTo>
                  <a:pt x="9958" y="10941"/>
                  <a:pt x="9724" y="10893"/>
                  <a:pt x="9515" y="10807"/>
                </a:cubicBezTo>
                <a:cubicBezTo>
                  <a:pt x="9586" y="10449"/>
                  <a:pt x="9878" y="10271"/>
                  <a:pt x="10172" y="10271"/>
                </a:cubicBezTo>
                <a:close/>
                <a:moveTo>
                  <a:pt x="6740" y="1"/>
                </a:moveTo>
                <a:cubicBezTo>
                  <a:pt x="5573" y="1"/>
                  <a:pt x="4406" y="793"/>
                  <a:pt x="4347" y="2376"/>
                </a:cubicBezTo>
                <a:cubicBezTo>
                  <a:pt x="4347" y="3567"/>
                  <a:pt x="5228" y="4591"/>
                  <a:pt x="6419" y="4758"/>
                </a:cubicBezTo>
                <a:lnTo>
                  <a:pt x="6419" y="6496"/>
                </a:lnTo>
                <a:lnTo>
                  <a:pt x="5585" y="6496"/>
                </a:lnTo>
                <a:lnTo>
                  <a:pt x="4775" y="7306"/>
                </a:lnTo>
                <a:cubicBezTo>
                  <a:pt x="4296" y="6947"/>
                  <a:pt x="3800" y="6793"/>
                  <a:pt x="3330" y="6793"/>
                </a:cubicBezTo>
                <a:cubicBezTo>
                  <a:pt x="1461" y="6793"/>
                  <a:pt x="1" y="9223"/>
                  <a:pt x="1656" y="10878"/>
                </a:cubicBezTo>
                <a:cubicBezTo>
                  <a:pt x="2121" y="11356"/>
                  <a:pt x="2732" y="11595"/>
                  <a:pt x="3345" y="11595"/>
                </a:cubicBezTo>
                <a:cubicBezTo>
                  <a:pt x="3894" y="11595"/>
                  <a:pt x="4445" y="11403"/>
                  <a:pt x="4895" y="11021"/>
                </a:cubicBezTo>
                <a:cubicBezTo>
                  <a:pt x="5847" y="10211"/>
                  <a:pt x="5990" y="8782"/>
                  <a:pt x="5252" y="7782"/>
                </a:cubicBezTo>
                <a:lnTo>
                  <a:pt x="5871" y="7163"/>
                </a:lnTo>
                <a:lnTo>
                  <a:pt x="7633" y="7163"/>
                </a:lnTo>
                <a:lnTo>
                  <a:pt x="8252" y="7782"/>
                </a:lnTo>
                <a:cubicBezTo>
                  <a:pt x="7085" y="9378"/>
                  <a:pt x="8205" y="11593"/>
                  <a:pt x="10181" y="11616"/>
                </a:cubicBezTo>
                <a:cubicBezTo>
                  <a:pt x="13349" y="11497"/>
                  <a:pt x="13349" y="6949"/>
                  <a:pt x="10181" y="6830"/>
                </a:cubicBezTo>
                <a:cubicBezTo>
                  <a:pt x="9657" y="6830"/>
                  <a:pt x="9157" y="6996"/>
                  <a:pt x="8729" y="7306"/>
                </a:cubicBezTo>
                <a:lnTo>
                  <a:pt x="7919" y="6496"/>
                </a:lnTo>
                <a:lnTo>
                  <a:pt x="7085" y="6496"/>
                </a:lnTo>
                <a:lnTo>
                  <a:pt x="7085" y="4758"/>
                </a:lnTo>
                <a:cubicBezTo>
                  <a:pt x="8276" y="4591"/>
                  <a:pt x="9157" y="3567"/>
                  <a:pt x="9133" y="2376"/>
                </a:cubicBezTo>
                <a:cubicBezTo>
                  <a:pt x="9074" y="793"/>
                  <a:pt x="7907" y="1"/>
                  <a:pt x="6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118"/>
          <p:cNvSpPr/>
          <p:nvPr/>
        </p:nvSpPr>
        <p:spPr>
          <a:xfrm>
            <a:off x="5582602" y="395858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8" name="Google Shape;7008;p118"/>
          <p:cNvGrpSpPr/>
          <p:nvPr/>
        </p:nvGrpSpPr>
        <p:grpSpPr>
          <a:xfrm>
            <a:off x="5707001" y="4074202"/>
            <a:ext cx="306719" cy="309284"/>
            <a:chOff x="5394868" y="7091293"/>
            <a:chExt cx="306719" cy="309284"/>
          </a:xfrm>
        </p:grpSpPr>
        <p:sp>
          <p:nvSpPr>
            <p:cNvPr id="7009" name="Google Shape;7009;p118"/>
            <p:cNvSpPr/>
            <p:nvPr/>
          </p:nvSpPr>
          <p:spPr>
            <a:xfrm>
              <a:off x="5455950" y="7091293"/>
              <a:ext cx="17849" cy="17849"/>
            </a:xfrm>
            <a:custGeom>
              <a:avLst/>
              <a:gdLst/>
              <a:ahLst/>
              <a:cxnLst/>
              <a:rect l="l" t="t" r="r" b="b"/>
              <a:pathLst>
                <a:path w="668" h="668" extrusionOk="0">
                  <a:moveTo>
                    <a:pt x="0" y="1"/>
                  </a:moveTo>
                  <a:lnTo>
                    <a:pt x="0" y="668"/>
                  </a:lnTo>
                  <a:lnTo>
                    <a:pt x="667" y="668"/>
                  </a:lnTo>
                  <a:lnTo>
                    <a:pt x="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118"/>
            <p:cNvSpPr/>
            <p:nvPr/>
          </p:nvSpPr>
          <p:spPr>
            <a:xfrm>
              <a:off x="5503672" y="7108474"/>
              <a:ext cx="25464" cy="26132"/>
            </a:xfrm>
            <a:custGeom>
              <a:avLst/>
              <a:gdLst/>
              <a:ahLst/>
              <a:cxnLst/>
              <a:rect l="l" t="t" r="r" b="b"/>
              <a:pathLst>
                <a:path w="953" h="978" extrusionOk="0">
                  <a:moveTo>
                    <a:pt x="477" y="1"/>
                  </a:moveTo>
                  <a:lnTo>
                    <a:pt x="0" y="477"/>
                  </a:lnTo>
                  <a:lnTo>
                    <a:pt x="477" y="977"/>
                  </a:lnTo>
                  <a:lnTo>
                    <a:pt x="953" y="477"/>
                  </a:lnTo>
                  <a:lnTo>
                    <a:pt x="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118"/>
            <p:cNvSpPr/>
            <p:nvPr/>
          </p:nvSpPr>
          <p:spPr>
            <a:xfrm>
              <a:off x="5400586" y="7108474"/>
              <a:ext cx="25464" cy="26132"/>
            </a:xfrm>
            <a:custGeom>
              <a:avLst/>
              <a:gdLst/>
              <a:ahLst/>
              <a:cxnLst/>
              <a:rect l="l" t="t" r="r" b="b"/>
              <a:pathLst>
                <a:path w="953" h="978" extrusionOk="0">
                  <a:moveTo>
                    <a:pt x="477" y="1"/>
                  </a:moveTo>
                  <a:lnTo>
                    <a:pt x="0" y="477"/>
                  </a:lnTo>
                  <a:lnTo>
                    <a:pt x="477" y="977"/>
                  </a:lnTo>
                  <a:lnTo>
                    <a:pt x="953" y="477"/>
                  </a:lnTo>
                  <a:lnTo>
                    <a:pt x="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118"/>
            <p:cNvSpPr/>
            <p:nvPr/>
          </p:nvSpPr>
          <p:spPr>
            <a:xfrm>
              <a:off x="5394868" y="7094473"/>
              <a:ext cx="306719" cy="306104"/>
            </a:xfrm>
            <a:custGeom>
              <a:avLst/>
              <a:gdLst/>
              <a:ahLst/>
              <a:cxnLst/>
              <a:rect l="l" t="t" r="r" b="b"/>
              <a:pathLst>
                <a:path w="11479" h="11456" extrusionOk="0">
                  <a:moveTo>
                    <a:pt x="10264" y="1096"/>
                  </a:moveTo>
                  <a:lnTo>
                    <a:pt x="10026" y="1811"/>
                  </a:lnTo>
                  <a:lnTo>
                    <a:pt x="7430" y="4407"/>
                  </a:lnTo>
                  <a:lnTo>
                    <a:pt x="6954" y="3930"/>
                  </a:lnTo>
                  <a:lnTo>
                    <a:pt x="9550" y="1334"/>
                  </a:lnTo>
                  <a:lnTo>
                    <a:pt x="10264" y="1096"/>
                  </a:lnTo>
                  <a:close/>
                  <a:moveTo>
                    <a:pt x="2621" y="1905"/>
                  </a:moveTo>
                  <a:cubicBezTo>
                    <a:pt x="2746" y="1905"/>
                    <a:pt x="2874" y="1928"/>
                    <a:pt x="3001" y="1977"/>
                  </a:cubicBezTo>
                  <a:cubicBezTo>
                    <a:pt x="3691" y="2263"/>
                    <a:pt x="3858" y="3121"/>
                    <a:pt x="3358" y="3644"/>
                  </a:cubicBezTo>
                  <a:cubicBezTo>
                    <a:pt x="2977" y="4073"/>
                    <a:pt x="2953" y="4454"/>
                    <a:pt x="2953" y="4978"/>
                  </a:cubicBezTo>
                  <a:lnTo>
                    <a:pt x="2286" y="4978"/>
                  </a:lnTo>
                  <a:lnTo>
                    <a:pt x="2286" y="4645"/>
                  </a:lnTo>
                  <a:cubicBezTo>
                    <a:pt x="2286" y="4287"/>
                    <a:pt x="2143" y="3930"/>
                    <a:pt x="1881" y="3644"/>
                  </a:cubicBezTo>
                  <a:cubicBezTo>
                    <a:pt x="1691" y="3454"/>
                    <a:pt x="1596" y="3192"/>
                    <a:pt x="1596" y="2906"/>
                  </a:cubicBezTo>
                  <a:cubicBezTo>
                    <a:pt x="1615" y="2327"/>
                    <a:pt x="2088" y="1905"/>
                    <a:pt x="2621" y="1905"/>
                  </a:cubicBezTo>
                  <a:close/>
                  <a:moveTo>
                    <a:pt x="6644" y="3287"/>
                  </a:moveTo>
                  <a:lnTo>
                    <a:pt x="5977" y="3930"/>
                  </a:lnTo>
                  <a:lnTo>
                    <a:pt x="7430" y="5383"/>
                  </a:lnTo>
                  <a:lnTo>
                    <a:pt x="8430" y="4383"/>
                  </a:lnTo>
                  <a:lnTo>
                    <a:pt x="8430" y="7026"/>
                  </a:lnTo>
                  <a:lnTo>
                    <a:pt x="6049" y="7026"/>
                  </a:lnTo>
                  <a:lnTo>
                    <a:pt x="6049" y="8407"/>
                  </a:lnTo>
                  <a:lnTo>
                    <a:pt x="4287" y="8407"/>
                  </a:lnTo>
                  <a:cubicBezTo>
                    <a:pt x="4168" y="7741"/>
                    <a:pt x="3644" y="7217"/>
                    <a:pt x="2953" y="7074"/>
                  </a:cubicBezTo>
                  <a:lnTo>
                    <a:pt x="2953" y="5669"/>
                  </a:lnTo>
                  <a:lnTo>
                    <a:pt x="3644" y="5669"/>
                  </a:lnTo>
                  <a:lnTo>
                    <a:pt x="3644" y="4645"/>
                  </a:lnTo>
                  <a:cubicBezTo>
                    <a:pt x="3644" y="4430"/>
                    <a:pt x="3715" y="4240"/>
                    <a:pt x="3858" y="4097"/>
                  </a:cubicBezTo>
                  <a:cubicBezTo>
                    <a:pt x="4072" y="3883"/>
                    <a:pt x="4239" y="3597"/>
                    <a:pt x="4287" y="3287"/>
                  </a:cubicBezTo>
                  <a:close/>
                  <a:moveTo>
                    <a:pt x="10812" y="7717"/>
                  </a:moveTo>
                  <a:lnTo>
                    <a:pt x="10812" y="8407"/>
                  </a:lnTo>
                  <a:lnTo>
                    <a:pt x="6716" y="8407"/>
                  </a:lnTo>
                  <a:lnTo>
                    <a:pt x="6716" y="7717"/>
                  </a:lnTo>
                  <a:close/>
                  <a:moveTo>
                    <a:pt x="2607" y="7706"/>
                  </a:moveTo>
                  <a:cubicBezTo>
                    <a:pt x="3135" y="7706"/>
                    <a:pt x="3644" y="8124"/>
                    <a:pt x="3644" y="8741"/>
                  </a:cubicBezTo>
                  <a:cubicBezTo>
                    <a:pt x="3644" y="9312"/>
                    <a:pt x="3191" y="9765"/>
                    <a:pt x="2620" y="9765"/>
                  </a:cubicBezTo>
                  <a:cubicBezTo>
                    <a:pt x="1715" y="9765"/>
                    <a:pt x="1238" y="8645"/>
                    <a:pt x="1905" y="8002"/>
                  </a:cubicBezTo>
                  <a:cubicBezTo>
                    <a:pt x="2110" y="7798"/>
                    <a:pt x="2361" y="7706"/>
                    <a:pt x="2607" y="7706"/>
                  </a:cubicBezTo>
                  <a:close/>
                  <a:moveTo>
                    <a:pt x="10812" y="9098"/>
                  </a:moveTo>
                  <a:lnTo>
                    <a:pt x="10812" y="10789"/>
                  </a:lnTo>
                  <a:lnTo>
                    <a:pt x="6716" y="10789"/>
                  </a:lnTo>
                  <a:lnTo>
                    <a:pt x="6716" y="9098"/>
                  </a:lnTo>
                  <a:close/>
                  <a:moveTo>
                    <a:pt x="11360" y="1"/>
                  </a:moveTo>
                  <a:lnTo>
                    <a:pt x="9192" y="739"/>
                  </a:lnTo>
                  <a:lnTo>
                    <a:pt x="7311" y="2597"/>
                  </a:lnTo>
                  <a:lnTo>
                    <a:pt x="4287" y="2597"/>
                  </a:lnTo>
                  <a:cubicBezTo>
                    <a:pt x="4127" y="1763"/>
                    <a:pt x="3400" y="1234"/>
                    <a:pt x="2626" y="1234"/>
                  </a:cubicBezTo>
                  <a:cubicBezTo>
                    <a:pt x="2360" y="1234"/>
                    <a:pt x="2089" y="1296"/>
                    <a:pt x="1834" y="1430"/>
                  </a:cubicBezTo>
                  <a:cubicBezTo>
                    <a:pt x="810" y="1954"/>
                    <a:pt x="595" y="3311"/>
                    <a:pt x="1381" y="4121"/>
                  </a:cubicBezTo>
                  <a:cubicBezTo>
                    <a:pt x="1524" y="4264"/>
                    <a:pt x="1596" y="4454"/>
                    <a:pt x="1596" y="4668"/>
                  </a:cubicBezTo>
                  <a:lnTo>
                    <a:pt x="1596" y="5669"/>
                  </a:lnTo>
                  <a:lnTo>
                    <a:pt x="2286" y="5669"/>
                  </a:lnTo>
                  <a:lnTo>
                    <a:pt x="2286" y="7074"/>
                  </a:lnTo>
                  <a:cubicBezTo>
                    <a:pt x="1095" y="7312"/>
                    <a:pt x="548" y="8669"/>
                    <a:pt x="1191" y="9693"/>
                  </a:cubicBezTo>
                  <a:lnTo>
                    <a:pt x="0" y="10884"/>
                  </a:lnTo>
                  <a:lnTo>
                    <a:pt x="476" y="11360"/>
                  </a:lnTo>
                  <a:lnTo>
                    <a:pt x="1667" y="10170"/>
                  </a:lnTo>
                  <a:cubicBezTo>
                    <a:pt x="1956" y="10356"/>
                    <a:pt x="2276" y="10442"/>
                    <a:pt x="2589" y="10442"/>
                  </a:cubicBezTo>
                  <a:cubicBezTo>
                    <a:pt x="3361" y="10442"/>
                    <a:pt x="4100" y="9920"/>
                    <a:pt x="4287" y="9074"/>
                  </a:cubicBezTo>
                  <a:lnTo>
                    <a:pt x="6025" y="9074"/>
                  </a:lnTo>
                  <a:lnTo>
                    <a:pt x="6025" y="11456"/>
                  </a:lnTo>
                  <a:lnTo>
                    <a:pt x="11479" y="11456"/>
                  </a:lnTo>
                  <a:lnTo>
                    <a:pt x="11479" y="7050"/>
                  </a:lnTo>
                  <a:lnTo>
                    <a:pt x="9097" y="7050"/>
                  </a:lnTo>
                  <a:lnTo>
                    <a:pt x="9097" y="3716"/>
                  </a:lnTo>
                  <a:lnTo>
                    <a:pt x="10621" y="2192"/>
                  </a:lnTo>
                  <a:lnTo>
                    <a:pt x="113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3" name="Google Shape;7013;p118"/>
          <p:cNvSpPr/>
          <p:nvPr/>
        </p:nvSpPr>
        <p:spPr>
          <a:xfrm>
            <a:off x="4735627" y="395858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118"/>
          <p:cNvGrpSpPr/>
          <p:nvPr/>
        </p:nvGrpSpPr>
        <p:grpSpPr>
          <a:xfrm>
            <a:off x="4858115" y="4080767"/>
            <a:ext cx="310540" cy="309925"/>
            <a:chOff x="4796714" y="7091293"/>
            <a:chExt cx="310540" cy="309925"/>
          </a:xfrm>
        </p:grpSpPr>
        <p:sp>
          <p:nvSpPr>
            <p:cNvPr id="7015" name="Google Shape;7015;p118"/>
            <p:cNvSpPr/>
            <p:nvPr/>
          </p:nvSpPr>
          <p:spPr>
            <a:xfrm>
              <a:off x="4796714" y="7091293"/>
              <a:ext cx="145731" cy="200480"/>
            </a:xfrm>
            <a:custGeom>
              <a:avLst/>
              <a:gdLst/>
              <a:ahLst/>
              <a:cxnLst/>
              <a:rect l="l" t="t" r="r" b="b"/>
              <a:pathLst>
                <a:path w="5454" h="7503" extrusionOk="0">
                  <a:moveTo>
                    <a:pt x="3406" y="1144"/>
                  </a:moveTo>
                  <a:lnTo>
                    <a:pt x="4311" y="2049"/>
                  </a:lnTo>
                  <a:lnTo>
                    <a:pt x="3406" y="2049"/>
                  </a:lnTo>
                  <a:lnTo>
                    <a:pt x="3406" y="1144"/>
                  </a:lnTo>
                  <a:close/>
                  <a:moveTo>
                    <a:pt x="2739" y="668"/>
                  </a:moveTo>
                  <a:lnTo>
                    <a:pt x="2739" y="2716"/>
                  </a:lnTo>
                  <a:lnTo>
                    <a:pt x="4787" y="2716"/>
                  </a:lnTo>
                  <a:lnTo>
                    <a:pt x="4787" y="6812"/>
                  </a:lnTo>
                  <a:lnTo>
                    <a:pt x="691" y="6812"/>
                  </a:lnTo>
                  <a:lnTo>
                    <a:pt x="691" y="668"/>
                  </a:lnTo>
                  <a:close/>
                  <a:moveTo>
                    <a:pt x="0" y="1"/>
                  </a:moveTo>
                  <a:lnTo>
                    <a:pt x="0" y="7502"/>
                  </a:lnTo>
                  <a:lnTo>
                    <a:pt x="5454" y="7502"/>
                  </a:lnTo>
                  <a:lnTo>
                    <a:pt x="5454" y="2239"/>
                  </a:lnTo>
                  <a:lnTo>
                    <a:pt x="3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118"/>
            <p:cNvSpPr/>
            <p:nvPr/>
          </p:nvSpPr>
          <p:spPr>
            <a:xfrm>
              <a:off x="4960882" y="7200739"/>
              <a:ext cx="146372" cy="200480"/>
            </a:xfrm>
            <a:custGeom>
              <a:avLst/>
              <a:gdLst/>
              <a:ahLst/>
              <a:cxnLst/>
              <a:rect l="l" t="t" r="r" b="b"/>
              <a:pathLst>
                <a:path w="5478" h="7503" extrusionOk="0">
                  <a:moveTo>
                    <a:pt x="3406" y="1168"/>
                  </a:moveTo>
                  <a:lnTo>
                    <a:pt x="4311" y="2049"/>
                  </a:lnTo>
                  <a:lnTo>
                    <a:pt x="3406" y="2049"/>
                  </a:lnTo>
                  <a:lnTo>
                    <a:pt x="3406" y="1168"/>
                  </a:lnTo>
                  <a:close/>
                  <a:moveTo>
                    <a:pt x="2739" y="668"/>
                  </a:moveTo>
                  <a:lnTo>
                    <a:pt x="2739" y="2716"/>
                  </a:lnTo>
                  <a:lnTo>
                    <a:pt x="4787" y="2716"/>
                  </a:lnTo>
                  <a:lnTo>
                    <a:pt x="4787" y="6812"/>
                  </a:lnTo>
                  <a:lnTo>
                    <a:pt x="691" y="6812"/>
                  </a:lnTo>
                  <a:lnTo>
                    <a:pt x="691" y="668"/>
                  </a:lnTo>
                  <a:close/>
                  <a:moveTo>
                    <a:pt x="1" y="1"/>
                  </a:moveTo>
                  <a:lnTo>
                    <a:pt x="1" y="7502"/>
                  </a:lnTo>
                  <a:lnTo>
                    <a:pt x="5478" y="7502"/>
                  </a:lnTo>
                  <a:lnTo>
                    <a:pt x="5478" y="2239"/>
                  </a:lnTo>
                  <a:lnTo>
                    <a:pt x="32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118"/>
            <p:cNvSpPr/>
            <p:nvPr/>
          </p:nvSpPr>
          <p:spPr>
            <a:xfrm>
              <a:off x="4832973" y="7127579"/>
              <a:ext cx="18490" cy="18464"/>
            </a:xfrm>
            <a:custGeom>
              <a:avLst/>
              <a:gdLst/>
              <a:ahLst/>
              <a:cxnLst/>
              <a:rect l="l" t="t" r="r" b="b"/>
              <a:pathLst>
                <a:path w="692" h="691" extrusionOk="0">
                  <a:moveTo>
                    <a:pt x="1" y="0"/>
                  </a:moveTo>
                  <a:lnTo>
                    <a:pt x="1"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118"/>
            <p:cNvSpPr/>
            <p:nvPr/>
          </p:nvSpPr>
          <p:spPr>
            <a:xfrm>
              <a:off x="4832973" y="7163838"/>
              <a:ext cx="18490" cy="18490"/>
            </a:xfrm>
            <a:custGeom>
              <a:avLst/>
              <a:gdLst/>
              <a:ahLst/>
              <a:cxnLst/>
              <a:rect l="l" t="t" r="r" b="b"/>
              <a:pathLst>
                <a:path w="692" h="692" extrusionOk="0">
                  <a:moveTo>
                    <a:pt x="1" y="1"/>
                  </a:moveTo>
                  <a:lnTo>
                    <a:pt x="1" y="691"/>
                  </a:lnTo>
                  <a:lnTo>
                    <a:pt x="691" y="691"/>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118"/>
            <p:cNvSpPr/>
            <p:nvPr/>
          </p:nvSpPr>
          <p:spPr>
            <a:xfrm>
              <a:off x="4832973" y="7200739"/>
              <a:ext cx="73213" cy="17849"/>
            </a:xfrm>
            <a:custGeom>
              <a:avLst/>
              <a:gdLst/>
              <a:ahLst/>
              <a:cxnLst/>
              <a:rect l="l" t="t" r="r" b="b"/>
              <a:pathLst>
                <a:path w="2740" h="668" extrusionOk="0">
                  <a:moveTo>
                    <a:pt x="1" y="1"/>
                  </a:moveTo>
                  <a:lnTo>
                    <a:pt x="1" y="668"/>
                  </a:lnTo>
                  <a:lnTo>
                    <a:pt x="2740" y="668"/>
                  </a:lnTo>
                  <a:lnTo>
                    <a:pt x="27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118"/>
            <p:cNvSpPr/>
            <p:nvPr/>
          </p:nvSpPr>
          <p:spPr>
            <a:xfrm>
              <a:off x="4832973" y="7237024"/>
              <a:ext cx="73213" cy="18464"/>
            </a:xfrm>
            <a:custGeom>
              <a:avLst/>
              <a:gdLst/>
              <a:ahLst/>
              <a:cxnLst/>
              <a:rect l="l" t="t" r="r" b="b"/>
              <a:pathLst>
                <a:path w="2740" h="691" extrusionOk="0">
                  <a:moveTo>
                    <a:pt x="1" y="0"/>
                  </a:moveTo>
                  <a:lnTo>
                    <a:pt x="1" y="691"/>
                  </a:lnTo>
                  <a:lnTo>
                    <a:pt x="2740" y="691"/>
                  </a:lnTo>
                  <a:lnTo>
                    <a:pt x="2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118"/>
            <p:cNvSpPr/>
            <p:nvPr/>
          </p:nvSpPr>
          <p:spPr>
            <a:xfrm>
              <a:off x="4997141" y="7237024"/>
              <a:ext cx="18490" cy="18464"/>
            </a:xfrm>
            <a:custGeom>
              <a:avLst/>
              <a:gdLst/>
              <a:ahLst/>
              <a:cxnLst/>
              <a:rect l="l" t="t" r="r" b="b"/>
              <a:pathLst>
                <a:path w="692" h="691" extrusionOk="0">
                  <a:moveTo>
                    <a:pt x="1" y="0"/>
                  </a:moveTo>
                  <a:lnTo>
                    <a:pt x="1" y="691"/>
                  </a:lnTo>
                  <a:lnTo>
                    <a:pt x="692" y="691"/>
                  </a:lnTo>
                  <a:lnTo>
                    <a:pt x="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118"/>
            <p:cNvSpPr/>
            <p:nvPr/>
          </p:nvSpPr>
          <p:spPr>
            <a:xfrm>
              <a:off x="4997141" y="7273283"/>
              <a:ext cx="18490" cy="18490"/>
            </a:xfrm>
            <a:custGeom>
              <a:avLst/>
              <a:gdLst/>
              <a:ahLst/>
              <a:cxnLst/>
              <a:rect l="l" t="t" r="r" b="b"/>
              <a:pathLst>
                <a:path w="692" h="692" extrusionOk="0">
                  <a:moveTo>
                    <a:pt x="1" y="1"/>
                  </a:moveTo>
                  <a:lnTo>
                    <a:pt x="1" y="691"/>
                  </a:lnTo>
                  <a:lnTo>
                    <a:pt x="692" y="691"/>
                  </a:lnTo>
                  <a:lnTo>
                    <a:pt x="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118"/>
            <p:cNvSpPr/>
            <p:nvPr/>
          </p:nvSpPr>
          <p:spPr>
            <a:xfrm>
              <a:off x="4997141" y="7310184"/>
              <a:ext cx="73213" cy="17849"/>
            </a:xfrm>
            <a:custGeom>
              <a:avLst/>
              <a:gdLst/>
              <a:ahLst/>
              <a:cxnLst/>
              <a:rect l="l" t="t" r="r" b="b"/>
              <a:pathLst>
                <a:path w="2740" h="668" extrusionOk="0">
                  <a:moveTo>
                    <a:pt x="1" y="1"/>
                  </a:moveTo>
                  <a:lnTo>
                    <a:pt x="1" y="668"/>
                  </a:lnTo>
                  <a:lnTo>
                    <a:pt x="2740" y="668"/>
                  </a:lnTo>
                  <a:lnTo>
                    <a:pt x="27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118"/>
            <p:cNvSpPr/>
            <p:nvPr/>
          </p:nvSpPr>
          <p:spPr>
            <a:xfrm>
              <a:off x="4997141" y="7346469"/>
              <a:ext cx="73213" cy="18464"/>
            </a:xfrm>
            <a:custGeom>
              <a:avLst/>
              <a:gdLst/>
              <a:ahLst/>
              <a:cxnLst/>
              <a:rect l="l" t="t" r="r" b="b"/>
              <a:pathLst>
                <a:path w="2740" h="691" extrusionOk="0">
                  <a:moveTo>
                    <a:pt x="1" y="0"/>
                  </a:moveTo>
                  <a:lnTo>
                    <a:pt x="1" y="691"/>
                  </a:lnTo>
                  <a:lnTo>
                    <a:pt x="2740" y="691"/>
                  </a:lnTo>
                  <a:lnTo>
                    <a:pt x="2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118"/>
            <p:cNvSpPr/>
            <p:nvPr/>
          </p:nvSpPr>
          <p:spPr>
            <a:xfrm>
              <a:off x="4837435" y="7310825"/>
              <a:ext cx="105010" cy="90394"/>
            </a:xfrm>
            <a:custGeom>
              <a:avLst/>
              <a:gdLst/>
              <a:ahLst/>
              <a:cxnLst/>
              <a:rect l="l" t="t" r="r" b="b"/>
              <a:pathLst>
                <a:path w="3930" h="3383" extrusionOk="0">
                  <a:moveTo>
                    <a:pt x="1215" y="1"/>
                  </a:moveTo>
                  <a:lnTo>
                    <a:pt x="1" y="810"/>
                  </a:lnTo>
                  <a:lnTo>
                    <a:pt x="382" y="1358"/>
                  </a:lnTo>
                  <a:lnTo>
                    <a:pt x="858" y="1049"/>
                  </a:lnTo>
                  <a:lnTo>
                    <a:pt x="858" y="3382"/>
                  </a:lnTo>
                  <a:lnTo>
                    <a:pt x="3930" y="3382"/>
                  </a:lnTo>
                  <a:lnTo>
                    <a:pt x="3930" y="2692"/>
                  </a:lnTo>
                  <a:lnTo>
                    <a:pt x="1548" y="2692"/>
                  </a:lnTo>
                  <a:lnTo>
                    <a:pt x="1548" y="1049"/>
                  </a:lnTo>
                  <a:lnTo>
                    <a:pt x="2049" y="1358"/>
                  </a:lnTo>
                  <a:lnTo>
                    <a:pt x="2430" y="810"/>
                  </a:lnTo>
                  <a:lnTo>
                    <a:pt x="1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118"/>
            <p:cNvSpPr/>
            <p:nvPr/>
          </p:nvSpPr>
          <p:spPr>
            <a:xfrm>
              <a:off x="4960882" y="7091293"/>
              <a:ext cx="105651" cy="90394"/>
            </a:xfrm>
            <a:custGeom>
              <a:avLst/>
              <a:gdLst/>
              <a:ahLst/>
              <a:cxnLst/>
              <a:rect l="l" t="t" r="r" b="b"/>
              <a:pathLst>
                <a:path w="3954" h="3383" extrusionOk="0">
                  <a:moveTo>
                    <a:pt x="1" y="1"/>
                  </a:moveTo>
                  <a:lnTo>
                    <a:pt x="1" y="668"/>
                  </a:lnTo>
                  <a:lnTo>
                    <a:pt x="2382" y="668"/>
                  </a:lnTo>
                  <a:lnTo>
                    <a:pt x="2382" y="2335"/>
                  </a:lnTo>
                  <a:lnTo>
                    <a:pt x="1906" y="2001"/>
                  </a:lnTo>
                  <a:lnTo>
                    <a:pt x="1525" y="2573"/>
                  </a:lnTo>
                  <a:lnTo>
                    <a:pt x="2739" y="3382"/>
                  </a:lnTo>
                  <a:lnTo>
                    <a:pt x="3954" y="2573"/>
                  </a:lnTo>
                  <a:lnTo>
                    <a:pt x="3573" y="2001"/>
                  </a:lnTo>
                  <a:lnTo>
                    <a:pt x="3073" y="2335"/>
                  </a:lnTo>
                  <a:lnTo>
                    <a:pt x="30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7" name="Google Shape;7027;p118"/>
          <p:cNvSpPr/>
          <p:nvPr/>
        </p:nvSpPr>
        <p:spPr>
          <a:xfrm>
            <a:off x="3888652" y="395858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8" name="Google Shape;7028;p118"/>
          <p:cNvGrpSpPr/>
          <p:nvPr/>
        </p:nvGrpSpPr>
        <p:grpSpPr>
          <a:xfrm>
            <a:off x="4011461" y="4080460"/>
            <a:ext cx="309899" cy="310540"/>
            <a:chOff x="4152762" y="7098935"/>
            <a:chExt cx="309899" cy="310540"/>
          </a:xfrm>
        </p:grpSpPr>
        <p:sp>
          <p:nvSpPr>
            <p:cNvPr id="7029" name="Google Shape;7029;p118"/>
            <p:cNvSpPr/>
            <p:nvPr/>
          </p:nvSpPr>
          <p:spPr>
            <a:xfrm>
              <a:off x="4152762" y="7098935"/>
              <a:ext cx="97368" cy="98009"/>
            </a:xfrm>
            <a:custGeom>
              <a:avLst/>
              <a:gdLst/>
              <a:ahLst/>
              <a:cxnLst/>
              <a:rect l="l" t="t" r="r" b="b"/>
              <a:pathLst>
                <a:path w="3644" h="3668" extrusionOk="0">
                  <a:moveTo>
                    <a:pt x="0" y="1"/>
                  </a:moveTo>
                  <a:lnTo>
                    <a:pt x="0" y="2739"/>
                  </a:lnTo>
                  <a:lnTo>
                    <a:pt x="667" y="2739"/>
                  </a:lnTo>
                  <a:lnTo>
                    <a:pt x="667" y="1167"/>
                  </a:lnTo>
                  <a:lnTo>
                    <a:pt x="3167" y="3668"/>
                  </a:lnTo>
                  <a:lnTo>
                    <a:pt x="3644" y="3168"/>
                  </a:lnTo>
                  <a:lnTo>
                    <a:pt x="1143" y="691"/>
                  </a:lnTo>
                  <a:lnTo>
                    <a:pt x="2715" y="691"/>
                  </a:lnTo>
                  <a:lnTo>
                    <a:pt x="2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118"/>
            <p:cNvSpPr/>
            <p:nvPr/>
          </p:nvSpPr>
          <p:spPr>
            <a:xfrm>
              <a:off x="4365293" y="7098935"/>
              <a:ext cx="97368" cy="98009"/>
            </a:xfrm>
            <a:custGeom>
              <a:avLst/>
              <a:gdLst/>
              <a:ahLst/>
              <a:cxnLst/>
              <a:rect l="l" t="t" r="r" b="b"/>
              <a:pathLst>
                <a:path w="3644" h="3668" extrusionOk="0">
                  <a:moveTo>
                    <a:pt x="905" y="1"/>
                  </a:moveTo>
                  <a:lnTo>
                    <a:pt x="905" y="691"/>
                  </a:lnTo>
                  <a:lnTo>
                    <a:pt x="2477" y="691"/>
                  </a:lnTo>
                  <a:lnTo>
                    <a:pt x="0" y="3168"/>
                  </a:lnTo>
                  <a:lnTo>
                    <a:pt x="476" y="3668"/>
                  </a:lnTo>
                  <a:lnTo>
                    <a:pt x="2953" y="1167"/>
                  </a:lnTo>
                  <a:lnTo>
                    <a:pt x="2953" y="2739"/>
                  </a:lnTo>
                  <a:lnTo>
                    <a:pt x="3644" y="2739"/>
                  </a:lnTo>
                  <a:lnTo>
                    <a:pt x="36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118"/>
            <p:cNvSpPr/>
            <p:nvPr/>
          </p:nvSpPr>
          <p:spPr>
            <a:xfrm>
              <a:off x="4383089" y="7329930"/>
              <a:ext cx="79572" cy="79545"/>
            </a:xfrm>
            <a:custGeom>
              <a:avLst/>
              <a:gdLst/>
              <a:ahLst/>
              <a:cxnLst/>
              <a:rect l="l" t="t" r="r" b="b"/>
              <a:pathLst>
                <a:path w="2978" h="2977" extrusionOk="0">
                  <a:moveTo>
                    <a:pt x="477" y="0"/>
                  </a:moveTo>
                  <a:lnTo>
                    <a:pt x="1" y="476"/>
                  </a:lnTo>
                  <a:lnTo>
                    <a:pt x="1811" y="2286"/>
                  </a:lnTo>
                  <a:lnTo>
                    <a:pt x="239" y="2286"/>
                  </a:lnTo>
                  <a:lnTo>
                    <a:pt x="239" y="2977"/>
                  </a:lnTo>
                  <a:lnTo>
                    <a:pt x="2978" y="2977"/>
                  </a:lnTo>
                  <a:lnTo>
                    <a:pt x="2978" y="238"/>
                  </a:lnTo>
                  <a:lnTo>
                    <a:pt x="2287" y="238"/>
                  </a:lnTo>
                  <a:lnTo>
                    <a:pt x="2287" y="1810"/>
                  </a:lnTo>
                  <a:lnTo>
                    <a:pt x="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118"/>
            <p:cNvSpPr/>
            <p:nvPr/>
          </p:nvSpPr>
          <p:spPr>
            <a:xfrm>
              <a:off x="4152762" y="7329930"/>
              <a:ext cx="78931" cy="79545"/>
            </a:xfrm>
            <a:custGeom>
              <a:avLst/>
              <a:gdLst/>
              <a:ahLst/>
              <a:cxnLst/>
              <a:rect l="l" t="t" r="r" b="b"/>
              <a:pathLst>
                <a:path w="2954" h="2977" extrusionOk="0">
                  <a:moveTo>
                    <a:pt x="2477" y="0"/>
                  </a:moveTo>
                  <a:lnTo>
                    <a:pt x="667" y="1786"/>
                  </a:lnTo>
                  <a:lnTo>
                    <a:pt x="667" y="238"/>
                  </a:lnTo>
                  <a:lnTo>
                    <a:pt x="0" y="238"/>
                  </a:lnTo>
                  <a:lnTo>
                    <a:pt x="0" y="2977"/>
                  </a:lnTo>
                  <a:lnTo>
                    <a:pt x="2715" y="2977"/>
                  </a:lnTo>
                  <a:lnTo>
                    <a:pt x="2715" y="2286"/>
                  </a:lnTo>
                  <a:lnTo>
                    <a:pt x="1143" y="2286"/>
                  </a:lnTo>
                  <a:lnTo>
                    <a:pt x="2953" y="476"/>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118"/>
            <p:cNvSpPr/>
            <p:nvPr/>
          </p:nvSpPr>
          <p:spPr>
            <a:xfrm>
              <a:off x="4298466" y="7098935"/>
              <a:ext cx="18490" cy="27388"/>
            </a:xfrm>
            <a:custGeom>
              <a:avLst/>
              <a:gdLst/>
              <a:ahLst/>
              <a:cxnLst/>
              <a:rect l="l" t="t" r="r" b="b"/>
              <a:pathLst>
                <a:path w="692" h="1025" extrusionOk="0">
                  <a:moveTo>
                    <a:pt x="1" y="1"/>
                  </a:moveTo>
                  <a:lnTo>
                    <a:pt x="1" y="1025"/>
                  </a:lnTo>
                  <a:lnTo>
                    <a:pt x="691" y="1025"/>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118"/>
            <p:cNvSpPr/>
            <p:nvPr/>
          </p:nvSpPr>
          <p:spPr>
            <a:xfrm>
              <a:off x="4298466" y="7144760"/>
              <a:ext cx="18490" cy="27388"/>
            </a:xfrm>
            <a:custGeom>
              <a:avLst/>
              <a:gdLst/>
              <a:ahLst/>
              <a:cxnLst/>
              <a:rect l="l" t="t" r="r" b="b"/>
              <a:pathLst>
                <a:path w="692" h="1025" extrusionOk="0">
                  <a:moveTo>
                    <a:pt x="1" y="0"/>
                  </a:moveTo>
                  <a:lnTo>
                    <a:pt x="1" y="1024"/>
                  </a:lnTo>
                  <a:lnTo>
                    <a:pt x="691" y="1024"/>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118"/>
            <p:cNvSpPr/>
            <p:nvPr/>
          </p:nvSpPr>
          <p:spPr>
            <a:xfrm>
              <a:off x="4435273" y="7244666"/>
              <a:ext cx="27388" cy="18464"/>
            </a:xfrm>
            <a:custGeom>
              <a:avLst/>
              <a:gdLst/>
              <a:ahLst/>
              <a:cxnLst/>
              <a:rect l="l" t="t" r="r" b="b"/>
              <a:pathLst>
                <a:path w="1025" h="691" extrusionOk="0">
                  <a:moveTo>
                    <a:pt x="1" y="0"/>
                  </a:moveTo>
                  <a:lnTo>
                    <a:pt x="1" y="691"/>
                  </a:lnTo>
                  <a:lnTo>
                    <a:pt x="1025" y="691"/>
                  </a:lnTo>
                  <a:lnTo>
                    <a:pt x="1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118"/>
            <p:cNvSpPr/>
            <p:nvPr/>
          </p:nvSpPr>
          <p:spPr>
            <a:xfrm>
              <a:off x="4389475" y="7244666"/>
              <a:ext cx="27388" cy="18464"/>
            </a:xfrm>
            <a:custGeom>
              <a:avLst/>
              <a:gdLst/>
              <a:ahLst/>
              <a:cxnLst/>
              <a:rect l="l" t="t" r="r" b="b"/>
              <a:pathLst>
                <a:path w="1025" h="691" extrusionOk="0">
                  <a:moveTo>
                    <a:pt x="0" y="0"/>
                  </a:moveTo>
                  <a:lnTo>
                    <a:pt x="0" y="691"/>
                  </a:lnTo>
                  <a:lnTo>
                    <a:pt x="1024" y="691"/>
                  </a:lnTo>
                  <a:lnTo>
                    <a:pt x="1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118"/>
            <p:cNvSpPr/>
            <p:nvPr/>
          </p:nvSpPr>
          <p:spPr>
            <a:xfrm>
              <a:off x="4298466" y="7382087"/>
              <a:ext cx="18490" cy="27388"/>
            </a:xfrm>
            <a:custGeom>
              <a:avLst/>
              <a:gdLst/>
              <a:ahLst/>
              <a:cxnLst/>
              <a:rect l="l" t="t" r="r" b="b"/>
              <a:pathLst>
                <a:path w="692" h="1025" extrusionOk="0">
                  <a:moveTo>
                    <a:pt x="1" y="1"/>
                  </a:moveTo>
                  <a:lnTo>
                    <a:pt x="1" y="1025"/>
                  </a:lnTo>
                  <a:lnTo>
                    <a:pt x="691" y="1025"/>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118"/>
            <p:cNvSpPr/>
            <p:nvPr/>
          </p:nvSpPr>
          <p:spPr>
            <a:xfrm>
              <a:off x="4298466" y="7336289"/>
              <a:ext cx="18490" cy="27388"/>
            </a:xfrm>
            <a:custGeom>
              <a:avLst/>
              <a:gdLst/>
              <a:ahLst/>
              <a:cxnLst/>
              <a:rect l="l" t="t" r="r" b="b"/>
              <a:pathLst>
                <a:path w="692" h="1025" extrusionOk="0">
                  <a:moveTo>
                    <a:pt x="1" y="0"/>
                  </a:moveTo>
                  <a:lnTo>
                    <a:pt x="1" y="1024"/>
                  </a:lnTo>
                  <a:lnTo>
                    <a:pt x="691" y="1024"/>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118"/>
            <p:cNvSpPr/>
            <p:nvPr/>
          </p:nvSpPr>
          <p:spPr>
            <a:xfrm>
              <a:off x="4152762" y="7244666"/>
              <a:ext cx="27388" cy="18464"/>
            </a:xfrm>
            <a:custGeom>
              <a:avLst/>
              <a:gdLst/>
              <a:ahLst/>
              <a:cxnLst/>
              <a:rect l="l" t="t" r="r" b="b"/>
              <a:pathLst>
                <a:path w="1025" h="691" extrusionOk="0">
                  <a:moveTo>
                    <a:pt x="0" y="0"/>
                  </a:moveTo>
                  <a:lnTo>
                    <a:pt x="0" y="691"/>
                  </a:lnTo>
                  <a:lnTo>
                    <a:pt x="1024" y="691"/>
                  </a:lnTo>
                  <a:lnTo>
                    <a:pt x="1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118"/>
            <p:cNvSpPr/>
            <p:nvPr/>
          </p:nvSpPr>
          <p:spPr>
            <a:xfrm>
              <a:off x="4197919" y="7244666"/>
              <a:ext cx="27388" cy="18464"/>
            </a:xfrm>
            <a:custGeom>
              <a:avLst/>
              <a:gdLst/>
              <a:ahLst/>
              <a:cxnLst/>
              <a:rect l="l" t="t" r="r" b="b"/>
              <a:pathLst>
                <a:path w="1025" h="691" extrusionOk="0">
                  <a:moveTo>
                    <a:pt x="1" y="0"/>
                  </a:moveTo>
                  <a:lnTo>
                    <a:pt x="1" y="691"/>
                  </a:lnTo>
                  <a:lnTo>
                    <a:pt x="1025" y="691"/>
                  </a:lnTo>
                  <a:lnTo>
                    <a:pt x="1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118"/>
            <p:cNvSpPr/>
            <p:nvPr/>
          </p:nvSpPr>
          <p:spPr>
            <a:xfrm>
              <a:off x="4252668" y="7190558"/>
              <a:ext cx="109472" cy="118396"/>
            </a:xfrm>
            <a:custGeom>
              <a:avLst/>
              <a:gdLst/>
              <a:ahLst/>
              <a:cxnLst/>
              <a:rect l="l" t="t" r="r" b="b"/>
              <a:pathLst>
                <a:path w="4097" h="4431" extrusionOk="0">
                  <a:moveTo>
                    <a:pt x="2048" y="668"/>
                  </a:moveTo>
                  <a:cubicBezTo>
                    <a:pt x="2667" y="668"/>
                    <a:pt x="2977" y="1406"/>
                    <a:pt x="2548" y="1835"/>
                  </a:cubicBezTo>
                  <a:cubicBezTo>
                    <a:pt x="2402" y="1973"/>
                    <a:pt x="2229" y="2034"/>
                    <a:pt x="2062" y="2034"/>
                  </a:cubicBezTo>
                  <a:cubicBezTo>
                    <a:pt x="1710" y="2034"/>
                    <a:pt x="1381" y="1762"/>
                    <a:pt x="1381" y="1358"/>
                  </a:cubicBezTo>
                  <a:cubicBezTo>
                    <a:pt x="1357" y="977"/>
                    <a:pt x="1667" y="668"/>
                    <a:pt x="2048" y="668"/>
                  </a:cubicBezTo>
                  <a:close/>
                  <a:moveTo>
                    <a:pt x="2405" y="2716"/>
                  </a:moveTo>
                  <a:cubicBezTo>
                    <a:pt x="2953" y="2716"/>
                    <a:pt x="3429" y="3168"/>
                    <a:pt x="3429" y="3740"/>
                  </a:cubicBezTo>
                  <a:lnTo>
                    <a:pt x="691" y="3740"/>
                  </a:lnTo>
                  <a:cubicBezTo>
                    <a:pt x="691" y="3168"/>
                    <a:pt x="1143" y="2716"/>
                    <a:pt x="1715" y="2716"/>
                  </a:cubicBezTo>
                  <a:close/>
                  <a:moveTo>
                    <a:pt x="2048" y="1"/>
                  </a:moveTo>
                  <a:cubicBezTo>
                    <a:pt x="905" y="1"/>
                    <a:pt x="286" y="1311"/>
                    <a:pt x="976" y="2192"/>
                  </a:cubicBezTo>
                  <a:cubicBezTo>
                    <a:pt x="381" y="2478"/>
                    <a:pt x="0" y="3073"/>
                    <a:pt x="0" y="3740"/>
                  </a:cubicBezTo>
                  <a:lnTo>
                    <a:pt x="0" y="4430"/>
                  </a:lnTo>
                  <a:lnTo>
                    <a:pt x="4096" y="4430"/>
                  </a:lnTo>
                  <a:lnTo>
                    <a:pt x="4096" y="3740"/>
                  </a:lnTo>
                  <a:cubicBezTo>
                    <a:pt x="4096" y="3073"/>
                    <a:pt x="3715" y="2478"/>
                    <a:pt x="3120" y="2192"/>
                  </a:cubicBezTo>
                  <a:cubicBezTo>
                    <a:pt x="3834" y="1311"/>
                    <a:pt x="3191" y="1"/>
                    <a:pt x="2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2" name="Google Shape;7042;p118"/>
          <p:cNvSpPr/>
          <p:nvPr/>
        </p:nvSpPr>
        <p:spPr>
          <a:xfrm>
            <a:off x="3041676" y="395858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3" name="Google Shape;7043;p118"/>
          <p:cNvGrpSpPr/>
          <p:nvPr/>
        </p:nvGrpSpPr>
        <p:grpSpPr>
          <a:xfrm>
            <a:off x="3191512" y="4080460"/>
            <a:ext cx="255844" cy="310540"/>
            <a:chOff x="3574969" y="7098935"/>
            <a:chExt cx="255844" cy="310540"/>
          </a:xfrm>
        </p:grpSpPr>
        <p:sp>
          <p:nvSpPr>
            <p:cNvPr id="7044" name="Google Shape;7044;p118"/>
            <p:cNvSpPr/>
            <p:nvPr/>
          </p:nvSpPr>
          <p:spPr>
            <a:xfrm>
              <a:off x="3574969" y="7098935"/>
              <a:ext cx="255844" cy="310540"/>
            </a:xfrm>
            <a:custGeom>
              <a:avLst/>
              <a:gdLst/>
              <a:ahLst/>
              <a:cxnLst/>
              <a:rect l="l" t="t" r="r" b="b"/>
              <a:pathLst>
                <a:path w="9575" h="11622" extrusionOk="0">
                  <a:moveTo>
                    <a:pt x="5478" y="2525"/>
                  </a:moveTo>
                  <a:lnTo>
                    <a:pt x="7050" y="4097"/>
                  </a:lnTo>
                  <a:lnTo>
                    <a:pt x="5478" y="4097"/>
                  </a:lnTo>
                  <a:lnTo>
                    <a:pt x="5478" y="2525"/>
                  </a:lnTo>
                  <a:close/>
                  <a:moveTo>
                    <a:pt x="8907" y="691"/>
                  </a:moveTo>
                  <a:lnTo>
                    <a:pt x="8883" y="9574"/>
                  </a:lnTo>
                  <a:lnTo>
                    <a:pt x="8217" y="9574"/>
                  </a:lnTo>
                  <a:lnTo>
                    <a:pt x="8217" y="4311"/>
                  </a:lnTo>
                  <a:lnTo>
                    <a:pt x="5287" y="1358"/>
                  </a:lnTo>
                  <a:lnTo>
                    <a:pt x="2072" y="1358"/>
                  </a:lnTo>
                  <a:lnTo>
                    <a:pt x="2072" y="691"/>
                  </a:lnTo>
                  <a:close/>
                  <a:moveTo>
                    <a:pt x="4787" y="2049"/>
                  </a:moveTo>
                  <a:lnTo>
                    <a:pt x="4787" y="4787"/>
                  </a:lnTo>
                  <a:lnTo>
                    <a:pt x="7526" y="4787"/>
                  </a:lnTo>
                  <a:lnTo>
                    <a:pt x="7526" y="10931"/>
                  </a:lnTo>
                  <a:lnTo>
                    <a:pt x="691" y="10931"/>
                  </a:lnTo>
                  <a:lnTo>
                    <a:pt x="691" y="2049"/>
                  </a:lnTo>
                  <a:close/>
                  <a:moveTo>
                    <a:pt x="1382" y="1"/>
                  </a:moveTo>
                  <a:lnTo>
                    <a:pt x="1382" y="1358"/>
                  </a:lnTo>
                  <a:lnTo>
                    <a:pt x="1" y="1358"/>
                  </a:lnTo>
                  <a:lnTo>
                    <a:pt x="1" y="11622"/>
                  </a:lnTo>
                  <a:lnTo>
                    <a:pt x="8217" y="11622"/>
                  </a:lnTo>
                  <a:lnTo>
                    <a:pt x="8217" y="10241"/>
                  </a:lnTo>
                  <a:lnTo>
                    <a:pt x="9574" y="10241"/>
                  </a:lnTo>
                  <a:lnTo>
                    <a:pt x="95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118"/>
            <p:cNvSpPr/>
            <p:nvPr/>
          </p:nvSpPr>
          <p:spPr>
            <a:xfrm>
              <a:off x="3611869" y="7244666"/>
              <a:ext cx="54749" cy="18464"/>
            </a:xfrm>
            <a:custGeom>
              <a:avLst/>
              <a:gdLst/>
              <a:ahLst/>
              <a:cxnLst/>
              <a:rect l="l" t="t" r="r" b="b"/>
              <a:pathLst>
                <a:path w="2049" h="691" extrusionOk="0">
                  <a:moveTo>
                    <a:pt x="1" y="0"/>
                  </a:moveTo>
                  <a:lnTo>
                    <a:pt x="1" y="691"/>
                  </a:lnTo>
                  <a:lnTo>
                    <a:pt x="2049" y="691"/>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118"/>
            <p:cNvSpPr/>
            <p:nvPr/>
          </p:nvSpPr>
          <p:spPr>
            <a:xfrm>
              <a:off x="3611869" y="7281567"/>
              <a:ext cx="54749" cy="17849"/>
            </a:xfrm>
            <a:custGeom>
              <a:avLst/>
              <a:gdLst/>
              <a:ahLst/>
              <a:cxnLst/>
              <a:rect l="l" t="t" r="r" b="b"/>
              <a:pathLst>
                <a:path w="2049" h="668" extrusionOk="0">
                  <a:moveTo>
                    <a:pt x="1" y="0"/>
                  </a:moveTo>
                  <a:lnTo>
                    <a:pt x="1" y="667"/>
                  </a:lnTo>
                  <a:lnTo>
                    <a:pt x="2049" y="667"/>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118"/>
            <p:cNvSpPr/>
            <p:nvPr/>
          </p:nvSpPr>
          <p:spPr>
            <a:xfrm>
              <a:off x="3687594" y="7245281"/>
              <a:ext cx="64930" cy="54749"/>
            </a:xfrm>
            <a:custGeom>
              <a:avLst/>
              <a:gdLst/>
              <a:ahLst/>
              <a:cxnLst/>
              <a:rect l="l" t="t" r="r" b="b"/>
              <a:pathLst>
                <a:path w="2430" h="2049" extrusionOk="0">
                  <a:moveTo>
                    <a:pt x="1954" y="1"/>
                  </a:moveTo>
                  <a:lnTo>
                    <a:pt x="858" y="1072"/>
                  </a:lnTo>
                  <a:lnTo>
                    <a:pt x="477" y="691"/>
                  </a:lnTo>
                  <a:lnTo>
                    <a:pt x="1" y="1168"/>
                  </a:lnTo>
                  <a:lnTo>
                    <a:pt x="858" y="2049"/>
                  </a:lnTo>
                  <a:lnTo>
                    <a:pt x="2430" y="477"/>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118"/>
            <p:cNvSpPr/>
            <p:nvPr/>
          </p:nvSpPr>
          <p:spPr>
            <a:xfrm>
              <a:off x="3611869" y="7317826"/>
              <a:ext cx="54749" cy="18490"/>
            </a:xfrm>
            <a:custGeom>
              <a:avLst/>
              <a:gdLst/>
              <a:ahLst/>
              <a:cxnLst/>
              <a:rect l="l" t="t" r="r" b="b"/>
              <a:pathLst>
                <a:path w="2049" h="692" extrusionOk="0">
                  <a:moveTo>
                    <a:pt x="1" y="1"/>
                  </a:moveTo>
                  <a:lnTo>
                    <a:pt x="1" y="691"/>
                  </a:lnTo>
                  <a:lnTo>
                    <a:pt x="2049" y="691"/>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118"/>
            <p:cNvSpPr/>
            <p:nvPr/>
          </p:nvSpPr>
          <p:spPr>
            <a:xfrm>
              <a:off x="3611869" y="7354726"/>
              <a:ext cx="54749" cy="17849"/>
            </a:xfrm>
            <a:custGeom>
              <a:avLst/>
              <a:gdLst/>
              <a:ahLst/>
              <a:cxnLst/>
              <a:rect l="l" t="t" r="r" b="b"/>
              <a:pathLst>
                <a:path w="2049" h="668" extrusionOk="0">
                  <a:moveTo>
                    <a:pt x="1" y="1"/>
                  </a:moveTo>
                  <a:lnTo>
                    <a:pt x="1" y="668"/>
                  </a:lnTo>
                  <a:lnTo>
                    <a:pt x="2049" y="668"/>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118"/>
            <p:cNvSpPr/>
            <p:nvPr/>
          </p:nvSpPr>
          <p:spPr>
            <a:xfrm>
              <a:off x="3687594" y="7317826"/>
              <a:ext cx="64930" cy="54749"/>
            </a:xfrm>
            <a:custGeom>
              <a:avLst/>
              <a:gdLst/>
              <a:ahLst/>
              <a:cxnLst/>
              <a:rect l="l" t="t" r="r" b="b"/>
              <a:pathLst>
                <a:path w="2430" h="2049" extrusionOk="0">
                  <a:moveTo>
                    <a:pt x="1954" y="1"/>
                  </a:moveTo>
                  <a:lnTo>
                    <a:pt x="858" y="1096"/>
                  </a:lnTo>
                  <a:lnTo>
                    <a:pt x="477" y="691"/>
                  </a:lnTo>
                  <a:lnTo>
                    <a:pt x="1" y="1168"/>
                  </a:lnTo>
                  <a:lnTo>
                    <a:pt x="858" y="2049"/>
                  </a:lnTo>
                  <a:lnTo>
                    <a:pt x="2430" y="501"/>
                  </a:lnTo>
                  <a:lnTo>
                    <a:pt x="19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118"/>
            <p:cNvSpPr/>
            <p:nvPr/>
          </p:nvSpPr>
          <p:spPr>
            <a:xfrm>
              <a:off x="3648155" y="7172121"/>
              <a:ext cx="36927" cy="17822"/>
            </a:xfrm>
            <a:custGeom>
              <a:avLst/>
              <a:gdLst/>
              <a:ahLst/>
              <a:cxnLst/>
              <a:rect l="l" t="t" r="r" b="b"/>
              <a:pathLst>
                <a:path w="1382" h="667" extrusionOk="0">
                  <a:moveTo>
                    <a:pt x="0" y="0"/>
                  </a:moveTo>
                  <a:lnTo>
                    <a:pt x="0" y="667"/>
                  </a:lnTo>
                  <a:lnTo>
                    <a:pt x="1382" y="667"/>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118"/>
            <p:cNvSpPr/>
            <p:nvPr/>
          </p:nvSpPr>
          <p:spPr>
            <a:xfrm>
              <a:off x="3648155" y="7208380"/>
              <a:ext cx="36927" cy="18490"/>
            </a:xfrm>
            <a:custGeom>
              <a:avLst/>
              <a:gdLst/>
              <a:ahLst/>
              <a:cxnLst/>
              <a:rect l="l" t="t" r="r" b="b"/>
              <a:pathLst>
                <a:path w="1382" h="692" extrusionOk="0">
                  <a:moveTo>
                    <a:pt x="0" y="1"/>
                  </a:moveTo>
                  <a:lnTo>
                    <a:pt x="0" y="691"/>
                  </a:lnTo>
                  <a:lnTo>
                    <a:pt x="1382" y="691"/>
                  </a:lnTo>
                  <a:lnTo>
                    <a:pt x="1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118"/>
            <p:cNvSpPr/>
            <p:nvPr/>
          </p:nvSpPr>
          <p:spPr>
            <a:xfrm>
              <a:off x="3611869" y="7172121"/>
              <a:ext cx="17849" cy="17822"/>
            </a:xfrm>
            <a:custGeom>
              <a:avLst/>
              <a:gdLst/>
              <a:ahLst/>
              <a:cxnLst/>
              <a:rect l="l" t="t" r="r" b="b"/>
              <a:pathLst>
                <a:path w="668" h="667" extrusionOk="0">
                  <a:moveTo>
                    <a:pt x="1" y="0"/>
                  </a:moveTo>
                  <a:lnTo>
                    <a:pt x="1" y="667"/>
                  </a:lnTo>
                  <a:lnTo>
                    <a:pt x="668" y="667"/>
                  </a:lnTo>
                  <a:lnTo>
                    <a:pt x="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118"/>
            <p:cNvSpPr/>
            <p:nvPr/>
          </p:nvSpPr>
          <p:spPr>
            <a:xfrm>
              <a:off x="3611869" y="7208380"/>
              <a:ext cx="17849" cy="18490"/>
            </a:xfrm>
            <a:custGeom>
              <a:avLst/>
              <a:gdLst/>
              <a:ahLst/>
              <a:cxnLst/>
              <a:rect l="l" t="t" r="r" b="b"/>
              <a:pathLst>
                <a:path w="668" h="692" extrusionOk="0">
                  <a:moveTo>
                    <a:pt x="1" y="1"/>
                  </a:moveTo>
                  <a:lnTo>
                    <a:pt x="1" y="691"/>
                  </a:lnTo>
                  <a:lnTo>
                    <a:pt x="668" y="691"/>
                  </a:lnTo>
                  <a:lnTo>
                    <a:pt x="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5" name="Google Shape;7055;p118"/>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118"/>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118">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118">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118">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780"/>
                                        </p:tgtEl>
                                        <p:attrNameLst>
                                          <p:attrName>style.visibility</p:attrName>
                                        </p:attrNameLst>
                                      </p:cBhvr>
                                      <p:to>
                                        <p:strVal val="visible"/>
                                      </p:to>
                                    </p:set>
                                    <p:anim calcmode="lin" valueType="num">
                                      <p:cBhvr additive="base">
                                        <p:cTn id="7" dur="1000"/>
                                        <p:tgtEl>
                                          <p:spTgt spid="6780"/>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6782"/>
                                        </p:tgtEl>
                                        <p:attrNameLst>
                                          <p:attrName>style.visibility</p:attrName>
                                        </p:attrNameLst>
                                      </p:cBhvr>
                                      <p:to>
                                        <p:strVal val="visible"/>
                                      </p:to>
                                    </p:set>
                                    <p:animEffect transition="in" filter="fade">
                                      <p:cBhvr>
                                        <p:cTn id="10" dur="1000"/>
                                        <p:tgtEl>
                                          <p:spTgt spid="6782"/>
                                        </p:tgtEl>
                                      </p:cBhvr>
                                    </p:animEffect>
                                  </p:childTnLst>
                                </p:cTn>
                              </p:par>
                              <p:par>
                                <p:cTn id="11" presetID="10" presetClass="entr" presetSubtype="0" fill="hold" nodeType="withEffect">
                                  <p:stCondLst>
                                    <p:cond delay="0"/>
                                  </p:stCondLst>
                                  <p:childTnLst>
                                    <p:set>
                                      <p:cBhvr>
                                        <p:cTn id="12" dur="1" fill="hold">
                                          <p:stCondLst>
                                            <p:cond delay="0"/>
                                          </p:stCondLst>
                                        </p:cTn>
                                        <p:tgtEl>
                                          <p:spTgt spid="6784"/>
                                        </p:tgtEl>
                                        <p:attrNameLst>
                                          <p:attrName>style.visibility</p:attrName>
                                        </p:attrNameLst>
                                      </p:cBhvr>
                                      <p:to>
                                        <p:strVal val="visible"/>
                                      </p:to>
                                    </p:set>
                                    <p:animEffect transition="in" filter="fade">
                                      <p:cBhvr>
                                        <p:cTn id="13" dur="1000"/>
                                        <p:tgtEl>
                                          <p:spTgt spid="6784"/>
                                        </p:tgtEl>
                                      </p:cBhvr>
                                    </p:animEffect>
                                  </p:childTnLst>
                                </p:cTn>
                              </p:par>
                              <p:par>
                                <p:cTn id="14" presetID="10" presetClass="entr" presetSubtype="0" fill="hold" nodeType="withEffect">
                                  <p:stCondLst>
                                    <p:cond delay="0"/>
                                  </p:stCondLst>
                                  <p:childTnLst>
                                    <p:set>
                                      <p:cBhvr>
                                        <p:cTn id="15" dur="1" fill="hold">
                                          <p:stCondLst>
                                            <p:cond delay="0"/>
                                          </p:stCondLst>
                                        </p:cTn>
                                        <p:tgtEl>
                                          <p:spTgt spid="6789"/>
                                        </p:tgtEl>
                                        <p:attrNameLst>
                                          <p:attrName>style.visibility</p:attrName>
                                        </p:attrNameLst>
                                      </p:cBhvr>
                                      <p:to>
                                        <p:strVal val="visible"/>
                                      </p:to>
                                    </p:set>
                                    <p:animEffect transition="in" filter="fade">
                                      <p:cBhvr>
                                        <p:cTn id="16" dur="1000"/>
                                        <p:tgtEl>
                                          <p:spTgt spid="6789"/>
                                        </p:tgtEl>
                                      </p:cBhvr>
                                    </p:animEffect>
                                  </p:childTnLst>
                                </p:cTn>
                              </p:par>
                              <p:par>
                                <p:cTn id="17" presetID="10" presetClass="entr" presetSubtype="0" fill="hold" nodeType="withEffect">
                                  <p:stCondLst>
                                    <p:cond delay="0"/>
                                  </p:stCondLst>
                                  <p:childTnLst>
                                    <p:set>
                                      <p:cBhvr>
                                        <p:cTn id="18" dur="1" fill="hold">
                                          <p:stCondLst>
                                            <p:cond delay="0"/>
                                          </p:stCondLst>
                                        </p:cTn>
                                        <p:tgtEl>
                                          <p:spTgt spid="6798"/>
                                        </p:tgtEl>
                                        <p:attrNameLst>
                                          <p:attrName>style.visibility</p:attrName>
                                        </p:attrNameLst>
                                      </p:cBhvr>
                                      <p:to>
                                        <p:strVal val="visible"/>
                                      </p:to>
                                    </p:set>
                                    <p:animEffect transition="in" filter="fade">
                                      <p:cBhvr>
                                        <p:cTn id="19" dur="1000"/>
                                        <p:tgtEl>
                                          <p:spTgt spid="6798"/>
                                        </p:tgtEl>
                                      </p:cBhvr>
                                    </p:animEffect>
                                  </p:childTnLst>
                                </p:cTn>
                              </p:par>
                              <p:par>
                                <p:cTn id="20" presetID="10" presetClass="entr" presetSubtype="0" fill="hold" nodeType="withEffect">
                                  <p:stCondLst>
                                    <p:cond delay="0"/>
                                  </p:stCondLst>
                                  <p:childTnLst>
                                    <p:set>
                                      <p:cBhvr>
                                        <p:cTn id="21" dur="1" fill="hold">
                                          <p:stCondLst>
                                            <p:cond delay="0"/>
                                          </p:stCondLst>
                                        </p:cTn>
                                        <p:tgtEl>
                                          <p:spTgt spid="6800"/>
                                        </p:tgtEl>
                                        <p:attrNameLst>
                                          <p:attrName>style.visibility</p:attrName>
                                        </p:attrNameLst>
                                      </p:cBhvr>
                                      <p:to>
                                        <p:strVal val="visible"/>
                                      </p:to>
                                    </p:set>
                                    <p:animEffect transition="in" filter="fade">
                                      <p:cBhvr>
                                        <p:cTn id="22" dur="1000"/>
                                        <p:tgtEl>
                                          <p:spTgt spid="6800"/>
                                        </p:tgtEl>
                                      </p:cBhvr>
                                    </p:animEffect>
                                  </p:childTnLst>
                                </p:cTn>
                              </p:par>
                              <p:par>
                                <p:cTn id="23" presetID="10" presetClass="entr" presetSubtype="0" fill="hold" nodeType="withEffect">
                                  <p:stCondLst>
                                    <p:cond delay="0"/>
                                  </p:stCondLst>
                                  <p:childTnLst>
                                    <p:set>
                                      <p:cBhvr>
                                        <p:cTn id="24" dur="1" fill="hold">
                                          <p:stCondLst>
                                            <p:cond delay="0"/>
                                          </p:stCondLst>
                                        </p:cTn>
                                        <p:tgtEl>
                                          <p:spTgt spid="6804"/>
                                        </p:tgtEl>
                                        <p:attrNameLst>
                                          <p:attrName>style.visibility</p:attrName>
                                        </p:attrNameLst>
                                      </p:cBhvr>
                                      <p:to>
                                        <p:strVal val="visible"/>
                                      </p:to>
                                    </p:set>
                                    <p:animEffect transition="in" filter="fade">
                                      <p:cBhvr>
                                        <p:cTn id="25" dur="1000"/>
                                        <p:tgtEl>
                                          <p:spTgt spid="6804"/>
                                        </p:tgtEl>
                                      </p:cBhvr>
                                    </p:animEffect>
                                  </p:childTnLst>
                                </p:cTn>
                              </p:par>
                              <p:par>
                                <p:cTn id="26" presetID="10" presetClass="entr" presetSubtype="0" fill="hold" nodeType="withEffect">
                                  <p:stCondLst>
                                    <p:cond delay="0"/>
                                  </p:stCondLst>
                                  <p:childTnLst>
                                    <p:set>
                                      <p:cBhvr>
                                        <p:cTn id="27" dur="1" fill="hold">
                                          <p:stCondLst>
                                            <p:cond delay="0"/>
                                          </p:stCondLst>
                                        </p:cTn>
                                        <p:tgtEl>
                                          <p:spTgt spid="6808"/>
                                        </p:tgtEl>
                                        <p:attrNameLst>
                                          <p:attrName>style.visibility</p:attrName>
                                        </p:attrNameLst>
                                      </p:cBhvr>
                                      <p:to>
                                        <p:strVal val="visible"/>
                                      </p:to>
                                    </p:set>
                                    <p:animEffect transition="in" filter="fade">
                                      <p:cBhvr>
                                        <p:cTn id="28" dur="1000"/>
                                        <p:tgtEl>
                                          <p:spTgt spid="6808"/>
                                        </p:tgtEl>
                                      </p:cBhvr>
                                    </p:animEffect>
                                  </p:childTnLst>
                                </p:cTn>
                              </p:par>
                              <p:par>
                                <p:cTn id="29" presetID="10" presetClass="entr" presetSubtype="0" fill="hold" nodeType="withEffect">
                                  <p:stCondLst>
                                    <p:cond delay="0"/>
                                  </p:stCondLst>
                                  <p:childTnLst>
                                    <p:set>
                                      <p:cBhvr>
                                        <p:cTn id="30" dur="1" fill="hold">
                                          <p:stCondLst>
                                            <p:cond delay="0"/>
                                          </p:stCondLst>
                                        </p:cTn>
                                        <p:tgtEl>
                                          <p:spTgt spid="6817"/>
                                        </p:tgtEl>
                                        <p:attrNameLst>
                                          <p:attrName>style.visibility</p:attrName>
                                        </p:attrNameLst>
                                      </p:cBhvr>
                                      <p:to>
                                        <p:strVal val="visible"/>
                                      </p:to>
                                    </p:set>
                                    <p:animEffect transition="in" filter="fade">
                                      <p:cBhvr>
                                        <p:cTn id="31" dur="1000"/>
                                        <p:tgtEl>
                                          <p:spTgt spid="6817"/>
                                        </p:tgtEl>
                                      </p:cBhvr>
                                    </p:animEffect>
                                  </p:childTnLst>
                                </p:cTn>
                              </p:par>
                              <p:par>
                                <p:cTn id="32" presetID="10" presetClass="entr" presetSubtype="0" fill="hold" nodeType="withEffect">
                                  <p:stCondLst>
                                    <p:cond delay="0"/>
                                  </p:stCondLst>
                                  <p:childTnLst>
                                    <p:set>
                                      <p:cBhvr>
                                        <p:cTn id="33" dur="1" fill="hold">
                                          <p:stCondLst>
                                            <p:cond delay="0"/>
                                          </p:stCondLst>
                                        </p:cTn>
                                        <p:tgtEl>
                                          <p:spTgt spid="6822"/>
                                        </p:tgtEl>
                                        <p:attrNameLst>
                                          <p:attrName>style.visibility</p:attrName>
                                        </p:attrNameLst>
                                      </p:cBhvr>
                                      <p:to>
                                        <p:strVal val="visible"/>
                                      </p:to>
                                    </p:set>
                                    <p:animEffect transition="in" filter="fade">
                                      <p:cBhvr>
                                        <p:cTn id="34" dur="1000"/>
                                        <p:tgtEl>
                                          <p:spTgt spid="6822"/>
                                        </p:tgtEl>
                                      </p:cBhvr>
                                    </p:animEffect>
                                  </p:childTnLst>
                                </p:cTn>
                              </p:par>
                              <p:par>
                                <p:cTn id="35" presetID="10" presetClass="entr" presetSubtype="0" fill="hold" nodeType="withEffect">
                                  <p:stCondLst>
                                    <p:cond delay="0"/>
                                  </p:stCondLst>
                                  <p:childTnLst>
                                    <p:set>
                                      <p:cBhvr>
                                        <p:cTn id="36" dur="1" fill="hold">
                                          <p:stCondLst>
                                            <p:cond delay="0"/>
                                          </p:stCondLst>
                                        </p:cTn>
                                        <p:tgtEl>
                                          <p:spTgt spid="6826"/>
                                        </p:tgtEl>
                                        <p:attrNameLst>
                                          <p:attrName>style.visibility</p:attrName>
                                        </p:attrNameLst>
                                      </p:cBhvr>
                                      <p:to>
                                        <p:strVal val="visible"/>
                                      </p:to>
                                    </p:set>
                                    <p:animEffect transition="in" filter="fade">
                                      <p:cBhvr>
                                        <p:cTn id="37" dur="1000"/>
                                        <p:tgtEl>
                                          <p:spTgt spid="6826"/>
                                        </p:tgtEl>
                                      </p:cBhvr>
                                    </p:animEffect>
                                  </p:childTnLst>
                                </p:cTn>
                              </p:par>
                              <p:par>
                                <p:cTn id="38" presetID="10" presetClass="entr" presetSubtype="0" fill="hold" nodeType="withEffect">
                                  <p:stCondLst>
                                    <p:cond delay="0"/>
                                  </p:stCondLst>
                                  <p:childTnLst>
                                    <p:set>
                                      <p:cBhvr>
                                        <p:cTn id="39" dur="1" fill="hold">
                                          <p:stCondLst>
                                            <p:cond delay="0"/>
                                          </p:stCondLst>
                                        </p:cTn>
                                        <p:tgtEl>
                                          <p:spTgt spid="6832"/>
                                        </p:tgtEl>
                                        <p:attrNameLst>
                                          <p:attrName>style.visibility</p:attrName>
                                        </p:attrNameLst>
                                      </p:cBhvr>
                                      <p:to>
                                        <p:strVal val="visible"/>
                                      </p:to>
                                    </p:set>
                                    <p:animEffect transition="in" filter="fade">
                                      <p:cBhvr>
                                        <p:cTn id="40" dur="1000"/>
                                        <p:tgtEl>
                                          <p:spTgt spid="6832"/>
                                        </p:tgtEl>
                                      </p:cBhvr>
                                    </p:animEffect>
                                  </p:childTnLst>
                                </p:cTn>
                              </p:par>
                              <p:par>
                                <p:cTn id="41" presetID="10" presetClass="entr" presetSubtype="0" fill="hold" nodeType="withEffect">
                                  <p:stCondLst>
                                    <p:cond delay="0"/>
                                  </p:stCondLst>
                                  <p:childTnLst>
                                    <p:set>
                                      <p:cBhvr>
                                        <p:cTn id="42" dur="1" fill="hold">
                                          <p:stCondLst>
                                            <p:cond delay="0"/>
                                          </p:stCondLst>
                                        </p:cTn>
                                        <p:tgtEl>
                                          <p:spTgt spid="6836"/>
                                        </p:tgtEl>
                                        <p:attrNameLst>
                                          <p:attrName>style.visibility</p:attrName>
                                        </p:attrNameLst>
                                      </p:cBhvr>
                                      <p:to>
                                        <p:strVal val="visible"/>
                                      </p:to>
                                    </p:set>
                                    <p:animEffect transition="in" filter="fade">
                                      <p:cBhvr>
                                        <p:cTn id="43" dur="1000"/>
                                        <p:tgtEl>
                                          <p:spTgt spid="6836"/>
                                        </p:tgtEl>
                                      </p:cBhvr>
                                    </p:animEffect>
                                  </p:childTnLst>
                                </p:cTn>
                              </p:par>
                              <p:par>
                                <p:cTn id="44" presetID="10" presetClass="entr" presetSubtype="0" fill="hold" nodeType="withEffect">
                                  <p:stCondLst>
                                    <p:cond delay="0"/>
                                  </p:stCondLst>
                                  <p:childTnLst>
                                    <p:set>
                                      <p:cBhvr>
                                        <p:cTn id="45" dur="1" fill="hold">
                                          <p:stCondLst>
                                            <p:cond delay="0"/>
                                          </p:stCondLst>
                                        </p:cTn>
                                        <p:tgtEl>
                                          <p:spTgt spid="6844"/>
                                        </p:tgtEl>
                                        <p:attrNameLst>
                                          <p:attrName>style.visibility</p:attrName>
                                        </p:attrNameLst>
                                      </p:cBhvr>
                                      <p:to>
                                        <p:strVal val="visible"/>
                                      </p:to>
                                    </p:set>
                                    <p:animEffect transition="in" filter="fade">
                                      <p:cBhvr>
                                        <p:cTn id="46" dur="1000"/>
                                        <p:tgtEl>
                                          <p:spTgt spid="6844"/>
                                        </p:tgtEl>
                                      </p:cBhvr>
                                    </p:animEffect>
                                  </p:childTnLst>
                                </p:cTn>
                              </p:par>
                              <p:par>
                                <p:cTn id="47" presetID="10" presetClass="entr" presetSubtype="0" fill="hold" nodeType="withEffect">
                                  <p:stCondLst>
                                    <p:cond delay="0"/>
                                  </p:stCondLst>
                                  <p:childTnLst>
                                    <p:set>
                                      <p:cBhvr>
                                        <p:cTn id="48" dur="1" fill="hold">
                                          <p:stCondLst>
                                            <p:cond delay="0"/>
                                          </p:stCondLst>
                                        </p:cTn>
                                        <p:tgtEl>
                                          <p:spTgt spid="6859"/>
                                        </p:tgtEl>
                                        <p:attrNameLst>
                                          <p:attrName>style.visibility</p:attrName>
                                        </p:attrNameLst>
                                      </p:cBhvr>
                                      <p:to>
                                        <p:strVal val="visible"/>
                                      </p:to>
                                    </p:set>
                                    <p:animEffect transition="in" filter="fade">
                                      <p:cBhvr>
                                        <p:cTn id="49" dur="1000"/>
                                        <p:tgtEl>
                                          <p:spTgt spid="6859"/>
                                        </p:tgtEl>
                                      </p:cBhvr>
                                    </p:animEffect>
                                  </p:childTnLst>
                                </p:cTn>
                              </p:par>
                              <p:par>
                                <p:cTn id="50" presetID="10" presetClass="entr" presetSubtype="0" fill="hold" nodeType="withEffect">
                                  <p:stCondLst>
                                    <p:cond delay="0"/>
                                  </p:stCondLst>
                                  <p:childTnLst>
                                    <p:set>
                                      <p:cBhvr>
                                        <p:cTn id="51" dur="1" fill="hold">
                                          <p:stCondLst>
                                            <p:cond delay="0"/>
                                          </p:stCondLst>
                                        </p:cTn>
                                        <p:tgtEl>
                                          <p:spTgt spid="6861"/>
                                        </p:tgtEl>
                                        <p:attrNameLst>
                                          <p:attrName>style.visibility</p:attrName>
                                        </p:attrNameLst>
                                      </p:cBhvr>
                                      <p:to>
                                        <p:strVal val="visible"/>
                                      </p:to>
                                    </p:set>
                                    <p:animEffect transition="in" filter="fade">
                                      <p:cBhvr>
                                        <p:cTn id="52" dur="1000"/>
                                        <p:tgtEl>
                                          <p:spTgt spid="6861"/>
                                        </p:tgtEl>
                                      </p:cBhvr>
                                    </p:animEffect>
                                  </p:childTnLst>
                                </p:cTn>
                              </p:par>
                              <p:par>
                                <p:cTn id="53" presetID="10" presetClass="entr" presetSubtype="0" fill="hold" nodeType="withEffect">
                                  <p:stCondLst>
                                    <p:cond delay="0"/>
                                  </p:stCondLst>
                                  <p:childTnLst>
                                    <p:set>
                                      <p:cBhvr>
                                        <p:cTn id="54" dur="1" fill="hold">
                                          <p:stCondLst>
                                            <p:cond delay="0"/>
                                          </p:stCondLst>
                                        </p:cTn>
                                        <p:tgtEl>
                                          <p:spTgt spid="6880"/>
                                        </p:tgtEl>
                                        <p:attrNameLst>
                                          <p:attrName>style.visibility</p:attrName>
                                        </p:attrNameLst>
                                      </p:cBhvr>
                                      <p:to>
                                        <p:strVal val="visible"/>
                                      </p:to>
                                    </p:set>
                                    <p:animEffect transition="in" filter="fade">
                                      <p:cBhvr>
                                        <p:cTn id="55" dur="1000"/>
                                        <p:tgtEl>
                                          <p:spTgt spid="6880"/>
                                        </p:tgtEl>
                                      </p:cBhvr>
                                    </p:animEffect>
                                  </p:childTnLst>
                                </p:cTn>
                              </p:par>
                              <p:par>
                                <p:cTn id="56" presetID="10" presetClass="entr" presetSubtype="0" fill="hold" nodeType="withEffect">
                                  <p:stCondLst>
                                    <p:cond delay="0"/>
                                  </p:stCondLst>
                                  <p:childTnLst>
                                    <p:set>
                                      <p:cBhvr>
                                        <p:cTn id="57" dur="1" fill="hold">
                                          <p:stCondLst>
                                            <p:cond delay="0"/>
                                          </p:stCondLst>
                                        </p:cTn>
                                        <p:tgtEl>
                                          <p:spTgt spid="6888"/>
                                        </p:tgtEl>
                                        <p:attrNameLst>
                                          <p:attrName>style.visibility</p:attrName>
                                        </p:attrNameLst>
                                      </p:cBhvr>
                                      <p:to>
                                        <p:strVal val="visible"/>
                                      </p:to>
                                    </p:set>
                                    <p:animEffect transition="in" filter="fade">
                                      <p:cBhvr>
                                        <p:cTn id="58" dur="1000"/>
                                        <p:tgtEl>
                                          <p:spTgt spid="6888"/>
                                        </p:tgtEl>
                                      </p:cBhvr>
                                    </p:animEffect>
                                  </p:childTnLst>
                                </p:cTn>
                              </p:par>
                              <p:par>
                                <p:cTn id="59" presetID="10" presetClass="entr" presetSubtype="0" fill="hold" nodeType="withEffect">
                                  <p:stCondLst>
                                    <p:cond delay="0"/>
                                  </p:stCondLst>
                                  <p:childTnLst>
                                    <p:set>
                                      <p:cBhvr>
                                        <p:cTn id="60" dur="1" fill="hold">
                                          <p:stCondLst>
                                            <p:cond delay="0"/>
                                          </p:stCondLst>
                                        </p:cTn>
                                        <p:tgtEl>
                                          <p:spTgt spid="6890"/>
                                        </p:tgtEl>
                                        <p:attrNameLst>
                                          <p:attrName>style.visibility</p:attrName>
                                        </p:attrNameLst>
                                      </p:cBhvr>
                                      <p:to>
                                        <p:strVal val="visible"/>
                                      </p:to>
                                    </p:set>
                                    <p:animEffect transition="in" filter="fade">
                                      <p:cBhvr>
                                        <p:cTn id="61" dur="1000"/>
                                        <p:tgtEl>
                                          <p:spTgt spid="6890"/>
                                        </p:tgtEl>
                                      </p:cBhvr>
                                    </p:animEffect>
                                  </p:childTnLst>
                                </p:cTn>
                              </p:par>
                              <p:par>
                                <p:cTn id="62" presetID="10" presetClass="entr" presetSubtype="0" fill="hold" nodeType="withEffect">
                                  <p:stCondLst>
                                    <p:cond delay="0"/>
                                  </p:stCondLst>
                                  <p:childTnLst>
                                    <p:set>
                                      <p:cBhvr>
                                        <p:cTn id="63" dur="1" fill="hold">
                                          <p:stCondLst>
                                            <p:cond delay="0"/>
                                          </p:stCondLst>
                                        </p:cTn>
                                        <p:tgtEl>
                                          <p:spTgt spid="6898"/>
                                        </p:tgtEl>
                                        <p:attrNameLst>
                                          <p:attrName>style.visibility</p:attrName>
                                        </p:attrNameLst>
                                      </p:cBhvr>
                                      <p:to>
                                        <p:strVal val="visible"/>
                                      </p:to>
                                    </p:set>
                                    <p:animEffect transition="in" filter="fade">
                                      <p:cBhvr>
                                        <p:cTn id="64" dur="1000"/>
                                        <p:tgtEl>
                                          <p:spTgt spid="6898"/>
                                        </p:tgtEl>
                                      </p:cBhvr>
                                    </p:animEffect>
                                  </p:childTnLst>
                                </p:cTn>
                              </p:par>
                              <p:par>
                                <p:cTn id="65" presetID="10" presetClass="entr" presetSubtype="0" fill="hold" nodeType="withEffect">
                                  <p:stCondLst>
                                    <p:cond delay="0"/>
                                  </p:stCondLst>
                                  <p:childTnLst>
                                    <p:set>
                                      <p:cBhvr>
                                        <p:cTn id="66" dur="1" fill="hold">
                                          <p:stCondLst>
                                            <p:cond delay="0"/>
                                          </p:stCondLst>
                                        </p:cTn>
                                        <p:tgtEl>
                                          <p:spTgt spid="6900"/>
                                        </p:tgtEl>
                                        <p:attrNameLst>
                                          <p:attrName>style.visibility</p:attrName>
                                        </p:attrNameLst>
                                      </p:cBhvr>
                                      <p:to>
                                        <p:strVal val="visible"/>
                                      </p:to>
                                    </p:set>
                                    <p:animEffect transition="in" filter="fade">
                                      <p:cBhvr>
                                        <p:cTn id="67" dur="1000"/>
                                        <p:tgtEl>
                                          <p:spTgt spid="6900"/>
                                        </p:tgtEl>
                                      </p:cBhvr>
                                    </p:animEffect>
                                  </p:childTnLst>
                                </p:cTn>
                              </p:par>
                              <p:par>
                                <p:cTn id="68" presetID="10" presetClass="entr" presetSubtype="0" fill="hold" nodeType="withEffect">
                                  <p:stCondLst>
                                    <p:cond delay="0"/>
                                  </p:stCondLst>
                                  <p:childTnLst>
                                    <p:set>
                                      <p:cBhvr>
                                        <p:cTn id="69" dur="1" fill="hold">
                                          <p:stCondLst>
                                            <p:cond delay="0"/>
                                          </p:stCondLst>
                                        </p:cTn>
                                        <p:tgtEl>
                                          <p:spTgt spid="6906"/>
                                        </p:tgtEl>
                                        <p:attrNameLst>
                                          <p:attrName>style.visibility</p:attrName>
                                        </p:attrNameLst>
                                      </p:cBhvr>
                                      <p:to>
                                        <p:strVal val="visible"/>
                                      </p:to>
                                    </p:set>
                                    <p:animEffect transition="in" filter="fade">
                                      <p:cBhvr>
                                        <p:cTn id="70" dur="1000"/>
                                        <p:tgtEl>
                                          <p:spTgt spid="6906"/>
                                        </p:tgtEl>
                                      </p:cBhvr>
                                    </p:animEffect>
                                  </p:childTnLst>
                                </p:cTn>
                              </p:par>
                              <p:par>
                                <p:cTn id="71" presetID="10" presetClass="entr" presetSubtype="0" fill="hold" nodeType="withEffect">
                                  <p:stCondLst>
                                    <p:cond delay="0"/>
                                  </p:stCondLst>
                                  <p:childTnLst>
                                    <p:set>
                                      <p:cBhvr>
                                        <p:cTn id="72" dur="1" fill="hold">
                                          <p:stCondLst>
                                            <p:cond delay="0"/>
                                          </p:stCondLst>
                                        </p:cTn>
                                        <p:tgtEl>
                                          <p:spTgt spid="6912"/>
                                        </p:tgtEl>
                                        <p:attrNameLst>
                                          <p:attrName>style.visibility</p:attrName>
                                        </p:attrNameLst>
                                      </p:cBhvr>
                                      <p:to>
                                        <p:strVal val="visible"/>
                                      </p:to>
                                    </p:set>
                                    <p:animEffect transition="in" filter="fade">
                                      <p:cBhvr>
                                        <p:cTn id="73" dur="1000"/>
                                        <p:tgtEl>
                                          <p:spTgt spid="6912"/>
                                        </p:tgtEl>
                                      </p:cBhvr>
                                    </p:animEffect>
                                  </p:childTnLst>
                                </p:cTn>
                              </p:par>
                              <p:par>
                                <p:cTn id="74" presetID="10" presetClass="entr" presetSubtype="0" fill="hold" nodeType="withEffect">
                                  <p:stCondLst>
                                    <p:cond delay="0"/>
                                  </p:stCondLst>
                                  <p:childTnLst>
                                    <p:set>
                                      <p:cBhvr>
                                        <p:cTn id="75" dur="1" fill="hold">
                                          <p:stCondLst>
                                            <p:cond delay="0"/>
                                          </p:stCondLst>
                                        </p:cTn>
                                        <p:tgtEl>
                                          <p:spTgt spid="6914"/>
                                        </p:tgtEl>
                                        <p:attrNameLst>
                                          <p:attrName>style.visibility</p:attrName>
                                        </p:attrNameLst>
                                      </p:cBhvr>
                                      <p:to>
                                        <p:strVal val="visible"/>
                                      </p:to>
                                    </p:set>
                                    <p:animEffect transition="in" filter="fade">
                                      <p:cBhvr>
                                        <p:cTn id="76" dur="1000"/>
                                        <p:tgtEl>
                                          <p:spTgt spid="6914"/>
                                        </p:tgtEl>
                                      </p:cBhvr>
                                    </p:animEffect>
                                  </p:childTnLst>
                                </p:cTn>
                              </p:par>
                              <p:par>
                                <p:cTn id="77" presetID="10" presetClass="entr" presetSubtype="0" fill="hold" nodeType="withEffect">
                                  <p:stCondLst>
                                    <p:cond delay="0"/>
                                  </p:stCondLst>
                                  <p:childTnLst>
                                    <p:set>
                                      <p:cBhvr>
                                        <p:cTn id="78" dur="1" fill="hold">
                                          <p:stCondLst>
                                            <p:cond delay="0"/>
                                          </p:stCondLst>
                                        </p:cTn>
                                        <p:tgtEl>
                                          <p:spTgt spid="6919"/>
                                        </p:tgtEl>
                                        <p:attrNameLst>
                                          <p:attrName>style.visibility</p:attrName>
                                        </p:attrNameLst>
                                      </p:cBhvr>
                                      <p:to>
                                        <p:strVal val="visible"/>
                                      </p:to>
                                    </p:set>
                                    <p:animEffect transition="in" filter="fade">
                                      <p:cBhvr>
                                        <p:cTn id="79" dur="1000"/>
                                        <p:tgtEl>
                                          <p:spTgt spid="6919"/>
                                        </p:tgtEl>
                                      </p:cBhvr>
                                    </p:animEffect>
                                  </p:childTnLst>
                                </p:cTn>
                              </p:par>
                              <p:par>
                                <p:cTn id="80" presetID="10" presetClass="entr" presetSubtype="0" fill="hold" nodeType="withEffect">
                                  <p:stCondLst>
                                    <p:cond delay="0"/>
                                  </p:stCondLst>
                                  <p:childTnLst>
                                    <p:set>
                                      <p:cBhvr>
                                        <p:cTn id="81" dur="1" fill="hold">
                                          <p:stCondLst>
                                            <p:cond delay="0"/>
                                          </p:stCondLst>
                                        </p:cTn>
                                        <p:tgtEl>
                                          <p:spTgt spid="6928"/>
                                        </p:tgtEl>
                                        <p:attrNameLst>
                                          <p:attrName>style.visibility</p:attrName>
                                        </p:attrNameLst>
                                      </p:cBhvr>
                                      <p:to>
                                        <p:strVal val="visible"/>
                                      </p:to>
                                    </p:set>
                                    <p:animEffect transition="in" filter="fade">
                                      <p:cBhvr>
                                        <p:cTn id="82" dur="1000"/>
                                        <p:tgtEl>
                                          <p:spTgt spid="6928"/>
                                        </p:tgtEl>
                                      </p:cBhvr>
                                    </p:animEffect>
                                  </p:childTnLst>
                                </p:cTn>
                              </p:par>
                              <p:par>
                                <p:cTn id="83" presetID="10" presetClass="entr" presetSubtype="0" fill="hold" nodeType="withEffect">
                                  <p:stCondLst>
                                    <p:cond delay="0"/>
                                  </p:stCondLst>
                                  <p:childTnLst>
                                    <p:set>
                                      <p:cBhvr>
                                        <p:cTn id="84" dur="1" fill="hold">
                                          <p:stCondLst>
                                            <p:cond delay="0"/>
                                          </p:stCondLst>
                                        </p:cTn>
                                        <p:tgtEl>
                                          <p:spTgt spid="6935"/>
                                        </p:tgtEl>
                                        <p:attrNameLst>
                                          <p:attrName>style.visibility</p:attrName>
                                        </p:attrNameLst>
                                      </p:cBhvr>
                                      <p:to>
                                        <p:strVal val="visible"/>
                                      </p:to>
                                    </p:set>
                                    <p:animEffect transition="in" filter="fade">
                                      <p:cBhvr>
                                        <p:cTn id="85" dur="1000"/>
                                        <p:tgtEl>
                                          <p:spTgt spid="6935"/>
                                        </p:tgtEl>
                                      </p:cBhvr>
                                    </p:animEffect>
                                  </p:childTnLst>
                                </p:cTn>
                              </p:par>
                              <p:par>
                                <p:cTn id="86" presetID="10" presetClass="entr" presetSubtype="0" fill="hold" nodeType="withEffect">
                                  <p:stCondLst>
                                    <p:cond delay="0"/>
                                  </p:stCondLst>
                                  <p:childTnLst>
                                    <p:set>
                                      <p:cBhvr>
                                        <p:cTn id="87" dur="1" fill="hold">
                                          <p:stCondLst>
                                            <p:cond delay="0"/>
                                          </p:stCondLst>
                                        </p:cTn>
                                        <p:tgtEl>
                                          <p:spTgt spid="6944"/>
                                        </p:tgtEl>
                                        <p:attrNameLst>
                                          <p:attrName>style.visibility</p:attrName>
                                        </p:attrNameLst>
                                      </p:cBhvr>
                                      <p:to>
                                        <p:strVal val="visible"/>
                                      </p:to>
                                    </p:set>
                                    <p:animEffect transition="in" filter="fade">
                                      <p:cBhvr>
                                        <p:cTn id="88" dur="1000"/>
                                        <p:tgtEl>
                                          <p:spTgt spid="6944"/>
                                        </p:tgtEl>
                                      </p:cBhvr>
                                    </p:animEffect>
                                  </p:childTnLst>
                                </p:cTn>
                              </p:par>
                              <p:par>
                                <p:cTn id="89" presetID="10" presetClass="entr" presetSubtype="0" fill="hold" nodeType="withEffect">
                                  <p:stCondLst>
                                    <p:cond delay="0"/>
                                  </p:stCondLst>
                                  <p:childTnLst>
                                    <p:set>
                                      <p:cBhvr>
                                        <p:cTn id="90" dur="1" fill="hold">
                                          <p:stCondLst>
                                            <p:cond delay="0"/>
                                          </p:stCondLst>
                                        </p:cTn>
                                        <p:tgtEl>
                                          <p:spTgt spid="6952"/>
                                        </p:tgtEl>
                                        <p:attrNameLst>
                                          <p:attrName>style.visibility</p:attrName>
                                        </p:attrNameLst>
                                      </p:cBhvr>
                                      <p:to>
                                        <p:strVal val="visible"/>
                                      </p:to>
                                    </p:set>
                                    <p:animEffect transition="in" filter="fade">
                                      <p:cBhvr>
                                        <p:cTn id="91" dur="1000"/>
                                        <p:tgtEl>
                                          <p:spTgt spid="6952"/>
                                        </p:tgtEl>
                                      </p:cBhvr>
                                    </p:animEffect>
                                  </p:childTnLst>
                                </p:cTn>
                              </p:par>
                              <p:par>
                                <p:cTn id="92" presetID="10" presetClass="entr" presetSubtype="0" fill="hold" nodeType="withEffect">
                                  <p:stCondLst>
                                    <p:cond delay="0"/>
                                  </p:stCondLst>
                                  <p:childTnLst>
                                    <p:set>
                                      <p:cBhvr>
                                        <p:cTn id="93" dur="1" fill="hold">
                                          <p:stCondLst>
                                            <p:cond delay="0"/>
                                          </p:stCondLst>
                                        </p:cTn>
                                        <p:tgtEl>
                                          <p:spTgt spid="6956"/>
                                        </p:tgtEl>
                                        <p:attrNameLst>
                                          <p:attrName>style.visibility</p:attrName>
                                        </p:attrNameLst>
                                      </p:cBhvr>
                                      <p:to>
                                        <p:strVal val="visible"/>
                                      </p:to>
                                    </p:set>
                                    <p:animEffect transition="in" filter="fade">
                                      <p:cBhvr>
                                        <p:cTn id="94" dur="1000"/>
                                        <p:tgtEl>
                                          <p:spTgt spid="6956"/>
                                        </p:tgtEl>
                                      </p:cBhvr>
                                    </p:animEffect>
                                  </p:childTnLst>
                                </p:cTn>
                              </p:par>
                              <p:par>
                                <p:cTn id="95" presetID="10" presetClass="entr" presetSubtype="0" fill="hold" nodeType="withEffect">
                                  <p:stCondLst>
                                    <p:cond delay="0"/>
                                  </p:stCondLst>
                                  <p:childTnLst>
                                    <p:set>
                                      <p:cBhvr>
                                        <p:cTn id="96" dur="1" fill="hold">
                                          <p:stCondLst>
                                            <p:cond delay="0"/>
                                          </p:stCondLst>
                                        </p:cTn>
                                        <p:tgtEl>
                                          <p:spTgt spid="6972"/>
                                        </p:tgtEl>
                                        <p:attrNameLst>
                                          <p:attrName>style.visibility</p:attrName>
                                        </p:attrNameLst>
                                      </p:cBhvr>
                                      <p:to>
                                        <p:strVal val="visible"/>
                                      </p:to>
                                    </p:set>
                                    <p:animEffect transition="in" filter="fade">
                                      <p:cBhvr>
                                        <p:cTn id="97" dur="1000"/>
                                        <p:tgtEl>
                                          <p:spTgt spid="6972"/>
                                        </p:tgtEl>
                                      </p:cBhvr>
                                    </p:animEffect>
                                  </p:childTnLst>
                                </p:cTn>
                              </p:par>
                              <p:par>
                                <p:cTn id="98" presetID="10" presetClass="entr" presetSubtype="0" fill="hold" nodeType="withEffect">
                                  <p:stCondLst>
                                    <p:cond delay="0"/>
                                  </p:stCondLst>
                                  <p:childTnLst>
                                    <p:set>
                                      <p:cBhvr>
                                        <p:cTn id="99" dur="1" fill="hold">
                                          <p:stCondLst>
                                            <p:cond delay="0"/>
                                          </p:stCondLst>
                                        </p:cTn>
                                        <p:tgtEl>
                                          <p:spTgt spid="6976"/>
                                        </p:tgtEl>
                                        <p:attrNameLst>
                                          <p:attrName>style.visibility</p:attrName>
                                        </p:attrNameLst>
                                      </p:cBhvr>
                                      <p:to>
                                        <p:strVal val="visible"/>
                                      </p:to>
                                    </p:set>
                                    <p:animEffect transition="in" filter="fade">
                                      <p:cBhvr>
                                        <p:cTn id="100" dur="1000"/>
                                        <p:tgtEl>
                                          <p:spTgt spid="6976"/>
                                        </p:tgtEl>
                                      </p:cBhvr>
                                    </p:animEffect>
                                  </p:childTnLst>
                                </p:cTn>
                              </p:par>
                              <p:par>
                                <p:cTn id="101" presetID="10" presetClass="entr" presetSubtype="0" fill="hold" nodeType="withEffect">
                                  <p:stCondLst>
                                    <p:cond delay="0"/>
                                  </p:stCondLst>
                                  <p:childTnLst>
                                    <p:set>
                                      <p:cBhvr>
                                        <p:cTn id="102" dur="1" fill="hold">
                                          <p:stCondLst>
                                            <p:cond delay="0"/>
                                          </p:stCondLst>
                                        </p:cTn>
                                        <p:tgtEl>
                                          <p:spTgt spid="6989"/>
                                        </p:tgtEl>
                                        <p:attrNameLst>
                                          <p:attrName>style.visibility</p:attrName>
                                        </p:attrNameLst>
                                      </p:cBhvr>
                                      <p:to>
                                        <p:strVal val="visible"/>
                                      </p:to>
                                    </p:set>
                                    <p:animEffect transition="in" filter="fade">
                                      <p:cBhvr>
                                        <p:cTn id="103" dur="1000"/>
                                        <p:tgtEl>
                                          <p:spTgt spid="6989"/>
                                        </p:tgtEl>
                                      </p:cBhvr>
                                    </p:animEffect>
                                  </p:childTnLst>
                                </p:cTn>
                              </p:par>
                              <p:par>
                                <p:cTn id="104" presetID="10" presetClass="entr" presetSubtype="0" fill="hold" nodeType="withEffect">
                                  <p:stCondLst>
                                    <p:cond delay="0"/>
                                  </p:stCondLst>
                                  <p:childTnLst>
                                    <p:set>
                                      <p:cBhvr>
                                        <p:cTn id="105" dur="1" fill="hold">
                                          <p:stCondLst>
                                            <p:cond delay="0"/>
                                          </p:stCondLst>
                                        </p:cTn>
                                        <p:tgtEl>
                                          <p:spTgt spid="6993"/>
                                        </p:tgtEl>
                                        <p:attrNameLst>
                                          <p:attrName>style.visibility</p:attrName>
                                        </p:attrNameLst>
                                      </p:cBhvr>
                                      <p:to>
                                        <p:strVal val="visible"/>
                                      </p:to>
                                    </p:set>
                                    <p:animEffect transition="in" filter="fade">
                                      <p:cBhvr>
                                        <p:cTn id="106" dur="1000"/>
                                        <p:tgtEl>
                                          <p:spTgt spid="6993"/>
                                        </p:tgtEl>
                                      </p:cBhvr>
                                    </p:animEffect>
                                  </p:childTnLst>
                                </p:cTn>
                              </p:par>
                              <p:par>
                                <p:cTn id="107" presetID="10" presetClass="entr" presetSubtype="0" fill="hold" nodeType="withEffect">
                                  <p:stCondLst>
                                    <p:cond delay="0"/>
                                  </p:stCondLst>
                                  <p:childTnLst>
                                    <p:set>
                                      <p:cBhvr>
                                        <p:cTn id="108" dur="1" fill="hold">
                                          <p:stCondLst>
                                            <p:cond delay="0"/>
                                          </p:stCondLst>
                                        </p:cTn>
                                        <p:tgtEl>
                                          <p:spTgt spid="6998"/>
                                        </p:tgtEl>
                                        <p:attrNameLst>
                                          <p:attrName>style.visibility</p:attrName>
                                        </p:attrNameLst>
                                      </p:cBhvr>
                                      <p:to>
                                        <p:strVal val="visible"/>
                                      </p:to>
                                    </p:set>
                                    <p:animEffect transition="in" filter="fade">
                                      <p:cBhvr>
                                        <p:cTn id="109" dur="1000"/>
                                        <p:tgtEl>
                                          <p:spTgt spid="6998"/>
                                        </p:tgtEl>
                                      </p:cBhvr>
                                    </p:animEffect>
                                  </p:childTnLst>
                                </p:cTn>
                              </p:par>
                              <p:par>
                                <p:cTn id="110" presetID="10" presetClass="entr" presetSubtype="0" fill="hold" nodeType="withEffect">
                                  <p:stCondLst>
                                    <p:cond delay="0"/>
                                  </p:stCondLst>
                                  <p:childTnLst>
                                    <p:set>
                                      <p:cBhvr>
                                        <p:cTn id="111" dur="1" fill="hold">
                                          <p:stCondLst>
                                            <p:cond delay="0"/>
                                          </p:stCondLst>
                                        </p:cTn>
                                        <p:tgtEl>
                                          <p:spTgt spid="7006"/>
                                        </p:tgtEl>
                                        <p:attrNameLst>
                                          <p:attrName>style.visibility</p:attrName>
                                        </p:attrNameLst>
                                      </p:cBhvr>
                                      <p:to>
                                        <p:strVal val="visible"/>
                                      </p:to>
                                    </p:set>
                                    <p:animEffect transition="in" filter="fade">
                                      <p:cBhvr>
                                        <p:cTn id="112" dur="1000"/>
                                        <p:tgtEl>
                                          <p:spTgt spid="7006"/>
                                        </p:tgtEl>
                                      </p:cBhvr>
                                    </p:animEffect>
                                  </p:childTnLst>
                                </p:cTn>
                              </p:par>
                              <p:par>
                                <p:cTn id="113" presetID="10" presetClass="entr" presetSubtype="0" fill="hold" nodeType="withEffect">
                                  <p:stCondLst>
                                    <p:cond delay="0"/>
                                  </p:stCondLst>
                                  <p:childTnLst>
                                    <p:set>
                                      <p:cBhvr>
                                        <p:cTn id="114" dur="1" fill="hold">
                                          <p:stCondLst>
                                            <p:cond delay="0"/>
                                          </p:stCondLst>
                                        </p:cTn>
                                        <p:tgtEl>
                                          <p:spTgt spid="7008"/>
                                        </p:tgtEl>
                                        <p:attrNameLst>
                                          <p:attrName>style.visibility</p:attrName>
                                        </p:attrNameLst>
                                      </p:cBhvr>
                                      <p:to>
                                        <p:strVal val="visible"/>
                                      </p:to>
                                    </p:set>
                                    <p:animEffect transition="in" filter="fade">
                                      <p:cBhvr>
                                        <p:cTn id="115" dur="1000"/>
                                        <p:tgtEl>
                                          <p:spTgt spid="7008"/>
                                        </p:tgtEl>
                                      </p:cBhvr>
                                    </p:animEffect>
                                  </p:childTnLst>
                                </p:cTn>
                              </p:par>
                              <p:par>
                                <p:cTn id="116" presetID="10" presetClass="entr" presetSubtype="0" fill="hold" nodeType="withEffect">
                                  <p:stCondLst>
                                    <p:cond delay="0"/>
                                  </p:stCondLst>
                                  <p:childTnLst>
                                    <p:set>
                                      <p:cBhvr>
                                        <p:cTn id="117" dur="1" fill="hold">
                                          <p:stCondLst>
                                            <p:cond delay="0"/>
                                          </p:stCondLst>
                                        </p:cTn>
                                        <p:tgtEl>
                                          <p:spTgt spid="7014"/>
                                        </p:tgtEl>
                                        <p:attrNameLst>
                                          <p:attrName>style.visibility</p:attrName>
                                        </p:attrNameLst>
                                      </p:cBhvr>
                                      <p:to>
                                        <p:strVal val="visible"/>
                                      </p:to>
                                    </p:set>
                                    <p:animEffect transition="in" filter="fade">
                                      <p:cBhvr>
                                        <p:cTn id="118" dur="1000"/>
                                        <p:tgtEl>
                                          <p:spTgt spid="7014"/>
                                        </p:tgtEl>
                                      </p:cBhvr>
                                    </p:animEffect>
                                  </p:childTnLst>
                                </p:cTn>
                              </p:par>
                              <p:par>
                                <p:cTn id="119" presetID="10" presetClass="entr" presetSubtype="0" fill="hold" nodeType="withEffect">
                                  <p:stCondLst>
                                    <p:cond delay="0"/>
                                  </p:stCondLst>
                                  <p:childTnLst>
                                    <p:set>
                                      <p:cBhvr>
                                        <p:cTn id="120" dur="1" fill="hold">
                                          <p:stCondLst>
                                            <p:cond delay="0"/>
                                          </p:stCondLst>
                                        </p:cTn>
                                        <p:tgtEl>
                                          <p:spTgt spid="7028"/>
                                        </p:tgtEl>
                                        <p:attrNameLst>
                                          <p:attrName>style.visibility</p:attrName>
                                        </p:attrNameLst>
                                      </p:cBhvr>
                                      <p:to>
                                        <p:strVal val="visible"/>
                                      </p:to>
                                    </p:set>
                                    <p:animEffect transition="in" filter="fade">
                                      <p:cBhvr>
                                        <p:cTn id="121" dur="1000"/>
                                        <p:tgtEl>
                                          <p:spTgt spid="7028"/>
                                        </p:tgtEl>
                                      </p:cBhvr>
                                    </p:animEffect>
                                  </p:childTnLst>
                                </p:cTn>
                              </p:par>
                              <p:par>
                                <p:cTn id="122" presetID="10" presetClass="entr" presetSubtype="0" fill="hold" nodeType="withEffect">
                                  <p:stCondLst>
                                    <p:cond delay="0"/>
                                  </p:stCondLst>
                                  <p:childTnLst>
                                    <p:set>
                                      <p:cBhvr>
                                        <p:cTn id="123" dur="1" fill="hold">
                                          <p:stCondLst>
                                            <p:cond delay="0"/>
                                          </p:stCondLst>
                                        </p:cTn>
                                        <p:tgtEl>
                                          <p:spTgt spid="7043"/>
                                        </p:tgtEl>
                                        <p:attrNameLst>
                                          <p:attrName>style.visibility</p:attrName>
                                        </p:attrNameLst>
                                      </p:cBhvr>
                                      <p:to>
                                        <p:strVal val="visible"/>
                                      </p:to>
                                    </p:set>
                                    <p:animEffect transition="in" filter="fade">
                                      <p:cBhvr>
                                        <p:cTn id="124" dur="1000"/>
                                        <p:tgtEl>
                                          <p:spTgt spid="7043"/>
                                        </p:tgtEl>
                                      </p:cBhvr>
                                    </p:animEffect>
                                  </p:childTnLst>
                                </p:cTn>
                              </p:par>
                              <p:par>
                                <p:cTn id="125" presetID="10" presetClass="entr" presetSubtype="0" fill="hold" nodeType="withEffect">
                                  <p:stCondLst>
                                    <p:cond delay="0"/>
                                  </p:stCondLst>
                                  <p:childTnLst>
                                    <p:set>
                                      <p:cBhvr>
                                        <p:cTn id="126" dur="1" fill="hold">
                                          <p:stCondLst>
                                            <p:cond delay="0"/>
                                          </p:stCondLst>
                                        </p:cTn>
                                        <p:tgtEl>
                                          <p:spTgt spid="7000"/>
                                        </p:tgtEl>
                                        <p:attrNameLst>
                                          <p:attrName>style.visibility</p:attrName>
                                        </p:attrNameLst>
                                      </p:cBhvr>
                                      <p:to>
                                        <p:strVal val="visible"/>
                                      </p:to>
                                    </p:set>
                                    <p:animEffect transition="in" filter="fade">
                                      <p:cBhvr>
                                        <p:cTn id="127" dur="1000"/>
                                        <p:tgtEl>
                                          <p:spTgt spid="7000"/>
                                        </p:tgtEl>
                                      </p:cBhvr>
                                    </p:animEffect>
                                  </p:childTnLst>
                                </p:cTn>
                              </p:par>
                              <p:par>
                                <p:cTn id="128" presetID="23" presetClass="entr" presetSubtype="16" fill="hold" nodeType="withEffect">
                                  <p:stCondLst>
                                    <p:cond delay="0"/>
                                  </p:stCondLst>
                                  <p:childTnLst>
                                    <p:set>
                                      <p:cBhvr>
                                        <p:cTn id="129" dur="1" fill="hold">
                                          <p:stCondLst>
                                            <p:cond delay="0"/>
                                          </p:stCondLst>
                                        </p:cTn>
                                        <p:tgtEl>
                                          <p:spTgt spid="6781"/>
                                        </p:tgtEl>
                                        <p:attrNameLst>
                                          <p:attrName>style.visibility</p:attrName>
                                        </p:attrNameLst>
                                      </p:cBhvr>
                                      <p:to>
                                        <p:strVal val="visible"/>
                                      </p:to>
                                    </p:set>
                                    <p:anim calcmode="lin" valueType="num">
                                      <p:cBhvr additive="base">
                                        <p:cTn id="130" dur="1000"/>
                                        <p:tgtEl>
                                          <p:spTgt spid="6781"/>
                                        </p:tgtEl>
                                        <p:attrNameLst>
                                          <p:attrName>ppt_w</p:attrName>
                                        </p:attrNameLst>
                                      </p:cBhvr>
                                      <p:tavLst>
                                        <p:tav tm="0">
                                          <p:val>
                                            <p:strVal val="0"/>
                                          </p:val>
                                        </p:tav>
                                        <p:tav tm="100000">
                                          <p:val>
                                            <p:strVal val="#ppt_w"/>
                                          </p:val>
                                        </p:tav>
                                      </p:tavLst>
                                    </p:anim>
                                    <p:anim calcmode="lin" valueType="num">
                                      <p:cBhvr additive="base">
                                        <p:cTn id="131" dur="1000"/>
                                        <p:tgtEl>
                                          <p:spTgt spid="6781"/>
                                        </p:tgtEl>
                                        <p:attrNameLst>
                                          <p:attrName>ppt_h</p:attrName>
                                        </p:attrNameLst>
                                      </p:cBhvr>
                                      <p:tavLst>
                                        <p:tav tm="0">
                                          <p:val>
                                            <p:strVal val="0"/>
                                          </p:val>
                                        </p:tav>
                                        <p:tav tm="100000">
                                          <p:val>
                                            <p:strVal val="#ppt_h"/>
                                          </p:val>
                                        </p:tav>
                                      </p:tavLst>
                                    </p:anim>
                                  </p:childTnLst>
                                </p:cTn>
                              </p:par>
                              <p:par>
                                <p:cTn id="132" presetID="23" presetClass="entr" presetSubtype="16" fill="hold" nodeType="withEffect">
                                  <p:stCondLst>
                                    <p:cond delay="0"/>
                                  </p:stCondLst>
                                  <p:childTnLst>
                                    <p:set>
                                      <p:cBhvr>
                                        <p:cTn id="133" dur="1" fill="hold">
                                          <p:stCondLst>
                                            <p:cond delay="0"/>
                                          </p:stCondLst>
                                        </p:cTn>
                                        <p:tgtEl>
                                          <p:spTgt spid="6783"/>
                                        </p:tgtEl>
                                        <p:attrNameLst>
                                          <p:attrName>style.visibility</p:attrName>
                                        </p:attrNameLst>
                                      </p:cBhvr>
                                      <p:to>
                                        <p:strVal val="visible"/>
                                      </p:to>
                                    </p:set>
                                    <p:anim calcmode="lin" valueType="num">
                                      <p:cBhvr additive="base">
                                        <p:cTn id="134" dur="1000"/>
                                        <p:tgtEl>
                                          <p:spTgt spid="6783"/>
                                        </p:tgtEl>
                                        <p:attrNameLst>
                                          <p:attrName>ppt_w</p:attrName>
                                        </p:attrNameLst>
                                      </p:cBhvr>
                                      <p:tavLst>
                                        <p:tav tm="0">
                                          <p:val>
                                            <p:strVal val="0"/>
                                          </p:val>
                                        </p:tav>
                                        <p:tav tm="100000">
                                          <p:val>
                                            <p:strVal val="#ppt_w"/>
                                          </p:val>
                                        </p:tav>
                                      </p:tavLst>
                                    </p:anim>
                                    <p:anim calcmode="lin" valueType="num">
                                      <p:cBhvr additive="base">
                                        <p:cTn id="135" dur="1000"/>
                                        <p:tgtEl>
                                          <p:spTgt spid="6783"/>
                                        </p:tgtEl>
                                        <p:attrNameLst>
                                          <p:attrName>ppt_h</p:attrName>
                                        </p:attrNameLst>
                                      </p:cBhvr>
                                      <p:tavLst>
                                        <p:tav tm="0">
                                          <p:val>
                                            <p:strVal val="0"/>
                                          </p:val>
                                        </p:tav>
                                        <p:tav tm="100000">
                                          <p:val>
                                            <p:strVal val="#ppt_h"/>
                                          </p:val>
                                        </p:tav>
                                      </p:tavLst>
                                    </p:anim>
                                  </p:childTnLst>
                                </p:cTn>
                              </p:par>
                              <p:par>
                                <p:cTn id="136" presetID="23" presetClass="entr" presetSubtype="16" fill="hold" nodeType="withEffect">
                                  <p:stCondLst>
                                    <p:cond delay="0"/>
                                  </p:stCondLst>
                                  <p:childTnLst>
                                    <p:set>
                                      <p:cBhvr>
                                        <p:cTn id="137" dur="1" fill="hold">
                                          <p:stCondLst>
                                            <p:cond delay="0"/>
                                          </p:stCondLst>
                                        </p:cTn>
                                        <p:tgtEl>
                                          <p:spTgt spid="6788"/>
                                        </p:tgtEl>
                                        <p:attrNameLst>
                                          <p:attrName>style.visibility</p:attrName>
                                        </p:attrNameLst>
                                      </p:cBhvr>
                                      <p:to>
                                        <p:strVal val="visible"/>
                                      </p:to>
                                    </p:set>
                                    <p:anim calcmode="lin" valueType="num">
                                      <p:cBhvr additive="base">
                                        <p:cTn id="138" dur="1000"/>
                                        <p:tgtEl>
                                          <p:spTgt spid="6788"/>
                                        </p:tgtEl>
                                        <p:attrNameLst>
                                          <p:attrName>ppt_w</p:attrName>
                                        </p:attrNameLst>
                                      </p:cBhvr>
                                      <p:tavLst>
                                        <p:tav tm="0">
                                          <p:val>
                                            <p:strVal val="0"/>
                                          </p:val>
                                        </p:tav>
                                        <p:tav tm="100000">
                                          <p:val>
                                            <p:strVal val="#ppt_w"/>
                                          </p:val>
                                        </p:tav>
                                      </p:tavLst>
                                    </p:anim>
                                    <p:anim calcmode="lin" valueType="num">
                                      <p:cBhvr additive="base">
                                        <p:cTn id="139" dur="1000"/>
                                        <p:tgtEl>
                                          <p:spTgt spid="6788"/>
                                        </p:tgtEl>
                                        <p:attrNameLst>
                                          <p:attrName>ppt_h</p:attrName>
                                        </p:attrNameLst>
                                      </p:cBhvr>
                                      <p:tavLst>
                                        <p:tav tm="0">
                                          <p:val>
                                            <p:strVal val="0"/>
                                          </p:val>
                                        </p:tav>
                                        <p:tav tm="100000">
                                          <p:val>
                                            <p:strVal val="#ppt_h"/>
                                          </p:val>
                                        </p:tav>
                                      </p:tavLst>
                                    </p:anim>
                                  </p:childTnLst>
                                </p:cTn>
                              </p:par>
                              <p:par>
                                <p:cTn id="140" presetID="23" presetClass="entr" presetSubtype="16" fill="hold" nodeType="withEffect">
                                  <p:stCondLst>
                                    <p:cond delay="0"/>
                                  </p:stCondLst>
                                  <p:childTnLst>
                                    <p:set>
                                      <p:cBhvr>
                                        <p:cTn id="141" dur="1" fill="hold">
                                          <p:stCondLst>
                                            <p:cond delay="0"/>
                                          </p:stCondLst>
                                        </p:cTn>
                                        <p:tgtEl>
                                          <p:spTgt spid="6797"/>
                                        </p:tgtEl>
                                        <p:attrNameLst>
                                          <p:attrName>style.visibility</p:attrName>
                                        </p:attrNameLst>
                                      </p:cBhvr>
                                      <p:to>
                                        <p:strVal val="visible"/>
                                      </p:to>
                                    </p:set>
                                    <p:anim calcmode="lin" valueType="num">
                                      <p:cBhvr additive="base">
                                        <p:cTn id="142" dur="1000"/>
                                        <p:tgtEl>
                                          <p:spTgt spid="6797"/>
                                        </p:tgtEl>
                                        <p:attrNameLst>
                                          <p:attrName>ppt_w</p:attrName>
                                        </p:attrNameLst>
                                      </p:cBhvr>
                                      <p:tavLst>
                                        <p:tav tm="0">
                                          <p:val>
                                            <p:strVal val="0"/>
                                          </p:val>
                                        </p:tav>
                                        <p:tav tm="100000">
                                          <p:val>
                                            <p:strVal val="#ppt_w"/>
                                          </p:val>
                                        </p:tav>
                                      </p:tavLst>
                                    </p:anim>
                                    <p:anim calcmode="lin" valueType="num">
                                      <p:cBhvr additive="base">
                                        <p:cTn id="143" dur="1000"/>
                                        <p:tgtEl>
                                          <p:spTgt spid="6797"/>
                                        </p:tgtEl>
                                        <p:attrNameLst>
                                          <p:attrName>ppt_h</p:attrName>
                                        </p:attrNameLst>
                                      </p:cBhvr>
                                      <p:tavLst>
                                        <p:tav tm="0">
                                          <p:val>
                                            <p:strVal val="0"/>
                                          </p:val>
                                        </p:tav>
                                        <p:tav tm="100000">
                                          <p:val>
                                            <p:strVal val="#ppt_h"/>
                                          </p:val>
                                        </p:tav>
                                      </p:tavLst>
                                    </p:anim>
                                  </p:childTnLst>
                                </p:cTn>
                              </p:par>
                              <p:par>
                                <p:cTn id="144" presetID="23" presetClass="entr" presetSubtype="16" fill="hold" nodeType="withEffect">
                                  <p:stCondLst>
                                    <p:cond delay="0"/>
                                  </p:stCondLst>
                                  <p:childTnLst>
                                    <p:set>
                                      <p:cBhvr>
                                        <p:cTn id="145" dur="1" fill="hold">
                                          <p:stCondLst>
                                            <p:cond delay="0"/>
                                          </p:stCondLst>
                                        </p:cTn>
                                        <p:tgtEl>
                                          <p:spTgt spid="6799"/>
                                        </p:tgtEl>
                                        <p:attrNameLst>
                                          <p:attrName>style.visibility</p:attrName>
                                        </p:attrNameLst>
                                      </p:cBhvr>
                                      <p:to>
                                        <p:strVal val="visible"/>
                                      </p:to>
                                    </p:set>
                                    <p:anim calcmode="lin" valueType="num">
                                      <p:cBhvr additive="base">
                                        <p:cTn id="146" dur="1000"/>
                                        <p:tgtEl>
                                          <p:spTgt spid="6799"/>
                                        </p:tgtEl>
                                        <p:attrNameLst>
                                          <p:attrName>ppt_w</p:attrName>
                                        </p:attrNameLst>
                                      </p:cBhvr>
                                      <p:tavLst>
                                        <p:tav tm="0">
                                          <p:val>
                                            <p:strVal val="0"/>
                                          </p:val>
                                        </p:tav>
                                        <p:tav tm="100000">
                                          <p:val>
                                            <p:strVal val="#ppt_w"/>
                                          </p:val>
                                        </p:tav>
                                      </p:tavLst>
                                    </p:anim>
                                    <p:anim calcmode="lin" valueType="num">
                                      <p:cBhvr additive="base">
                                        <p:cTn id="147" dur="1000"/>
                                        <p:tgtEl>
                                          <p:spTgt spid="6799"/>
                                        </p:tgtEl>
                                        <p:attrNameLst>
                                          <p:attrName>ppt_h</p:attrName>
                                        </p:attrNameLst>
                                      </p:cBhvr>
                                      <p:tavLst>
                                        <p:tav tm="0">
                                          <p:val>
                                            <p:strVal val="0"/>
                                          </p:val>
                                        </p:tav>
                                        <p:tav tm="100000">
                                          <p:val>
                                            <p:strVal val="#ppt_h"/>
                                          </p:val>
                                        </p:tav>
                                      </p:tavLst>
                                    </p:anim>
                                  </p:childTnLst>
                                </p:cTn>
                              </p:par>
                              <p:par>
                                <p:cTn id="148" presetID="23" presetClass="entr" presetSubtype="16" fill="hold" nodeType="withEffect">
                                  <p:stCondLst>
                                    <p:cond delay="0"/>
                                  </p:stCondLst>
                                  <p:childTnLst>
                                    <p:set>
                                      <p:cBhvr>
                                        <p:cTn id="149" dur="1" fill="hold">
                                          <p:stCondLst>
                                            <p:cond delay="0"/>
                                          </p:stCondLst>
                                        </p:cTn>
                                        <p:tgtEl>
                                          <p:spTgt spid="6803"/>
                                        </p:tgtEl>
                                        <p:attrNameLst>
                                          <p:attrName>style.visibility</p:attrName>
                                        </p:attrNameLst>
                                      </p:cBhvr>
                                      <p:to>
                                        <p:strVal val="visible"/>
                                      </p:to>
                                    </p:set>
                                    <p:anim calcmode="lin" valueType="num">
                                      <p:cBhvr additive="base">
                                        <p:cTn id="150" dur="1000"/>
                                        <p:tgtEl>
                                          <p:spTgt spid="6803"/>
                                        </p:tgtEl>
                                        <p:attrNameLst>
                                          <p:attrName>ppt_w</p:attrName>
                                        </p:attrNameLst>
                                      </p:cBhvr>
                                      <p:tavLst>
                                        <p:tav tm="0">
                                          <p:val>
                                            <p:strVal val="0"/>
                                          </p:val>
                                        </p:tav>
                                        <p:tav tm="100000">
                                          <p:val>
                                            <p:strVal val="#ppt_w"/>
                                          </p:val>
                                        </p:tav>
                                      </p:tavLst>
                                    </p:anim>
                                    <p:anim calcmode="lin" valueType="num">
                                      <p:cBhvr additive="base">
                                        <p:cTn id="151" dur="1000"/>
                                        <p:tgtEl>
                                          <p:spTgt spid="6803"/>
                                        </p:tgtEl>
                                        <p:attrNameLst>
                                          <p:attrName>ppt_h</p:attrName>
                                        </p:attrNameLst>
                                      </p:cBhvr>
                                      <p:tavLst>
                                        <p:tav tm="0">
                                          <p:val>
                                            <p:strVal val="0"/>
                                          </p:val>
                                        </p:tav>
                                        <p:tav tm="100000">
                                          <p:val>
                                            <p:strVal val="#ppt_h"/>
                                          </p:val>
                                        </p:tav>
                                      </p:tavLst>
                                    </p:anim>
                                  </p:childTnLst>
                                </p:cTn>
                              </p:par>
                              <p:par>
                                <p:cTn id="152" presetID="23" presetClass="entr" presetSubtype="16" fill="hold" nodeType="withEffect">
                                  <p:stCondLst>
                                    <p:cond delay="0"/>
                                  </p:stCondLst>
                                  <p:childTnLst>
                                    <p:set>
                                      <p:cBhvr>
                                        <p:cTn id="153" dur="1" fill="hold">
                                          <p:stCondLst>
                                            <p:cond delay="0"/>
                                          </p:stCondLst>
                                        </p:cTn>
                                        <p:tgtEl>
                                          <p:spTgt spid="6807"/>
                                        </p:tgtEl>
                                        <p:attrNameLst>
                                          <p:attrName>style.visibility</p:attrName>
                                        </p:attrNameLst>
                                      </p:cBhvr>
                                      <p:to>
                                        <p:strVal val="visible"/>
                                      </p:to>
                                    </p:set>
                                    <p:anim calcmode="lin" valueType="num">
                                      <p:cBhvr additive="base">
                                        <p:cTn id="154" dur="1000"/>
                                        <p:tgtEl>
                                          <p:spTgt spid="6807"/>
                                        </p:tgtEl>
                                        <p:attrNameLst>
                                          <p:attrName>ppt_w</p:attrName>
                                        </p:attrNameLst>
                                      </p:cBhvr>
                                      <p:tavLst>
                                        <p:tav tm="0">
                                          <p:val>
                                            <p:strVal val="0"/>
                                          </p:val>
                                        </p:tav>
                                        <p:tav tm="100000">
                                          <p:val>
                                            <p:strVal val="#ppt_w"/>
                                          </p:val>
                                        </p:tav>
                                      </p:tavLst>
                                    </p:anim>
                                    <p:anim calcmode="lin" valueType="num">
                                      <p:cBhvr additive="base">
                                        <p:cTn id="155" dur="1000"/>
                                        <p:tgtEl>
                                          <p:spTgt spid="6807"/>
                                        </p:tgtEl>
                                        <p:attrNameLst>
                                          <p:attrName>ppt_h</p:attrName>
                                        </p:attrNameLst>
                                      </p:cBhvr>
                                      <p:tavLst>
                                        <p:tav tm="0">
                                          <p:val>
                                            <p:strVal val="0"/>
                                          </p:val>
                                        </p:tav>
                                        <p:tav tm="100000">
                                          <p:val>
                                            <p:strVal val="#ppt_h"/>
                                          </p:val>
                                        </p:tav>
                                      </p:tavLst>
                                    </p:anim>
                                  </p:childTnLst>
                                </p:cTn>
                              </p:par>
                              <p:par>
                                <p:cTn id="156" presetID="23" presetClass="entr" presetSubtype="16" fill="hold" nodeType="withEffect">
                                  <p:stCondLst>
                                    <p:cond delay="0"/>
                                  </p:stCondLst>
                                  <p:childTnLst>
                                    <p:set>
                                      <p:cBhvr>
                                        <p:cTn id="157" dur="1" fill="hold">
                                          <p:stCondLst>
                                            <p:cond delay="0"/>
                                          </p:stCondLst>
                                        </p:cTn>
                                        <p:tgtEl>
                                          <p:spTgt spid="6816"/>
                                        </p:tgtEl>
                                        <p:attrNameLst>
                                          <p:attrName>style.visibility</p:attrName>
                                        </p:attrNameLst>
                                      </p:cBhvr>
                                      <p:to>
                                        <p:strVal val="visible"/>
                                      </p:to>
                                    </p:set>
                                    <p:anim calcmode="lin" valueType="num">
                                      <p:cBhvr additive="base">
                                        <p:cTn id="158" dur="1000"/>
                                        <p:tgtEl>
                                          <p:spTgt spid="6816"/>
                                        </p:tgtEl>
                                        <p:attrNameLst>
                                          <p:attrName>ppt_w</p:attrName>
                                        </p:attrNameLst>
                                      </p:cBhvr>
                                      <p:tavLst>
                                        <p:tav tm="0">
                                          <p:val>
                                            <p:strVal val="0"/>
                                          </p:val>
                                        </p:tav>
                                        <p:tav tm="100000">
                                          <p:val>
                                            <p:strVal val="#ppt_w"/>
                                          </p:val>
                                        </p:tav>
                                      </p:tavLst>
                                    </p:anim>
                                    <p:anim calcmode="lin" valueType="num">
                                      <p:cBhvr additive="base">
                                        <p:cTn id="159" dur="1000"/>
                                        <p:tgtEl>
                                          <p:spTgt spid="6816"/>
                                        </p:tgtEl>
                                        <p:attrNameLst>
                                          <p:attrName>ppt_h</p:attrName>
                                        </p:attrNameLst>
                                      </p:cBhvr>
                                      <p:tavLst>
                                        <p:tav tm="0">
                                          <p:val>
                                            <p:strVal val="0"/>
                                          </p:val>
                                        </p:tav>
                                        <p:tav tm="100000">
                                          <p:val>
                                            <p:strVal val="#ppt_h"/>
                                          </p:val>
                                        </p:tav>
                                      </p:tavLst>
                                    </p:anim>
                                  </p:childTnLst>
                                </p:cTn>
                              </p:par>
                              <p:par>
                                <p:cTn id="160" presetID="23" presetClass="entr" presetSubtype="16" fill="hold" nodeType="withEffect">
                                  <p:stCondLst>
                                    <p:cond delay="0"/>
                                  </p:stCondLst>
                                  <p:childTnLst>
                                    <p:set>
                                      <p:cBhvr>
                                        <p:cTn id="161" dur="1" fill="hold">
                                          <p:stCondLst>
                                            <p:cond delay="0"/>
                                          </p:stCondLst>
                                        </p:cTn>
                                        <p:tgtEl>
                                          <p:spTgt spid="6821"/>
                                        </p:tgtEl>
                                        <p:attrNameLst>
                                          <p:attrName>style.visibility</p:attrName>
                                        </p:attrNameLst>
                                      </p:cBhvr>
                                      <p:to>
                                        <p:strVal val="visible"/>
                                      </p:to>
                                    </p:set>
                                    <p:anim calcmode="lin" valueType="num">
                                      <p:cBhvr additive="base">
                                        <p:cTn id="162" dur="1000"/>
                                        <p:tgtEl>
                                          <p:spTgt spid="6821"/>
                                        </p:tgtEl>
                                        <p:attrNameLst>
                                          <p:attrName>ppt_w</p:attrName>
                                        </p:attrNameLst>
                                      </p:cBhvr>
                                      <p:tavLst>
                                        <p:tav tm="0">
                                          <p:val>
                                            <p:strVal val="0"/>
                                          </p:val>
                                        </p:tav>
                                        <p:tav tm="100000">
                                          <p:val>
                                            <p:strVal val="#ppt_w"/>
                                          </p:val>
                                        </p:tav>
                                      </p:tavLst>
                                    </p:anim>
                                    <p:anim calcmode="lin" valueType="num">
                                      <p:cBhvr additive="base">
                                        <p:cTn id="163" dur="1000"/>
                                        <p:tgtEl>
                                          <p:spTgt spid="6821"/>
                                        </p:tgtEl>
                                        <p:attrNameLst>
                                          <p:attrName>ppt_h</p:attrName>
                                        </p:attrNameLst>
                                      </p:cBhvr>
                                      <p:tavLst>
                                        <p:tav tm="0">
                                          <p:val>
                                            <p:strVal val="0"/>
                                          </p:val>
                                        </p:tav>
                                        <p:tav tm="100000">
                                          <p:val>
                                            <p:strVal val="#ppt_h"/>
                                          </p:val>
                                        </p:tav>
                                      </p:tavLst>
                                    </p:anim>
                                  </p:childTnLst>
                                </p:cTn>
                              </p:par>
                              <p:par>
                                <p:cTn id="164" presetID="23" presetClass="entr" presetSubtype="16" fill="hold" nodeType="withEffect">
                                  <p:stCondLst>
                                    <p:cond delay="0"/>
                                  </p:stCondLst>
                                  <p:childTnLst>
                                    <p:set>
                                      <p:cBhvr>
                                        <p:cTn id="165" dur="1" fill="hold">
                                          <p:stCondLst>
                                            <p:cond delay="0"/>
                                          </p:stCondLst>
                                        </p:cTn>
                                        <p:tgtEl>
                                          <p:spTgt spid="6825"/>
                                        </p:tgtEl>
                                        <p:attrNameLst>
                                          <p:attrName>style.visibility</p:attrName>
                                        </p:attrNameLst>
                                      </p:cBhvr>
                                      <p:to>
                                        <p:strVal val="visible"/>
                                      </p:to>
                                    </p:set>
                                    <p:anim calcmode="lin" valueType="num">
                                      <p:cBhvr additive="base">
                                        <p:cTn id="166" dur="1000"/>
                                        <p:tgtEl>
                                          <p:spTgt spid="6825"/>
                                        </p:tgtEl>
                                        <p:attrNameLst>
                                          <p:attrName>ppt_w</p:attrName>
                                        </p:attrNameLst>
                                      </p:cBhvr>
                                      <p:tavLst>
                                        <p:tav tm="0">
                                          <p:val>
                                            <p:strVal val="0"/>
                                          </p:val>
                                        </p:tav>
                                        <p:tav tm="100000">
                                          <p:val>
                                            <p:strVal val="#ppt_w"/>
                                          </p:val>
                                        </p:tav>
                                      </p:tavLst>
                                    </p:anim>
                                    <p:anim calcmode="lin" valueType="num">
                                      <p:cBhvr additive="base">
                                        <p:cTn id="167" dur="1000"/>
                                        <p:tgtEl>
                                          <p:spTgt spid="6825"/>
                                        </p:tgtEl>
                                        <p:attrNameLst>
                                          <p:attrName>ppt_h</p:attrName>
                                        </p:attrNameLst>
                                      </p:cBhvr>
                                      <p:tavLst>
                                        <p:tav tm="0">
                                          <p:val>
                                            <p:strVal val="0"/>
                                          </p:val>
                                        </p:tav>
                                        <p:tav tm="100000">
                                          <p:val>
                                            <p:strVal val="#ppt_h"/>
                                          </p:val>
                                        </p:tav>
                                      </p:tavLst>
                                    </p:anim>
                                  </p:childTnLst>
                                </p:cTn>
                              </p:par>
                              <p:par>
                                <p:cTn id="168" presetID="23" presetClass="entr" presetSubtype="16" fill="hold" nodeType="withEffect">
                                  <p:stCondLst>
                                    <p:cond delay="0"/>
                                  </p:stCondLst>
                                  <p:childTnLst>
                                    <p:set>
                                      <p:cBhvr>
                                        <p:cTn id="169" dur="1" fill="hold">
                                          <p:stCondLst>
                                            <p:cond delay="0"/>
                                          </p:stCondLst>
                                        </p:cTn>
                                        <p:tgtEl>
                                          <p:spTgt spid="6831"/>
                                        </p:tgtEl>
                                        <p:attrNameLst>
                                          <p:attrName>style.visibility</p:attrName>
                                        </p:attrNameLst>
                                      </p:cBhvr>
                                      <p:to>
                                        <p:strVal val="visible"/>
                                      </p:to>
                                    </p:set>
                                    <p:anim calcmode="lin" valueType="num">
                                      <p:cBhvr additive="base">
                                        <p:cTn id="170" dur="1000"/>
                                        <p:tgtEl>
                                          <p:spTgt spid="6831"/>
                                        </p:tgtEl>
                                        <p:attrNameLst>
                                          <p:attrName>ppt_w</p:attrName>
                                        </p:attrNameLst>
                                      </p:cBhvr>
                                      <p:tavLst>
                                        <p:tav tm="0">
                                          <p:val>
                                            <p:strVal val="0"/>
                                          </p:val>
                                        </p:tav>
                                        <p:tav tm="100000">
                                          <p:val>
                                            <p:strVal val="#ppt_w"/>
                                          </p:val>
                                        </p:tav>
                                      </p:tavLst>
                                    </p:anim>
                                    <p:anim calcmode="lin" valueType="num">
                                      <p:cBhvr additive="base">
                                        <p:cTn id="171" dur="1000"/>
                                        <p:tgtEl>
                                          <p:spTgt spid="6831"/>
                                        </p:tgtEl>
                                        <p:attrNameLst>
                                          <p:attrName>ppt_h</p:attrName>
                                        </p:attrNameLst>
                                      </p:cBhvr>
                                      <p:tavLst>
                                        <p:tav tm="0">
                                          <p:val>
                                            <p:strVal val="0"/>
                                          </p:val>
                                        </p:tav>
                                        <p:tav tm="100000">
                                          <p:val>
                                            <p:strVal val="#ppt_h"/>
                                          </p:val>
                                        </p:tav>
                                      </p:tavLst>
                                    </p:anim>
                                  </p:childTnLst>
                                </p:cTn>
                              </p:par>
                              <p:par>
                                <p:cTn id="172" presetID="23" presetClass="entr" presetSubtype="16" fill="hold" nodeType="withEffect">
                                  <p:stCondLst>
                                    <p:cond delay="0"/>
                                  </p:stCondLst>
                                  <p:childTnLst>
                                    <p:set>
                                      <p:cBhvr>
                                        <p:cTn id="173" dur="1" fill="hold">
                                          <p:stCondLst>
                                            <p:cond delay="0"/>
                                          </p:stCondLst>
                                        </p:cTn>
                                        <p:tgtEl>
                                          <p:spTgt spid="6835"/>
                                        </p:tgtEl>
                                        <p:attrNameLst>
                                          <p:attrName>style.visibility</p:attrName>
                                        </p:attrNameLst>
                                      </p:cBhvr>
                                      <p:to>
                                        <p:strVal val="visible"/>
                                      </p:to>
                                    </p:set>
                                    <p:anim calcmode="lin" valueType="num">
                                      <p:cBhvr additive="base">
                                        <p:cTn id="174" dur="1000"/>
                                        <p:tgtEl>
                                          <p:spTgt spid="6835"/>
                                        </p:tgtEl>
                                        <p:attrNameLst>
                                          <p:attrName>ppt_w</p:attrName>
                                        </p:attrNameLst>
                                      </p:cBhvr>
                                      <p:tavLst>
                                        <p:tav tm="0">
                                          <p:val>
                                            <p:strVal val="0"/>
                                          </p:val>
                                        </p:tav>
                                        <p:tav tm="100000">
                                          <p:val>
                                            <p:strVal val="#ppt_w"/>
                                          </p:val>
                                        </p:tav>
                                      </p:tavLst>
                                    </p:anim>
                                    <p:anim calcmode="lin" valueType="num">
                                      <p:cBhvr additive="base">
                                        <p:cTn id="175" dur="1000"/>
                                        <p:tgtEl>
                                          <p:spTgt spid="6835"/>
                                        </p:tgtEl>
                                        <p:attrNameLst>
                                          <p:attrName>ppt_h</p:attrName>
                                        </p:attrNameLst>
                                      </p:cBhvr>
                                      <p:tavLst>
                                        <p:tav tm="0">
                                          <p:val>
                                            <p:strVal val="0"/>
                                          </p:val>
                                        </p:tav>
                                        <p:tav tm="100000">
                                          <p:val>
                                            <p:strVal val="#ppt_h"/>
                                          </p:val>
                                        </p:tav>
                                      </p:tavLst>
                                    </p:anim>
                                  </p:childTnLst>
                                </p:cTn>
                              </p:par>
                              <p:par>
                                <p:cTn id="176" presetID="23" presetClass="entr" presetSubtype="16" fill="hold" nodeType="withEffect">
                                  <p:stCondLst>
                                    <p:cond delay="0"/>
                                  </p:stCondLst>
                                  <p:childTnLst>
                                    <p:set>
                                      <p:cBhvr>
                                        <p:cTn id="177" dur="1" fill="hold">
                                          <p:stCondLst>
                                            <p:cond delay="0"/>
                                          </p:stCondLst>
                                        </p:cTn>
                                        <p:tgtEl>
                                          <p:spTgt spid="6843"/>
                                        </p:tgtEl>
                                        <p:attrNameLst>
                                          <p:attrName>style.visibility</p:attrName>
                                        </p:attrNameLst>
                                      </p:cBhvr>
                                      <p:to>
                                        <p:strVal val="visible"/>
                                      </p:to>
                                    </p:set>
                                    <p:anim calcmode="lin" valueType="num">
                                      <p:cBhvr additive="base">
                                        <p:cTn id="178" dur="1000"/>
                                        <p:tgtEl>
                                          <p:spTgt spid="6843"/>
                                        </p:tgtEl>
                                        <p:attrNameLst>
                                          <p:attrName>ppt_w</p:attrName>
                                        </p:attrNameLst>
                                      </p:cBhvr>
                                      <p:tavLst>
                                        <p:tav tm="0">
                                          <p:val>
                                            <p:strVal val="0"/>
                                          </p:val>
                                        </p:tav>
                                        <p:tav tm="100000">
                                          <p:val>
                                            <p:strVal val="#ppt_w"/>
                                          </p:val>
                                        </p:tav>
                                      </p:tavLst>
                                    </p:anim>
                                    <p:anim calcmode="lin" valueType="num">
                                      <p:cBhvr additive="base">
                                        <p:cTn id="179" dur="1000"/>
                                        <p:tgtEl>
                                          <p:spTgt spid="6843"/>
                                        </p:tgtEl>
                                        <p:attrNameLst>
                                          <p:attrName>ppt_h</p:attrName>
                                        </p:attrNameLst>
                                      </p:cBhvr>
                                      <p:tavLst>
                                        <p:tav tm="0">
                                          <p:val>
                                            <p:strVal val="0"/>
                                          </p:val>
                                        </p:tav>
                                        <p:tav tm="100000">
                                          <p:val>
                                            <p:strVal val="#ppt_h"/>
                                          </p:val>
                                        </p:tav>
                                      </p:tavLst>
                                    </p:anim>
                                  </p:childTnLst>
                                </p:cTn>
                              </p:par>
                              <p:par>
                                <p:cTn id="180" presetID="23" presetClass="entr" presetSubtype="16" fill="hold" nodeType="withEffect">
                                  <p:stCondLst>
                                    <p:cond delay="0"/>
                                  </p:stCondLst>
                                  <p:childTnLst>
                                    <p:set>
                                      <p:cBhvr>
                                        <p:cTn id="181" dur="1" fill="hold">
                                          <p:stCondLst>
                                            <p:cond delay="0"/>
                                          </p:stCondLst>
                                        </p:cTn>
                                        <p:tgtEl>
                                          <p:spTgt spid="6858"/>
                                        </p:tgtEl>
                                        <p:attrNameLst>
                                          <p:attrName>style.visibility</p:attrName>
                                        </p:attrNameLst>
                                      </p:cBhvr>
                                      <p:to>
                                        <p:strVal val="visible"/>
                                      </p:to>
                                    </p:set>
                                    <p:anim calcmode="lin" valueType="num">
                                      <p:cBhvr additive="base">
                                        <p:cTn id="182" dur="1000"/>
                                        <p:tgtEl>
                                          <p:spTgt spid="6858"/>
                                        </p:tgtEl>
                                        <p:attrNameLst>
                                          <p:attrName>ppt_w</p:attrName>
                                        </p:attrNameLst>
                                      </p:cBhvr>
                                      <p:tavLst>
                                        <p:tav tm="0">
                                          <p:val>
                                            <p:strVal val="0"/>
                                          </p:val>
                                        </p:tav>
                                        <p:tav tm="100000">
                                          <p:val>
                                            <p:strVal val="#ppt_w"/>
                                          </p:val>
                                        </p:tav>
                                      </p:tavLst>
                                    </p:anim>
                                    <p:anim calcmode="lin" valueType="num">
                                      <p:cBhvr additive="base">
                                        <p:cTn id="183" dur="1000"/>
                                        <p:tgtEl>
                                          <p:spTgt spid="6858"/>
                                        </p:tgtEl>
                                        <p:attrNameLst>
                                          <p:attrName>ppt_h</p:attrName>
                                        </p:attrNameLst>
                                      </p:cBhvr>
                                      <p:tavLst>
                                        <p:tav tm="0">
                                          <p:val>
                                            <p:strVal val="0"/>
                                          </p:val>
                                        </p:tav>
                                        <p:tav tm="100000">
                                          <p:val>
                                            <p:strVal val="#ppt_h"/>
                                          </p:val>
                                        </p:tav>
                                      </p:tavLst>
                                    </p:anim>
                                  </p:childTnLst>
                                </p:cTn>
                              </p:par>
                              <p:par>
                                <p:cTn id="184" presetID="23" presetClass="entr" presetSubtype="16" fill="hold" nodeType="withEffect">
                                  <p:stCondLst>
                                    <p:cond delay="0"/>
                                  </p:stCondLst>
                                  <p:childTnLst>
                                    <p:set>
                                      <p:cBhvr>
                                        <p:cTn id="185" dur="1" fill="hold">
                                          <p:stCondLst>
                                            <p:cond delay="0"/>
                                          </p:stCondLst>
                                        </p:cTn>
                                        <p:tgtEl>
                                          <p:spTgt spid="6860"/>
                                        </p:tgtEl>
                                        <p:attrNameLst>
                                          <p:attrName>style.visibility</p:attrName>
                                        </p:attrNameLst>
                                      </p:cBhvr>
                                      <p:to>
                                        <p:strVal val="visible"/>
                                      </p:to>
                                    </p:set>
                                    <p:anim calcmode="lin" valueType="num">
                                      <p:cBhvr additive="base">
                                        <p:cTn id="186" dur="1000"/>
                                        <p:tgtEl>
                                          <p:spTgt spid="6860"/>
                                        </p:tgtEl>
                                        <p:attrNameLst>
                                          <p:attrName>ppt_w</p:attrName>
                                        </p:attrNameLst>
                                      </p:cBhvr>
                                      <p:tavLst>
                                        <p:tav tm="0">
                                          <p:val>
                                            <p:strVal val="0"/>
                                          </p:val>
                                        </p:tav>
                                        <p:tav tm="100000">
                                          <p:val>
                                            <p:strVal val="#ppt_w"/>
                                          </p:val>
                                        </p:tav>
                                      </p:tavLst>
                                    </p:anim>
                                    <p:anim calcmode="lin" valueType="num">
                                      <p:cBhvr additive="base">
                                        <p:cTn id="187" dur="1000"/>
                                        <p:tgtEl>
                                          <p:spTgt spid="6860"/>
                                        </p:tgtEl>
                                        <p:attrNameLst>
                                          <p:attrName>ppt_h</p:attrName>
                                        </p:attrNameLst>
                                      </p:cBhvr>
                                      <p:tavLst>
                                        <p:tav tm="0">
                                          <p:val>
                                            <p:strVal val="0"/>
                                          </p:val>
                                        </p:tav>
                                        <p:tav tm="100000">
                                          <p:val>
                                            <p:strVal val="#ppt_h"/>
                                          </p:val>
                                        </p:tav>
                                      </p:tavLst>
                                    </p:anim>
                                  </p:childTnLst>
                                </p:cTn>
                              </p:par>
                              <p:par>
                                <p:cTn id="188" presetID="23" presetClass="entr" presetSubtype="16" fill="hold" nodeType="withEffect">
                                  <p:stCondLst>
                                    <p:cond delay="0"/>
                                  </p:stCondLst>
                                  <p:childTnLst>
                                    <p:set>
                                      <p:cBhvr>
                                        <p:cTn id="189" dur="1" fill="hold">
                                          <p:stCondLst>
                                            <p:cond delay="0"/>
                                          </p:stCondLst>
                                        </p:cTn>
                                        <p:tgtEl>
                                          <p:spTgt spid="6879"/>
                                        </p:tgtEl>
                                        <p:attrNameLst>
                                          <p:attrName>style.visibility</p:attrName>
                                        </p:attrNameLst>
                                      </p:cBhvr>
                                      <p:to>
                                        <p:strVal val="visible"/>
                                      </p:to>
                                    </p:set>
                                    <p:anim calcmode="lin" valueType="num">
                                      <p:cBhvr additive="base">
                                        <p:cTn id="190" dur="1000"/>
                                        <p:tgtEl>
                                          <p:spTgt spid="6879"/>
                                        </p:tgtEl>
                                        <p:attrNameLst>
                                          <p:attrName>ppt_w</p:attrName>
                                        </p:attrNameLst>
                                      </p:cBhvr>
                                      <p:tavLst>
                                        <p:tav tm="0">
                                          <p:val>
                                            <p:strVal val="0"/>
                                          </p:val>
                                        </p:tav>
                                        <p:tav tm="100000">
                                          <p:val>
                                            <p:strVal val="#ppt_w"/>
                                          </p:val>
                                        </p:tav>
                                      </p:tavLst>
                                    </p:anim>
                                    <p:anim calcmode="lin" valueType="num">
                                      <p:cBhvr additive="base">
                                        <p:cTn id="191" dur="1000"/>
                                        <p:tgtEl>
                                          <p:spTgt spid="6879"/>
                                        </p:tgtEl>
                                        <p:attrNameLst>
                                          <p:attrName>ppt_h</p:attrName>
                                        </p:attrNameLst>
                                      </p:cBhvr>
                                      <p:tavLst>
                                        <p:tav tm="0">
                                          <p:val>
                                            <p:strVal val="0"/>
                                          </p:val>
                                        </p:tav>
                                        <p:tav tm="100000">
                                          <p:val>
                                            <p:strVal val="#ppt_h"/>
                                          </p:val>
                                        </p:tav>
                                      </p:tavLst>
                                    </p:anim>
                                  </p:childTnLst>
                                </p:cTn>
                              </p:par>
                              <p:par>
                                <p:cTn id="192" presetID="23" presetClass="entr" presetSubtype="16" fill="hold" nodeType="withEffect">
                                  <p:stCondLst>
                                    <p:cond delay="0"/>
                                  </p:stCondLst>
                                  <p:childTnLst>
                                    <p:set>
                                      <p:cBhvr>
                                        <p:cTn id="193" dur="1" fill="hold">
                                          <p:stCondLst>
                                            <p:cond delay="0"/>
                                          </p:stCondLst>
                                        </p:cTn>
                                        <p:tgtEl>
                                          <p:spTgt spid="6887"/>
                                        </p:tgtEl>
                                        <p:attrNameLst>
                                          <p:attrName>style.visibility</p:attrName>
                                        </p:attrNameLst>
                                      </p:cBhvr>
                                      <p:to>
                                        <p:strVal val="visible"/>
                                      </p:to>
                                    </p:set>
                                    <p:anim calcmode="lin" valueType="num">
                                      <p:cBhvr additive="base">
                                        <p:cTn id="194" dur="1000"/>
                                        <p:tgtEl>
                                          <p:spTgt spid="6887"/>
                                        </p:tgtEl>
                                        <p:attrNameLst>
                                          <p:attrName>ppt_w</p:attrName>
                                        </p:attrNameLst>
                                      </p:cBhvr>
                                      <p:tavLst>
                                        <p:tav tm="0">
                                          <p:val>
                                            <p:strVal val="0"/>
                                          </p:val>
                                        </p:tav>
                                        <p:tav tm="100000">
                                          <p:val>
                                            <p:strVal val="#ppt_w"/>
                                          </p:val>
                                        </p:tav>
                                      </p:tavLst>
                                    </p:anim>
                                    <p:anim calcmode="lin" valueType="num">
                                      <p:cBhvr additive="base">
                                        <p:cTn id="195" dur="1000"/>
                                        <p:tgtEl>
                                          <p:spTgt spid="6887"/>
                                        </p:tgtEl>
                                        <p:attrNameLst>
                                          <p:attrName>ppt_h</p:attrName>
                                        </p:attrNameLst>
                                      </p:cBhvr>
                                      <p:tavLst>
                                        <p:tav tm="0">
                                          <p:val>
                                            <p:strVal val="0"/>
                                          </p:val>
                                        </p:tav>
                                        <p:tav tm="100000">
                                          <p:val>
                                            <p:strVal val="#ppt_h"/>
                                          </p:val>
                                        </p:tav>
                                      </p:tavLst>
                                    </p:anim>
                                  </p:childTnLst>
                                </p:cTn>
                              </p:par>
                              <p:par>
                                <p:cTn id="196" presetID="23" presetClass="entr" presetSubtype="16" fill="hold" nodeType="withEffect">
                                  <p:stCondLst>
                                    <p:cond delay="0"/>
                                  </p:stCondLst>
                                  <p:childTnLst>
                                    <p:set>
                                      <p:cBhvr>
                                        <p:cTn id="197" dur="1" fill="hold">
                                          <p:stCondLst>
                                            <p:cond delay="0"/>
                                          </p:stCondLst>
                                        </p:cTn>
                                        <p:tgtEl>
                                          <p:spTgt spid="6889"/>
                                        </p:tgtEl>
                                        <p:attrNameLst>
                                          <p:attrName>style.visibility</p:attrName>
                                        </p:attrNameLst>
                                      </p:cBhvr>
                                      <p:to>
                                        <p:strVal val="visible"/>
                                      </p:to>
                                    </p:set>
                                    <p:anim calcmode="lin" valueType="num">
                                      <p:cBhvr additive="base">
                                        <p:cTn id="198" dur="1000"/>
                                        <p:tgtEl>
                                          <p:spTgt spid="6889"/>
                                        </p:tgtEl>
                                        <p:attrNameLst>
                                          <p:attrName>ppt_w</p:attrName>
                                        </p:attrNameLst>
                                      </p:cBhvr>
                                      <p:tavLst>
                                        <p:tav tm="0">
                                          <p:val>
                                            <p:strVal val="0"/>
                                          </p:val>
                                        </p:tav>
                                        <p:tav tm="100000">
                                          <p:val>
                                            <p:strVal val="#ppt_w"/>
                                          </p:val>
                                        </p:tav>
                                      </p:tavLst>
                                    </p:anim>
                                    <p:anim calcmode="lin" valueType="num">
                                      <p:cBhvr additive="base">
                                        <p:cTn id="199" dur="1000"/>
                                        <p:tgtEl>
                                          <p:spTgt spid="6889"/>
                                        </p:tgtEl>
                                        <p:attrNameLst>
                                          <p:attrName>ppt_h</p:attrName>
                                        </p:attrNameLst>
                                      </p:cBhvr>
                                      <p:tavLst>
                                        <p:tav tm="0">
                                          <p:val>
                                            <p:strVal val="0"/>
                                          </p:val>
                                        </p:tav>
                                        <p:tav tm="100000">
                                          <p:val>
                                            <p:strVal val="#ppt_h"/>
                                          </p:val>
                                        </p:tav>
                                      </p:tavLst>
                                    </p:anim>
                                  </p:childTnLst>
                                </p:cTn>
                              </p:par>
                              <p:par>
                                <p:cTn id="200" presetID="23" presetClass="entr" presetSubtype="16" fill="hold" nodeType="withEffect">
                                  <p:stCondLst>
                                    <p:cond delay="0"/>
                                  </p:stCondLst>
                                  <p:childTnLst>
                                    <p:set>
                                      <p:cBhvr>
                                        <p:cTn id="201" dur="1" fill="hold">
                                          <p:stCondLst>
                                            <p:cond delay="0"/>
                                          </p:stCondLst>
                                        </p:cTn>
                                        <p:tgtEl>
                                          <p:spTgt spid="6897"/>
                                        </p:tgtEl>
                                        <p:attrNameLst>
                                          <p:attrName>style.visibility</p:attrName>
                                        </p:attrNameLst>
                                      </p:cBhvr>
                                      <p:to>
                                        <p:strVal val="visible"/>
                                      </p:to>
                                    </p:set>
                                    <p:anim calcmode="lin" valueType="num">
                                      <p:cBhvr additive="base">
                                        <p:cTn id="202" dur="1000"/>
                                        <p:tgtEl>
                                          <p:spTgt spid="6897"/>
                                        </p:tgtEl>
                                        <p:attrNameLst>
                                          <p:attrName>ppt_w</p:attrName>
                                        </p:attrNameLst>
                                      </p:cBhvr>
                                      <p:tavLst>
                                        <p:tav tm="0">
                                          <p:val>
                                            <p:strVal val="0"/>
                                          </p:val>
                                        </p:tav>
                                        <p:tav tm="100000">
                                          <p:val>
                                            <p:strVal val="#ppt_w"/>
                                          </p:val>
                                        </p:tav>
                                      </p:tavLst>
                                    </p:anim>
                                    <p:anim calcmode="lin" valueType="num">
                                      <p:cBhvr additive="base">
                                        <p:cTn id="203" dur="1000"/>
                                        <p:tgtEl>
                                          <p:spTgt spid="6897"/>
                                        </p:tgtEl>
                                        <p:attrNameLst>
                                          <p:attrName>ppt_h</p:attrName>
                                        </p:attrNameLst>
                                      </p:cBhvr>
                                      <p:tavLst>
                                        <p:tav tm="0">
                                          <p:val>
                                            <p:strVal val="0"/>
                                          </p:val>
                                        </p:tav>
                                        <p:tav tm="100000">
                                          <p:val>
                                            <p:strVal val="#ppt_h"/>
                                          </p:val>
                                        </p:tav>
                                      </p:tavLst>
                                    </p:anim>
                                  </p:childTnLst>
                                </p:cTn>
                              </p:par>
                              <p:par>
                                <p:cTn id="204" presetID="23" presetClass="entr" presetSubtype="16" fill="hold" nodeType="withEffect">
                                  <p:stCondLst>
                                    <p:cond delay="0"/>
                                  </p:stCondLst>
                                  <p:childTnLst>
                                    <p:set>
                                      <p:cBhvr>
                                        <p:cTn id="205" dur="1" fill="hold">
                                          <p:stCondLst>
                                            <p:cond delay="0"/>
                                          </p:stCondLst>
                                        </p:cTn>
                                        <p:tgtEl>
                                          <p:spTgt spid="6899"/>
                                        </p:tgtEl>
                                        <p:attrNameLst>
                                          <p:attrName>style.visibility</p:attrName>
                                        </p:attrNameLst>
                                      </p:cBhvr>
                                      <p:to>
                                        <p:strVal val="visible"/>
                                      </p:to>
                                    </p:set>
                                    <p:anim calcmode="lin" valueType="num">
                                      <p:cBhvr additive="base">
                                        <p:cTn id="206" dur="1000"/>
                                        <p:tgtEl>
                                          <p:spTgt spid="6899"/>
                                        </p:tgtEl>
                                        <p:attrNameLst>
                                          <p:attrName>ppt_w</p:attrName>
                                        </p:attrNameLst>
                                      </p:cBhvr>
                                      <p:tavLst>
                                        <p:tav tm="0">
                                          <p:val>
                                            <p:strVal val="0"/>
                                          </p:val>
                                        </p:tav>
                                        <p:tav tm="100000">
                                          <p:val>
                                            <p:strVal val="#ppt_w"/>
                                          </p:val>
                                        </p:tav>
                                      </p:tavLst>
                                    </p:anim>
                                    <p:anim calcmode="lin" valueType="num">
                                      <p:cBhvr additive="base">
                                        <p:cTn id="207" dur="1000"/>
                                        <p:tgtEl>
                                          <p:spTgt spid="6899"/>
                                        </p:tgtEl>
                                        <p:attrNameLst>
                                          <p:attrName>ppt_h</p:attrName>
                                        </p:attrNameLst>
                                      </p:cBhvr>
                                      <p:tavLst>
                                        <p:tav tm="0">
                                          <p:val>
                                            <p:strVal val="0"/>
                                          </p:val>
                                        </p:tav>
                                        <p:tav tm="100000">
                                          <p:val>
                                            <p:strVal val="#ppt_h"/>
                                          </p:val>
                                        </p:tav>
                                      </p:tavLst>
                                    </p:anim>
                                  </p:childTnLst>
                                </p:cTn>
                              </p:par>
                              <p:par>
                                <p:cTn id="208" presetID="23" presetClass="entr" presetSubtype="16" fill="hold" nodeType="withEffect">
                                  <p:stCondLst>
                                    <p:cond delay="0"/>
                                  </p:stCondLst>
                                  <p:childTnLst>
                                    <p:set>
                                      <p:cBhvr>
                                        <p:cTn id="209" dur="1" fill="hold">
                                          <p:stCondLst>
                                            <p:cond delay="0"/>
                                          </p:stCondLst>
                                        </p:cTn>
                                        <p:tgtEl>
                                          <p:spTgt spid="6905"/>
                                        </p:tgtEl>
                                        <p:attrNameLst>
                                          <p:attrName>style.visibility</p:attrName>
                                        </p:attrNameLst>
                                      </p:cBhvr>
                                      <p:to>
                                        <p:strVal val="visible"/>
                                      </p:to>
                                    </p:set>
                                    <p:anim calcmode="lin" valueType="num">
                                      <p:cBhvr additive="base">
                                        <p:cTn id="210" dur="1000"/>
                                        <p:tgtEl>
                                          <p:spTgt spid="6905"/>
                                        </p:tgtEl>
                                        <p:attrNameLst>
                                          <p:attrName>ppt_w</p:attrName>
                                        </p:attrNameLst>
                                      </p:cBhvr>
                                      <p:tavLst>
                                        <p:tav tm="0">
                                          <p:val>
                                            <p:strVal val="0"/>
                                          </p:val>
                                        </p:tav>
                                        <p:tav tm="100000">
                                          <p:val>
                                            <p:strVal val="#ppt_w"/>
                                          </p:val>
                                        </p:tav>
                                      </p:tavLst>
                                    </p:anim>
                                    <p:anim calcmode="lin" valueType="num">
                                      <p:cBhvr additive="base">
                                        <p:cTn id="211" dur="1000"/>
                                        <p:tgtEl>
                                          <p:spTgt spid="6905"/>
                                        </p:tgtEl>
                                        <p:attrNameLst>
                                          <p:attrName>ppt_h</p:attrName>
                                        </p:attrNameLst>
                                      </p:cBhvr>
                                      <p:tavLst>
                                        <p:tav tm="0">
                                          <p:val>
                                            <p:strVal val="0"/>
                                          </p:val>
                                        </p:tav>
                                        <p:tav tm="100000">
                                          <p:val>
                                            <p:strVal val="#ppt_h"/>
                                          </p:val>
                                        </p:tav>
                                      </p:tavLst>
                                    </p:anim>
                                  </p:childTnLst>
                                </p:cTn>
                              </p:par>
                              <p:par>
                                <p:cTn id="212" presetID="23" presetClass="entr" presetSubtype="16" fill="hold" nodeType="withEffect">
                                  <p:stCondLst>
                                    <p:cond delay="0"/>
                                  </p:stCondLst>
                                  <p:childTnLst>
                                    <p:set>
                                      <p:cBhvr>
                                        <p:cTn id="213" dur="1" fill="hold">
                                          <p:stCondLst>
                                            <p:cond delay="0"/>
                                          </p:stCondLst>
                                        </p:cTn>
                                        <p:tgtEl>
                                          <p:spTgt spid="6911"/>
                                        </p:tgtEl>
                                        <p:attrNameLst>
                                          <p:attrName>style.visibility</p:attrName>
                                        </p:attrNameLst>
                                      </p:cBhvr>
                                      <p:to>
                                        <p:strVal val="visible"/>
                                      </p:to>
                                    </p:set>
                                    <p:anim calcmode="lin" valueType="num">
                                      <p:cBhvr additive="base">
                                        <p:cTn id="214" dur="1000"/>
                                        <p:tgtEl>
                                          <p:spTgt spid="6911"/>
                                        </p:tgtEl>
                                        <p:attrNameLst>
                                          <p:attrName>ppt_w</p:attrName>
                                        </p:attrNameLst>
                                      </p:cBhvr>
                                      <p:tavLst>
                                        <p:tav tm="0">
                                          <p:val>
                                            <p:strVal val="0"/>
                                          </p:val>
                                        </p:tav>
                                        <p:tav tm="100000">
                                          <p:val>
                                            <p:strVal val="#ppt_w"/>
                                          </p:val>
                                        </p:tav>
                                      </p:tavLst>
                                    </p:anim>
                                    <p:anim calcmode="lin" valueType="num">
                                      <p:cBhvr additive="base">
                                        <p:cTn id="215" dur="1000"/>
                                        <p:tgtEl>
                                          <p:spTgt spid="6911"/>
                                        </p:tgtEl>
                                        <p:attrNameLst>
                                          <p:attrName>ppt_h</p:attrName>
                                        </p:attrNameLst>
                                      </p:cBhvr>
                                      <p:tavLst>
                                        <p:tav tm="0">
                                          <p:val>
                                            <p:strVal val="0"/>
                                          </p:val>
                                        </p:tav>
                                        <p:tav tm="100000">
                                          <p:val>
                                            <p:strVal val="#ppt_h"/>
                                          </p:val>
                                        </p:tav>
                                      </p:tavLst>
                                    </p:anim>
                                  </p:childTnLst>
                                </p:cTn>
                              </p:par>
                              <p:par>
                                <p:cTn id="216" presetID="23" presetClass="entr" presetSubtype="16" fill="hold" nodeType="withEffect">
                                  <p:stCondLst>
                                    <p:cond delay="0"/>
                                  </p:stCondLst>
                                  <p:childTnLst>
                                    <p:set>
                                      <p:cBhvr>
                                        <p:cTn id="217" dur="1" fill="hold">
                                          <p:stCondLst>
                                            <p:cond delay="0"/>
                                          </p:stCondLst>
                                        </p:cTn>
                                        <p:tgtEl>
                                          <p:spTgt spid="6913"/>
                                        </p:tgtEl>
                                        <p:attrNameLst>
                                          <p:attrName>style.visibility</p:attrName>
                                        </p:attrNameLst>
                                      </p:cBhvr>
                                      <p:to>
                                        <p:strVal val="visible"/>
                                      </p:to>
                                    </p:set>
                                    <p:anim calcmode="lin" valueType="num">
                                      <p:cBhvr additive="base">
                                        <p:cTn id="218" dur="1000"/>
                                        <p:tgtEl>
                                          <p:spTgt spid="6913"/>
                                        </p:tgtEl>
                                        <p:attrNameLst>
                                          <p:attrName>ppt_w</p:attrName>
                                        </p:attrNameLst>
                                      </p:cBhvr>
                                      <p:tavLst>
                                        <p:tav tm="0">
                                          <p:val>
                                            <p:strVal val="0"/>
                                          </p:val>
                                        </p:tav>
                                        <p:tav tm="100000">
                                          <p:val>
                                            <p:strVal val="#ppt_w"/>
                                          </p:val>
                                        </p:tav>
                                      </p:tavLst>
                                    </p:anim>
                                    <p:anim calcmode="lin" valueType="num">
                                      <p:cBhvr additive="base">
                                        <p:cTn id="219" dur="1000"/>
                                        <p:tgtEl>
                                          <p:spTgt spid="6913"/>
                                        </p:tgtEl>
                                        <p:attrNameLst>
                                          <p:attrName>ppt_h</p:attrName>
                                        </p:attrNameLst>
                                      </p:cBhvr>
                                      <p:tavLst>
                                        <p:tav tm="0">
                                          <p:val>
                                            <p:strVal val="0"/>
                                          </p:val>
                                        </p:tav>
                                        <p:tav tm="100000">
                                          <p:val>
                                            <p:strVal val="#ppt_h"/>
                                          </p:val>
                                        </p:tav>
                                      </p:tavLst>
                                    </p:anim>
                                  </p:childTnLst>
                                </p:cTn>
                              </p:par>
                              <p:par>
                                <p:cTn id="220" presetID="23" presetClass="entr" presetSubtype="16" fill="hold" nodeType="withEffect">
                                  <p:stCondLst>
                                    <p:cond delay="0"/>
                                  </p:stCondLst>
                                  <p:childTnLst>
                                    <p:set>
                                      <p:cBhvr>
                                        <p:cTn id="221" dur="1" fill="hold">
                                          <p:stCondLst>
                                            <p:cond delay="0"/>
                                          </p:stCondLst>
                                        </p:cTn>
                                        <p:tgtEl>
                                          <p:spTgt spid="6918"/>
                                        </p:tgtEl>
                                        <p:attrNameLst>
                                          <p:attrName>style.visibility</p:attrName>
                                        </p:attrNameLst>
                                      </p:cBhvr>
                                      <p:to>
                                        <p:strVal val="visible"/>
                                      </p:to>
                                    </p:set>
                                    <p:anim calcmode="lin" valueType="num">
                                      <p:cBhvr additive="base">
                                        <p:cTn id="222" dur="1000"/>
                                        <p:tgtEl>
                                          <p:spTgt spid="6918"/>
                                        </p:tgtEl>
                                        <p:attrNameLst>
                                          <p:attrName>ppt_w</p:attrName>
                                        </p:attrNameLst>
                                      </p:cBhvr>
                                      <p:tavLst>
                                        <p:tav tm="0">
                                          <p:val>
                                            <p:strVal val="0"/>
                                          </p:val>
                                        </p:tav>
                                        <p:tav tm="100000">
                                          <p:val>
                                            <p:strVal val="#ppt_w"/>
                                          </p:val>
                                        </p:tav>
                                      </p:tavLst>
                                    </p:anim>
                                    <p:anim calcmode="lin" valueType="num">
                                      <p:cBhvr additive="base">
                                        <p:cTn id="223" dur="1000"/>
                                        <p:tgtEl>
                                          <p:spTgt spid="6918"/>
                                        </p:tgtEl>
                                        <p:attrNameLst>
                                          <p:attrName>ppt_h</p:attrName>
                                        </p:attrNameLst>
                                      </p:cBhvr>
                                      <p:tavLst>
                                        <p:tav tm="0">
                                          <p:val>
                                            <p:strVal val="0"/>
                                          </p:val>
                                        </p:tav>
                                        <p:tav tm="100000">
                                          <p:val>
                                            <p:strVal val="#ppt_h"/>
                                          </p:val>
                                        </p:tav>
                                      </p:tavLst>
                                    </p:anim>
                                  </p:childTnLst>
                                </p:cTn>
                              </p:par>
                              <p:par>
                                <p:cTn id="224" presetID="23" presetClass="entr" presetSubtype="16" fill="hold" nodeType="withEffect">
                                  <p:stCondLst>
                                    <p:cond delay="0"/>
                                  </p:stCondLst>
                                  <p:childTnLst>
                                    <p:set>
                                      <p:cBhvr>
                                        <p:cTn id="225" dur="1" fill="hold">
                                          <p:stCondLst>
                                            <p:cond delay="0"/>
                                          </p:stCondLst>
                                        </p:cTn>
                                        <p:tgtEl>
                                          <p:spTgt spid="6927"/>
                                        </p:tgtEl>
                                        <p:attrNameLst>
                                          <p:attrName>style.visibility</p:attrName>
                                        </p:attrNameLst>
                                      </p:cBhvr>
                                      <p:to>
                                        <p:strVal val="visible"/>
                                      </p:to>
                                    </p:set>
                                    <p:anim calcmode="lin" valueType="num">
                                      <p:cBhvr additive="base">
                                        <p:cTn id="226" dur="1000"/>
                                        <p:tgtEl>
                                          <p:spTgt spid="6927"/>
                                        </p:tgtEl>
                                        <p:attrNameLst>
                                          <p:attrName>ppt_w</p:attrName>
                                        </p:attrNameLst>
                                      </p:cBhvr>
                                      <p:tavLst>
                                        <p:tav tm="0">
                                          <p:val>
                                            <p:strVal val="0"/>
                                          </p:val>
                                        </p:tav>
                                        <p:tav tm="100000">
                                          <p:val>
                                            <p:strVal val="#ppt_w"/>
                                          </p:val>
                                        </p:tav>
                                      </p:tavLst>
                                    </p:anim>
                                    <p:anim calcmode="lin" valueType="num">
                                      <p:cBhvr additive="base">
                                        <p:cTn id="227" dur="1000"/>
                                        <p:tgtEl>
                                          <p:spTgt spid="6927"/>
                                        </p:tgtEl>
                                        <p:attrNameLst>
                                          <p:attrName>ppt_h</p:attrName>
                                        </p:attrNameLst>
                                      </p:cBhvr>
                                      <p:tavLst>
                                        <p:tav tm="0">
                                          <p:val>
                                            <p:strVal val="0"/>
                                          </p:val>
                                        </p:tav>
                                        <p:tav tm="100000">
                                          <p:val>
                                            <p:strVal val="#ppt_h"/>
                                          </p:val>
                                        </p:tav>
                                      </p:tavLst>
                                    </p:anim>
                                  </p:childTnLst>
                                </p:cTn>
                              </p:par>
                              <p:par>
                                <p:cTn id="228" presetID="23" presetClass="entr" presetSubtype="16" fill="hold" nodeType="withEffect">
                                  <p:stCondLst>
                                    <p:cond delay="0"/>
                                  </p:stCondLst>
                                  <p:childTnLst>
                                    <p:set>
                                      <p:cBhvr>
                                        <p:cTn id="229" dur="1" fill="hold">
                                          <p:stCondLst>
                                            <p:cond delay="0"/>
                                          </p:stCondLst>
                                        </p:cTn>
                                        <p:tgtEl>
                                          <p:spTgt spid="6934"/>
                                        </p:tgtEl>
                                        <p:attrNameLst>
                                          <p:attrName>style.visibility</p:attrName>
                                        </p:attrNameLst>
                                      </p:cBhvr>
                                      <p:to>
                                        <p:strVal val="visible"/>
                                      </p:to>
                                    </p:set>
                                    <p:anim calcmode="lin" valueType="num">
                                      <p:cBhvr additive="base">
                                        <p:cTn id="230" dur="1000"/>
                                        <p:tgtEl>
                                          <p:spTgt spid="6934"/>
                                        </p:tgtEl>
                                        <p:attrNameLst>
                                          <p:attrName>ppt_w</p:attrName>
                                        </p:attrNameLst>
                                      </p:cBhvr>
                                      <p:tavLst>
                                        <p:tav tm="0">
                                          <p:val>
                                            <p:strVal val="0"/>
                                          </p:val>
                                        </p:tav>
                                        <p:tav tm="100000">
                                          <p:val>
                                            <p:strVal val="#ppt_w"/>
                                          </p:val>
                                        </p:tav>
                                      </p:tavLst>
                                    </p:anim>
                                    <p:anim calcmode="lin" valueType="num">
                                      <p:cBhvr additive="base">
                                        <p:cTn id="231" dur="1000"/>
                                        <p:tgtEl>
                                          <p:spTgt spid="6934"/>
                                        </p:tgtEl>
                                        <p:attrNameLst>
                                          <p:attrName>ppt_h</p:attrName>
                                        </p:attrNameLst>
                                      </p:cBhvr>
                                      <p:tavLst>
                                        <p:tav tm="0">
                                          <p:val>
                                            <p:strVal val="0"/>
                                          </p:val>
                                        </p:tav>
                                        <p:tav tm="100000">
                                          <p:val>
                                            <p:strVal val="#ppt_h"/>
                                          </p:val>
                                        </p:tav>
                                      </p:tavLst>
                                    </p:anim>
                                  </p:childTnLst>
                                </p:cTn>
                              </p:par>
                              <p:par>
                                <p:cTn id="232" presetID="23" presetClass="entr" presetSubtype="16" fill="hold" nodeType="withEffect">
                                  <p:stCondLst>
                                    <p:cond delay="0"/>
                                  </p:stCondLst>
                                  <p:childTnLst>
                                    <p:set>
                                      <p:cBhvr>
                                        <p:cTn id="233" dur="1" fill="hold">
                                          <p:stCondLst>
                                            <p:cond delay="0"/>
                                          </p:stCondLst>
                                        </p:cTn>
                                        <p:tgtEl>
                                          <p:spTgt spid="6943"/>
                                        </p:tgtEl>
                                        <p:attrNameLst>
                                          <p:attrName>style.visibility</p:attrName>
                                        </p:attrNameLst>
                                      </p:cBhvr>
                                      <p:to>
                                        <p:strVal val="visible"/>
                                      </p:to>
                                    </p:set>
                                    <p:anim calcmode="lin" valueType="num">
                                      <p:cBhvr additive="base">
                                        <p:cTn id="234" dur="1000"/>
                                        <p:tgtEl>
                                          <p:spTgt spid="6943"/>
                                        </p:tgtEl>
                                        <p:attrNameLst>
                                          <p:attrName>ppt_w</p:attrName>
                                        </p:attrNameLst>
                                      </p:cBhvr>
                                      <p:tavLst>
                                        <p:tav tm="0">
                                          <p:val>
                                            <p:strVal val="0"/>
                                          </p:val>
                                        </p:tav>
                                        <p:tav tm="100000">
                                          <p:val>
                                            <p:strVal val="#ppt_w"/>
                                          </p:val>
                                        </p:tav>
                                      </p:tavLst>
                                    </p:anim>
                                    <p:anim calcmode="lin" valueType="num">
                                      <p:cBhvr additive="base">
                                        <p:cTn id="235" dur="1000"/>
                                        <p:tgtEl>
                                          <p:spTgt spid="6943"/>
                                        </p:tgtEl>
                                        <p:attrNameLst>
                                          <p:attrName>ppt_h</p:attrName>
                                        </p:attrNameLst>
                                      </p:cBhvr>
                                      <p:tavLst>
                                        <p:tav tm="0">
                                          <p:val>
                                            <p:strVal val="0"/>
                                          </p:val>
                                        </p:tav>
                                        <p:tav tm="100000">
                                          <p:val>
                                            <p:strVal val="#ppt_h"/>
                                          </p:val>
                                        </p:tav>
                                      </p:tavLst>
                                    </p:anim>
                                  </p:childTnLst>
                                </p:cTn>
                              </p:par>
                              <p:par>
                                <p:cTn id="236" presetID="23" presetClass="entr" presetSubtype="16" fill="hold" nodeType="withEffect">
                                  <p:stCondLst>
                                    <p:cond delay="0"/>
                                  </p:stCondLst>
                                  <p:childTnLst>
                                    <p:set>
                                      <p:cBhvr>
                                        <p:cTn id="237" dur="1" fill="hold">
                                          <p:stCondLst>
                                            <p:cond delay="0"/>
                                          </p:stCondLst>
                                        </p:cTn>
                                        <p:tgtEl>
                                          <p:spTgt spid="6951"/>
                                        </p:tgtEl>
                                        <p:attrNameLst>
                                          <p:attrName>style.visibility</p:attrName>
                                        </p:attrNameLst>
                                      </p:cBhvr>
                                      <p:to>
                                        <p:strVal val="visible"/>
                                      </p:to>
                                    </p:set>
                                    <p:anim calcmode="lin" valueType="num">
                                      <p:cBhvr additive="base">
                                        <p:cTn id="238" dur="1000"/>
                                        <p:tgtEl>
                                          <p:spTgt spid="6951"/>
                                        </p:tgtEl>
                                        <p:attrNameLst>
                                          <p:attrName>ppt_w</p:attrName>
                                        </p:attrNameLst>
                                      </p:cBhvr>
                                      <p:tavLst>
                                        <p:tav tm="0">
                                          <p:val>
                                            <p:strVal val="0"/>
                                          </p:val>
                                        </p:tav>
                                        <p:tav tm="100000">
                                          <p:val>
                                            <p:strVal val="#ppt_w"/>
                                          </p:val>
                                        </p:tav>
                                      </p:tavLst>
                                    </p:anim>
                                    <p:anim calcmode="lin" valueType="num">
                                      <p:cBhvr additive="base">
                                        <p:cTn id="239" dur="1000"/>
                                        <p:tgtEl>
                                          <p:spTgt spid="6951"/>
                                        </p:tgtEl>
                                        <p:attrNameLst>
                                          <p:attrName>ppt_h</p:attrName>
                                        </p:attrNameLst>
                                      </p:cBhvr>
                                      <p:tavLst>
                                        <p:tav tm="0">
                                          <p:val>
                                            <p:strVal val="0"/>
                                          </p:val>
                                        </p:tav>
                                        <p:tav tm="100000">
                                          <p:val>
                                            <p:strVal val="#ppt_h"/>
                                          </p:val>
                                        </p:tav>
                                      </p:tavLst>
                                    </p:anim>
                                  </p:childTnLst>
                                </p:cTn>
                              </p:par>
                              <p:par>
                                <p:cTn id="240" presetID="23" presetClass="entr" presetSubtype="16" fill="hold" nodeType="withEffect">
                                  <p:stCondLst>
                                    <p:cond delay="0"/>
                                  </p:stCondLst>
                                  <p:childTnLst>
                                    <p:set>
                                      <p:cBhvr>
                                        <p:cTn id="241" dur="1" fill="hold">
                                          <p:stCondLst>
                                            <p:cond delay="0"/>
                                          </p:stCondLst>
                                        </p:cTn>
                                        <p:tgtEl>
                                          <p:spTgt spid="6955"/>
                                        </p:tgtEl>
                                        <p:attrNameLst>
                                          <p:attrName>style.visibility</p:attrName>
                                        </p:attrNameLst>
                                      </p:cBhvr>
                                      <p:to>
                                        <p:strVal val="visible"/>
                                      </p:to>
                                    </p:set>
                                    <p:anim calcmode="lin" valueType="num">
                                      <p:cBhvr additive="base">
                                        <p:cTn id="242" dur="1000"/>
                                        <p:tgtEl>
                                          <p:spTgt spid="6955"/>
                                        </p:tgtEl>
                                        <p:attrNameLst>
                                          <p:attrName>ppt_w</p:attrName>
                                        </p:attrNameLst>
                                      </p:cBhvr>
                                      <p:tavLst>
                                        <p:tav tm="0">
                                          <p:val>
                                            <p:strVal val="0"/>
                                          </p:val>
                                        </p:tav>
                                        <p:tav tm="100000">
                                          <p:val>
                                            <p:strVal val="#ppt_w"/>
                                          </p:val>
                                        </p:tav>
                                      </p:tavLst>
                                    </p:anim>
                                    <p:anim calcmode="lin" valueType="num">
                                      <p:cBhvr additive="base">
                                        <p:cTn id="243" dur="1000"/>
                                        <p:tgtEl>
                                          <p:spTgt spid="6955"/>
                                        </p:tgtEl>
                                        <p:attrNameLst>
                                          <p:attrName>ppt_h</p:attrName>
                                        </p:attrNameLst>
                                      </p:cBhvr>
                                      <p:tavLst>
                                        <p:tav tm="0">
                                          <p:val>
                                            <p:strVal val="0"/>
                                          </p:val>
                                        </p:tav>
                                        <p:tav tm="100000">
                                          <p:val>
                                            <p:strVal val="#ppt_h"/>
                                          </p:val>
                                        </p:tav>
                                      </p:tavLst>
                                    </p:anim>
                                  </p:childTnLst>
                                </p:cTn>
                              </p:par>
                              <p:par>
                                <p:cTn id="244" presetID="23" presetClass="entr" presetSubtype="16" fill="hold" nodeType="withEffect">
                                  <p:stCondLst>
                                    <p:cond delay="0"/>
                                  </p:stCondLst>
                                  <p:childTnLst>
                                    <p:set>
                                      <p:cBhvr>
                                        <p:cTn id="245" dur="1" fill="hold">
                                          <p:stCondLst>
                                            <p:cond delay="0"/>
                                          </p:stCondLst>
                                        </p:cTn>
                                        <p:tgtEl>
                                          <p:spTgt spid="6971"/>
                                        </p:tgtEl>
                                        <p:attrNameLst>
                                          <p:attrName>style.visibility</p:attrName>
                                        </p:attrNameLst>
                                      </p:cBhvr>
                                      <p:to>
                                        <p:strVal val="visible"/>
                                      </p:to>
                                    </p:set>
                                    <p:anim calcmode="lin" valueType="num">
                                      <p:cBhvr additive="base">
                                        <p:cTn id="246" dur="1000"/>
                                        <p:tgtEl>
                                          <p:spTgt spid="6971"/>
                                        </p:tgtEl>
                                        <p:attrNameLst>
                                          <p:attrName>ppt_w</p:attrName>
                                        </p:attrNameLst>
                                      </p:cBhvr>
                                      <p:tavLst>
                                        <p:tav tm="0">
                                          <p:val>
                                            <p:strVal val="0"/>
                                          </p:val>
                                        </p:tav>
                                        <p:tav tm="100000">
                                          <p:val>
                                            <p:strVal val="#ppt_w"/>
                                          </p:val>
                                        </p:tav>
                                      </p:tavLst>
                                    </p:anim>
                                    <p:anim calcmode="lin" valueType="num">
                                      <p:cBhvr additive="base">
                                        <p:cTn id="247" dur="1000"/>
                                        <p:tgtEl>
                                          <p:spTgt spid="6971"/>
                                        </p:tgtEl>
                                        <p:attrNameLst>
                                          <p:attrName>ppt_h</p:attrName>
                                        </p:attrNameLst>
                                      </p:cBhvr>
                                      <p:tavLst>
                                        <p:tav tm="0">
                                          <p:val>
                                            <p:strVal val="0"/>
                                          </p:val>
                                        </p:tav>
                                        <p:tav tm="100000">
                                          <p:val>
                                            <p:strVal val="#ppt_h"/>
                                          </p:val>
                                        </p:tav>
                                      </p:tavLst>
                                    </p:anim>
                                  </p:childTnLst>
                                </p:cTn>
                              </p:par>
                              <p:par>
                                <p:cTn id="248" presetID="23" presetClass="entr" presetSubtype="16" fill="hold" nodeType="withEffect">
                                  <p:stCondLst>
                                    <p:cond delay="0"/>
                                  </p:stCondLst>
                                  <p:childTnLst>
                                    <p:set>
                                      <p:cBhvr>
                                        <p:cTn id="249" dur="1" fill="hold">
                                          <p:stCondLst>
                                            <p:cond delay="0"/>
                                          </p:stCondLst>
                                        </p:cTn>
                                        <p:tgtEl>
                                          <p:spTgt spid="6975"/>
                                        </p:tgtEl>
                                        <p:attrNameLst>
                                          <p:attrName>style.visibility</p:attrName>
                                        </p:attrNameLst>
                                      </p:cBhvr>
                                      <p:to>
                                        <p:strVal val="visible"/>
                                      </p:to>
                                    </p:set>
                                    <p:anim calcmode="lin" valueType="num">
                                      <p:cBhvr additive="base">
                                        <p:cTn id="250" dur="1000"/>
                                        <p:tgtEl>
                                          <p:spTgt spid="6975"/>
                                        </p:tgtEl>
                                        <p:attrNameLst>
                                          <p:attrName>ppt_w</p:attrName>
                                        </p:attrNameLst>
                                      </p:cBhvr>
                                      <p:tavLst>
                                        <p:tav tm="0">
                                          <p:val>
                                            <p:strVal val="0"/>
                                          </p:val>
                                        </p:tav>
                                        <p:tav tm="100000">
                                          <p:val>
                                            <p:strVal val="#ppt_w"/>
                                          </p:val>
                                        </p:tav>
                                      </p:tavLst>
                                    </p:anim>
                                    <p:anim calcmode="lin" valueType="num">
                                      <p:cBhvr additive="base">
                                        <p:cTn id="251" dur="1000"/>
                                        <p:tgtEl>
                                          <p:spTgt spid="6975"/>
                                        </p:tgtEl>
                                        <p:attrNameLst>
                                          <p:attrName>ppt_h</p:attrName>
                                        </p:attrNameLst>
                                      </p:cBhvr>
                                      <p:tavLst>
                                        <p:tav tm="0">
                                          <p:val>
                                            <p:strVal val="0"/>
                                          </p:val>
                                        </p:tav>
                                        <p:tav tm="100000">
                                          <p:val>
                                            <p:strVal val="#ppt_h"/>
                                          </p:val>
                                        </p:tav>
                                      </p:tavLst>
                                    </p:anim>
                                  </p:childTnLst>
                                </p:cTn>
                              </p:par>
                              <p:par>
                                <p:cTn id="252" presetID="23" presetClass="entr" presetSubtype="16" fill="hold" nodeType="withEffect">
                                  <p:stCondLst>
                                    <p:cond delay="0"/>
                                  </p:stCondLst>
                                  <p:childTnLst>
                                    <p:set>
                                      <p:cBhvr>
                                        <p:cTn id="253" dur="1" fill="hold">
                                          <p:stCondLst>
                                            <p:cond delay="0"/>
                                          </p:stCondLst>
                                        </p:cTn>
                                        <p:tgtEl>
                                          <p:spTgt spid="6988"/>
                                        </p:tgtEl>
                                        <p:attrNameLst>
                                          <p:attrName>style.visibility</p:attrName>
                                        </p:attrNameLst>
                                      </p:cBhvr>
                                      <p:to>
                                        <p:strVal val="visible"/>
                                      </p:to>
                                    </p:set>
                                    <p:anim calcmode="lin" valueType="num">
                                      <p:cBhvr additive="base">
                                        <p:cTn id="254" dur="1000"/>
                                        <p:tgtEl>
                                          <p:spTgt spid="6988"/>
                                        </p:tgtEl>
                                        <p:attrNameLst>
                                          <p:attrName>ppt_w</p:attrName>
                                        </p:attrNameLst>
                                      </p:cBhvr>
                                      <p:tavLst>
                                        <p:tav tm="0">
                                          <p:val>
                                            <p:strVal val="0"/>
                                          </p:val>
                                        </p:tav>
                                        <p:tav tm="100000">
                                          <p:val>
                                            <p:strVal val="#ppt_w"/>
                                          </p:val>
                                        </p:tav>
                                      </p:tavLst>
                                    </p:anim>
                                    <p:anim calcmode="lin" valueType="num">
                                      <p:cBhvr additive="base">
                                        <p:cTn id="255" dur="1000"/>
                                        <p:tgtEl>
                                          <p:spTgt spid="6988"/>
                                        </p:tgtEl>
                                        <p:attrNameLst>
                                          <p:attrName>ppt_h</p:attrName>
                                        </p:attrNameLst>
                                      </p:cBhvr>
                                      <p:tavLst>
                                        <p:tav tm="0">
                                          <p:val>
                                            <p:strVal val="0"/>
                                          </p:val>
                                        </p:tav>
                                        <p:tav tm="100000">
                                          <p:val>
                                            <p:strVal val="#ppt_h"/>
                                          </p:val>
                                        </p:tav>
                                      </p:tavLst>
                                    </p:anim>
                                  </p:childTnLst>
                                </p:cTn>
                              </p:par>
                              <p:par>
                                <p:cTn id="256" presetID="23" presetClass="entr" presetSubtype="16" fill="hold" nodeType="withEffect">
                                  <p:stCondLst>
                                    <p:cond delay="0"/>
                                  </p:stCondLst>
                                  <p:childTnLst>
                                    <p:set>
                                      <p:cBhvr>
                                        <p:cTn id="257" dur="1" fill="hold">
                                          <p:stCondLst>
                                            <p:cond delay="0"/>
                                          </p:stCondLst>
                                        </p:cTn>
                                        <p:tgtEl>
                                          <p:spTgt spid="6992"/>
                                        </p:tgtEl>
                                        <p:attrNameLst>
                                          <p:attrName>style.visibility</p:attrName>
                                        </p:attrNameLst>
                                      </p:cBhvr>
                                      <p:to>
                                        <p:strVal val="visible"/>
                                      </p:to>
                                    </p:set>
                                    <p:anim calcmode="lin" valueType="num">
                                      <p:cBhvr additive="base">
                                        <p:cTn id="258" dur="1000"/>
                                        <p:tgtEl>
                                          <p:spTgt spid="6992"/>
                                        </p:tgtEl>
                                        <p:attrNameLst>
                                          <p:attrName>ppt_w</p:attrName>
                                        </p:attrNameLst>
                                      </p:cBhvr>
                                      <p:tavLst>
                                        <p:tav tm="0">
                                          <p:val>
                                            <p:strVal val="0"/>
                                          </p:val>
                                        </p:tav>
                                        <p:tav tm="100000">
                                          <p:val>
                                            <p:strVal val="#ppt_w"/>
                                          </p:val>
                                        </p:tav>
                                      </p:tavLst>
                                    </p:anim>
                                    <p:anim calcmode="lin" valueType="num">
                                      <p:cBhvr additive="base">
                                        <p:cTn id="259" dur="1000"/>
                                        <p:tgtEl>
                                          <p:spTgt spid="6992"/>
                                        </p:tgtEl>
                                        <p:attrNameLst>
                                          <p:attrName>ppt_h</p:attrName>
                                        </p:attrNameLst>
                                      </p:cBhvr>
                                      <p:tavLst>
                                        <p:tav tm="0">
                                          <p:val>
                                            <p:strVal val="0"/>
                                          </p:val>
                                        </p:tav>
                                        <p:tav tm="100000">
                                          <p:val>
                                            <p:strVal val="#ppt_h"/>
                                          </p:val>
                                        </p:tav>
                                      </p:tavLst>
                                    </p:anim>
                                  </p:childTnLst>
                                </p:cTn>
                              </p:par>
                              <p:par>
                                <p:cTn id="260" presetID="23" presetClass="entr" presetSubtype="16" fill="hold" nodeType="withEffect">
                                  <p:stCondLst>
                                    <p:cond delay="0"/>
                                  </p:stCondLst>
                                  <p:childTnLst>
                                    <p:set>
                                      <p:cBhvr>
                                        <p:cTn id="261" dur="1" fill="hold">
                                          <p:stCondLst>
                                            <p:cond delay="0"/>
                                          </p:stCondLst>
                                        </p:cTn>
                                        <p:tgtEl>
                                          <p:spTgt spid="6999"/>
                                        </p:tgtEl>
                                        <p:attrNameLst>
                                          <p:attrName>style.visibility</p:attrName>
                                        </p:attrNameLst>
                                      </p:cBhvr>
                                      <p:to>
                                        <p:strVal val="visible"/>
                                      </p:to>
                                    </p:set>
                                    <p:anim calcmode="lin" valueType="num">
                                      <p:cBhvr additive="base">
                                        <p:cTn id="262" dur="1000"/>
                                        <p:tgtEl>
                                          <p:spTgt spid="6999"/>
                                        </p:tgtEl>
                                        <p:attrNameLst>
                                          <p:attrName>ppt_w</p:attrName>
                                        </p:attrNameLst>
                                      </p:cBhvr>
                                      <p:tavLst>
                                        <p:tav tm="0">
                                          <p:val>
                                            <p:strVal val="0"/>
                                          </p:val>
                                        </p:tav>
                                        <p:tav tm="100000">
                                          <p:val>
                                            <p:strVal val="#ppt_w"/>
                                          </p:val>
                                        </p:tav>
                                      </p:tavLst>
                                    </p:anim>
                                    <p:anim calcmode="lin" valueType="num">
                                      <p:cBhvr additive="base">
                                        <p:cTn id="263" dur="1000"/>
                                        <p:tgtEl>
                                          <p:spTgt spid="6999"/>
                                        </p:tgtEl>
                                        <p:attrNameLst>
                                          <p:attrName>ppt_h</p:attrName>
                                        </p:attrNameLst>
                                      </p:cBhvr>
                                      <p:tavLst>
                                        <p:tav tm="0">
                                          <p:val>
                                            <p:strVal val="0"/>
                                          </p:val>
                                        </p:tav>
                                        <p:tav tm="100000">
                                          <p:val>
                                            <p:strVal val="#ppt_h"/>
                                          </p:val>
                                        </p:tav>
                                      </p:tavLst>
                                    </p:anim>
                                  </p:childTnLst>
                                </p:cTn>
                              </p:par>
                              <p:par>
                                <p:cTn id="264" presetID="23" presetClass="entr" presetSubtype="16" fill="hold" nodeType="withEffect">
                                  <p:stCondLst>
                                    <p:cond delay="0"/>
                                  </p:stCondLst>
                                  <p:childTnLst>
                                    <p:set>
                                      <p:cBhvr>
                                        <p:cTn id="265" dur="1" fill="hold">
                                          <p:stCondLst>
                                            <p:cond delay="0"/>
                                          </p:stCondLst>
                                        </p:cTn>
                                        <p:tgtEl>
                                          <p:spTgt spid="7005"/>
                                        </p:tgtEl>
                                        <p:attrNameLst>
                                          <p:attrName>style.visibility</p:attrName>
                                        </p:attrNameLst>
                                      </p:cBhvr>
                                      <p:to>
                                        <p:strVal val="visible"/>
                                      </p:to>
                                    </p:set>
                                    <p:anim calcmode="lin" valueType="num">
                                      <p:cBhvr additive="base">
                                        <p:cTn id="266" dur="1000"/>
                                        <p:tgtEl>
                                          <p:spTgt spid="7005"/>
                                        </p:tgtEl>
                                        <p:attrNameLst>
                                          <p:attrName>ppt_w</p:attrName>
                                        </p:attrNameLst>
                                      </p:cBhvr>
                                      <p:tavLst>
                                        <p:tav tm="0">
                                          <p:val>
                                            <p:strVal val="0"/>
                                          </p:val>
                                        </p:tav>
                                        <p:tav tm="100000">
                                          <p:val>
                                            <p:strVal val="#ppt_w"/>
                                          </p:val>
                                        </p:tav>
                                      </p:tavLst>
                                    </p:anim>
                                    <p:anim calcmode="lin" valueType="num">
                                      <p:cBhvr additive="base">
                                        <p:cTn id="267" dur="1000"/>
                                        <p:tgtEl>
                                          <p:spTgt spid="7005"/>
                                        </p:tgtEl>
                                        <p:attrNameLst>
                                          <p:attrName>ppt_h</p:attrName>
                                        </p:attrNameLst>
                                      </p:cBhvr>
                                      <p:tavLst>
                                        <p:tav tm="0">
                                          <p:val>
                                            <p:strVal val="0"/>
                                          </p:val>
                                        </p:tav>
                                        <p:tav tm="100000">
                                          <p:val>
                                            <p:strVal val="#ppt_h"/>
                                          </p:val>
                                        </p:tav>
                                      </p:tavLst>
                                    </p:anim>
                                  </p:childTnLst>
                                </p:cTn>
                              </p:par>
                              <p:par>
                                <p:cTn id="268" presetID="23" presetClass="entr" presetSubtype="16" fill="hold" nodeType="withEffect">
                                  <p:stCondLst>
                                    <p:cond delay="0"/>
                                  </p:stCondLst>
                                  <p:childTnLst>
                                    <p:set>
                                      <p:cBhvr>
                                        <p:cTn id="269" dur="1" fill="hold">
                                          <p:stCondLst>
                                            <p:cond delay="0"/>
                                          </p:stCondLst>
                                        </p:cTn>
                                        <p:tgtEl>
                                          <p:spTgt spid="7007"/>
                                        </p:tgtEl>
                                        <p:attrNameLst>
                                          <p:attrName>style.visibility</p:attrName>
                                        </p:attrNameLst>
                                      </p:cBhvr>
                                      <p:to>
                                        <p:strVal val="visible"/>
                                      </p:to>
                                    </p:set>
                                    <p:anim calcmode="lin" valueType="num">
                                      <p:cBhvr additive="base">
                                        <p:cTn id="270" dur="1000"/>
                                        <p:tgtEl>
                                          <p:spTgt spid="7007"/>
                                        </p:tgtEl>
                                        <p:attrNameLst>
                                          <p:attrName>ppt_w</p:attrName>
                                        </p:attrNameLst>
                                      </p:cBhvr>
                                      <p:tavLst>
                                        <p:tav tm="0">
                                          <p:val>
                                            <p:strVal val="0"/>
                                          </p:val>
                                        </p:tav>
                                        <p:tav tm="100000">
                                          <p:val>
                                            <p:strVal val="#ppt_w"/>
                                          </p:val>
                                        </p:tav>
                                      </p:tavLst>
                                    </p:anim>
                                    <p:anim calcmode="lin" valueType="num">
                                      <p:cBhvr additive="base">
                                        <p:cTn id="271" dur="1000"/>
                                        <p:tgtEl>
                                          <p:spTgt spid="7007"/>
                                        </p:tgtEl>
                                        <p:attrNameLst>
                                          <p:attrName>ppt_h</p:attrName>
                                        </p:attrNameLst>
                                      </p:cBhvr>
                                      <p:tavLst>
                                        <p:tav tm="0">
                                          <p:val>
                                            <p:strVal val="0"/>
                                          </p:val>
                                        </p:tav>
                                        <p:tav tm="100000">
                                          <p:val>
                                            <p:strVal val="#ppt_h"/>
                                          </p:val>
                                        </p:tav>
                                      </p:tavLst>
                                    </p:anim>
                                  </p:childTnLst>
                                </p:cTn>
                              </p:par>
                              <p:par>
                                <p:cTn id="272" presetID="23" presetClass="entr" presetSubtype="16" fill="hold" nodeType="withEffect">
                                  <p:stCondLst>
                                    <p:cond delay="0"/>
                                  </p:stCondLst>
                                  <p:childTnLst>
                                    <p:set>
                                      <p:cBhvr>
                                        <p:cTn id="273" dur="1" fill="hold">
                                          <p:stCondLst>
                                            <p:cond delay="0"/>
                                          </p:stCondLst>
                                        </p:cTn>
                                        <p:tgtEl>
                                          <p:spTgt spid="7013"/>
                                        </p:tgtEl>
                                        <p:attrNameLst>
                                          <p:attrName>style.visibility</p:attrName>
                                        </p:attrNameLst>
                                      </p:cBhvr>
                                      <p:to>
                                        <p:strVal val="visible"/>
                                      </p:to>
                                    </p:set>
                                    <p:anim calcmode="lin" valueType="num">
                                      <p:cBhvr additive="base">
                                        <p:cTn id="274" dur="1000"/>
                                        <p:tgtEl>
                                          <p:spTgt spid="7013"/>
                                        </p:tgtEl>
                                        <p:attrNameLst>
                                          <p:attrName>ppt_w</p:attrName>
                                        </p:attrNameLst>
                                      </p:cBhvr>
                                      <p:tavLst>
                                        <p:tav tm="0">
                                          <p:val>
                                            <p:strVal val="0"/>
                                          </p:val>
                                        </p:tav>
                                        <p:tav tm="100000">
                                          <p:val>
                                            <p:strVal val="#ppt_w"/>
                                          </p:val>
                                        </p:tav>
                                      </p:tavLst>
                                    </p:anim>
                                    <p:anim calcmode="lin" valueType="num">
                                      <p:cBhvr additive="base">
                                        <p:cTn id="275" dur="1000"/>
                                        <p:tgtEl>
                                          <p:spTgt spid="7013"/>
                                        </p:tgtEl>
                                        <p:attrNameLst>
                                          <p:attrName>ppt_h</p:attrName>
                                        </p:attrNameLst>
                                      </p:cBhvr>
                                      <p:tavLst>
                                        <p:tav tm="0">
                                          <p:val>
                                            <p:strVal val="0"/>
                                          </p:val>
                                        </p:tav>
                                        <p:tav tm="100000">
                                          <p:val>
                                            <p:strVal val="#ppt_h"/>
                                          </p:val>
                                        </p:tav>
                                      </p:tavLst>
                                    </p:anim>
                                  </p:childTnLst>
                                </p:cTn>
                              </p:par>
                              <p:par>
                                <p:cTn id="276" presetID="23" presetClass="entr" presetSubtype="16" fill="hold" nodeType="withEffect">
                                  <p:stCondLst>
                                    <p:cond delay="0"/>
                                  </p:stCondLst>
                                  <p:childTnLst>
                                    <p:set>
                                      <p:cBhvr>
                                        <p:cTn id="277" dur="1" fill="hold">
                                          <p:stCondLst>
                                            <p:cond delay="0"/>
                                          </p:stCondLst>
                                        </p:cTn>
                                        <p:tgtEl>
                                          <p:spTgt spid="7027"/>
                                        </p:tgtEl>
                                        <p:attrNameLst>
                                          <p:attrName>style.visibility</p:attrName>
                                        </p:attrNameLst>
                                      </p:cBhvr>
                                      <p:to>
                                        <p:strVal val="visible"/>
                                      </p:to>
                                    </p:set>
                                    <p:anim calcmode="lin" valueType="num">
                                      <p:cBhvr additive="base">
                                        <p:cTn id="278" dur="1000"/>
                                        <p:tgtEl>
                                          <p:spTgt spid="7027"/>
                                        </p:tgtEl>
                                        <p:attrNameLst>
                                          <p:attrName>ppt_w</p:attrName>
                                        </p:attrNameLst>
                                      </p:cBhvr>
                                      <p:tavLst>
                                        <p:tav tm="0">
                                          <p:val>
                                            <p:strVal val="0"/>
                                          </p:val>
                                        </p:tav>
                                        <p:tav tm="100000">
                                          <p:val>
                                            <p:strVal val="#ppt_w"/>
                                          </p:val>
                                        </p:tav>
                                      </p:tavLst>
                                    </p:anim>
                                    <p:anim calcmode="lin" valueType="num">
                                      <p:cBhvr additive="base">
                                        <p:cTn id="279" dur="1000"/>
                                        <p:tgtEl>
                                          <p:spTgt spid="7027"/>
                                        </p:tgtEl>
                                        <p:attrNameLst>
                                          <p:attrName>ppt_h</p:attrName>
                                        </p:attrNameLst>
                                      </p:cBhvr>
                                      <p:tavLst>
                                        <p:tav tm="0">
                                          <p:val>
                                            <p:strVal val="0"/>
                                          </p:val>
                                        </p:tav>
                                        <p:tav tm="100000">
                                          <p:val>
                                            <p:strVal val="#ppt_h"/>
                                          </p:val>
                                        </p:tav>
                                      </p:tavLst>
                                    </p:anim>
                                  </p:childTnLst>
                                </p:cTn>
                              </p:par>
                              <p:par>
                                <p:cTn id="280" presetID="23" presetClass="entr" presetSubtype="16" fill="hold" nodeType="withEffect">
                                  <p:stCondLst>
                                    <p:cond delay="0"/>
                                  </p:stCondLst>
                                  <p:childTnLst>
                                    <p:set>
                                      <p:cBhvr>
                                        <p:cTn id="281" dur="1" fill="hold">
                                          <p:stCondLst>
                                            <p:cond delay="0"/>
                                          </p:stCondLst>
                                        </p:cTn>
                                        <p:tgtEl>
                                          <p:spTgt spid="7042"/>
                                        </p:tgtEl>
                                        <p:attrNameLst>
                                          <p:attrName>style.visibility</p:attrName>
                                        </p:attrNameLst>
                                      </p:cBhvr>
                                      <p:to>
                                        <p:strVal val="visible"/>
                                      </p:to>
                                    </p:set>
                                    <p:anim calcmode="lin" valueType="num">
                                      <p:cBhvr additive="base">
                                        <p:cTn id="282" dur="1000"/>
                                        <p:tgtEl>
                                          <p:spTgt spid="7042"/>
                                        </p:tgtEl>
                                        <p:attrNameLst>
                                          <p:attrName>ppt_w</p:attrName>
                                        </p:attrNameLst>
                                      </p:cBhvr>
                                      <p:tavLst>
                                        <p:tav tm="0">
                                          <p:val>
                                            <p:strVal val="0"/>
                                          </p:val>
                                        </p:tav>
                                        <p:tav tm="100000">
                                          <p:val>
                                            <p:strVal val="#ppt_w"/>
                                          </p:val>
                                        </p:tav>
                                      </p:tavLst>
                                    </p:anim>
                                    <p:anim calcmode="lin" valueType="num">
                                      <p:cBhvr additive="base">
                                        <p:cTn id="283" dur="1000"/>
                                        <p:tgtEl>
                                          <p:spTgt spid="7042"/>
                                        </p:tgtEl>
                                        <p:attrNameLst>
                                          <p:attrName>ppt_h</p:attrName>
                                        </p:attrNameLst>
                                      </p:cBhvr>
                                      <p:tavLst>
                                        <p:tav tm="0">
                                          <p:val>
                                            <p:strVal val="0"/>
                                          </p:val>
                                        </p:tav>
                                        <p:tav tm="100000">
                                          <p:val>
                                            <p:strVal val="#ppt_h"/>
                                          </p:val>
                                        </p:tav>
                                      </p:tavLst>
                                    </p:anim>
                                  </p:childTnLst>
                                </p:cTn>
                              </p:par>
                              <p:par>
                                <p:cTn id="284" presetID="23" presetClass="entr" presetSubtype="16" fill="hold" nodeType="withEffect">
                                  <p:stCondLst>
                                    <p:cond delay="0"/>
                                  </p:stCondLst>
                                  <p:childTnLst>
                                    <p:set>
                                      <p:cBhvr>
                                        <p:cTn id="285" dur="1" fill="hold">
                                          <p:stCondLst>
                                            <p:cond delay="0"/>
                                          </p:stCondLst>
                                        </p:cTn>
                                        <p:tgtEl>
                                          <p:spTgt spid="6997"/>
                                        </p:tgtEl>
                                        <p:attrNameLst>
                                          <p:attrName>style.visibility</p:attrName>
                                        </p:attrNameLst>
                                      </p:cBhvr>
                                      <p:to>
                                        <p:strVal val="visible"/>
                                      </p:to>
                                    </p:set>
                                    <p:anim calcmode="lin" valueType="num">
                                      <p:cBhvr additive="base">
                                        <p:cTn id="286" dur="1000"/>
                                        <p:tgtEl>
                                          <p:spTgt spid="6997"/>
                                        </p:tgtEl>
                                        <p:attrNameLst>
                                          <p:attrName>ppt_w</p:attrName>
                                        </p:attrNameLst>
                                      </p:cBhvr>
                                      <p:tavLst>
                                        <p:tav tm="0">
                                          <p:val>
                                            <p:strVal val="0"/>
                                          </p:val>
                                        </p:tav>
                                        <p:tav tm="100000">
                                          <p:val>
                                            <p:strVal val="#ppt_w"/>
                                          </p:val>
                                        </p:tav>
                                      </p:tavLst>
                                    </p:anim>
                                    <p:anim calcmode="lin" valueType="num">
                                      <p:cBhvr additive="base">
                                        <p:cTn id="287" dur="1000"/>
                                        <p:tgtEl>
                                          <p:spTgt spid="6997"/>
                                        </p:tgtEl>
                                        <p:attrNameLst>
                                          <p:attrName>ppt_h</p:attrName>
                                        </p:attrNameLst>
                                      </p:cBhvr>
                                      <p:tavLst>
                                        <p:tav tm="0">
                                          <p:val>
                                            <p:strVal val="0"/>
                                          </p:val>
                                        </p:tav>
                                        <p:tav tm="100000">
                                          <p:val>
                                            <p:strVal val="#ppt_h"/>
                                          </p:val>
                                        </p:tav>
                                      </p:tavLst>
                                    </p:anim>
                                  </p:childTnLst>
                                </p:cTn>
                              </p:par>
                              <p:par>
                                <p:cTn id="288" presetID="10" presetClass="entr" presetSubtype="0" fill="hold" nodeType="withEffect">
                                  <p:stCondLst>
                                    <p:cond delay="0"/>
                                  </p:stCondLst>
                                  <p:childTnLst>
                                    <p:set>
                                      <p:cBhvr>
                                        <p:cTn id="289" dur="1" fill="hold">
                                          <p:stCondLst>
                                            <p:cond delay="0"/>
                                          </p:stCondLst>
                                        </p:cTn>
                                        <p:tgtEl>
                                          <p:spTgt spid="7055"/>
                                        </p:tgtEl>
                                        <p:attrNameLst>
                                          <p:attrName>style.visibility</p:attrName>
                                        </p:attrNameLst>
                                      </p:cBhvr>
                                      <p:to>
                                        <p:strVal val="visible"/>
                                      </p:to>
                                    </p:set>
                                    <p:animEffect transition="in" filter="fade">
                                      <p:cBhvr>
                                        <p:cTn id="290" dur="1000"/>
                                        <p:tgtEl>
                                          <p:spTgt spid="7055"/>
                                        </p:tgtEl>
                                      </p:cBhvr>
                                    </p:animEffect>
                                  </p:childTnLst>
                                </p:cTn>
                              </p:par>
                              <p:par>
                                <p:cTn id="291" presetID="10" presetClass="entr" presetSubtype="0" fill="hold" nodeType="withEffect">
                                  <p:stCondLst>
                                    <p:cond delay="0"/>
                                  </p:stCondLst>
                                  <p:childTnLst>
                                    <p:set>
                                      <p:cBhvr>
                                        <p:cTn id="292" dur="1" fill="hold">
                                          <p:stCondLst>
                                            <p:cond delay="0"/>
                                          </p:stCondLst>
                                        </p:cTn>
                                        <p:tgtEl>
                                          <p:spTgt spid="7056"/>
                                        </p:tgtEl>
                                        <p:attrNameLst>
                                          <p:attrName>style.visibility</p:attrName>
                                        </p:attrNameLst>
                                      </p:cBhvr>
                                      <p:to>
                                        <p:strVal val="visible"/>
                                      </p:to>
                                    </p:set>
                                    <p:animEffect transition="in" filter="fade">
                                      <p:cBhvr>
                                        <p:cTn id="293" dur="1000"/>
                                        <p:tgtEl>
                                          <p:spTgt spid="7056"/>
                                        </p:tgtEl>
                                      </p:cBhvr>
                                    </p:animEffect>
                                  </p:childTnLst>
                                </p:cTn>
                              </p:par>
                              <p:par>
                                <p:cTn id="294" presetID="10" presetClass="entr" presetSubtype="0" fill="hold" nodeType="withEffect">
                                  <p:stCondLst>
                                    <p:cond delay="0"/>
                                  </p:stCondLst>
                                  <p:childTnLst>
                                    <p:set>
                                      <p:cBhvr>
                                        <p:cTn id="295" dur="1" fill="hold">
                                          <p:stCondLst>
                                            <p:cond delay="0"/>
                                          </p:stCondLst>
                                        </p:cTn>
                                        <p:tgtEl>
                                          <p:spTgt spid="7057"/>
                                        </p:tgtEl>
                                        <p:attrNameLst>
                                          <p:attrName>style.visibility</p:attrName>
                                        </p:attrNameLst>
                                      </p:cBhvr>
                                      <p:to>
                                        <p:strVal val="visible"/>
                                      </p:to>
                                    </p:set>
                                    <p:animEffect transition="in" filter="fade">
                                      <p:cBhvr>
                                        <p:cTn id="296" dur="1000"/>
                                        <p:tgtEl>
                                          <p:spTgt spid="7057"/>
                                        </p:tgtEl>
                                      </p:cBhvr>
                                    </p:animEffect>
                                  </p:childTnLst>
                                </p:cTn>
                              </p:par>
                              <p:par>
                                <p:cTn id="297" presetID="10" presetClass="entr" presetSubtype="0" fill="hold" nodeType="withEffect">
                                  <p:stCondLst>
                                    <p:cond delay="0"/>
                                  </p:stCondLst>
                                  <p:childTnLst>
                                    <p:set>
                                      <p:cBhvr>
                                        <p:cTn id="298" dur="1" fill="hold">
                                          <p:stCondLst>
                                            <p:cond delay="0"/>
                                          </p:stCondLst>
                                        </p:cTn>
                                        <p:tgtEl>
                                          <p:spTgt spid="7058"/>
                                        </p:tgtEl>
                                        <p:attrNameLst>
                                          <p:attrName>style.visibility</p:attrName>
                                        </p:attrNameLst>
                                      </p:cBhvr>
                                      <p:to>
                                        <p:strVal val="visible"/>
                                      </p:to>
                                    </p:set>
                                    <p:animEffect transition="in" filter="fade">
                                      <p:cBhvr>
                                        <p:cTn id="299" dur="1000"/>
                                        <p:tgtEl>
                                          <p:spTgt spid="7058"/>
                                        </p:tgtEl>
                                      </p:cBhvr>
                                    </p:animEffect>
                                  </p:childTnLst>
                                </p:cTn>
                              </p:par>
                              <p:par>
                                <p:cTn id="300" presetID="10" presetClass="entr" presetSubtype="0" fill="hold" nodeType="withEffect">
                                  <p:stCondLst>
                                    <p:cond delay="0"/>
                                  </p:stCondLst>
                                  <p:childTnLst>
                                    <p:set>
                                      <p:cBhvr>
                                        <p:cTn id="301" dur="1" fill="hold">
                                          <p:stCondLst>
                                            <p:cond delay="0"/>
                                          </p:stCondLst>
                                        </p:cTn>
                                        <p:tgtEl>
                                          <p:spTgt spid="7059"/>
                                        </p:tgtEl>
                                        <p:attrNameLst>
                                          <p:attrName>style.visibility</p:attrName>
                                        </p:attrNameLst>
                                      </p:cBhvr>
                                      <p:to>
                                        <p:strVal val="visible"/>
                                      </p:to>
                                    </p:set>
                                    <p:animEffect transition="in" filter="fade">
                                      <p:cBhvr>
                                        <p:cTn id="302" dur="1000"/>
                                        <p:tgtEl>
                                          <p:spTgt spid="7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063"/>
        <p:cNvGrpSpPr/>
        <p:nvPr/>
      </p:nvGrpSpPr>
      <p:grpSpPr>
        <a:xfrm>
          <a:off x="0" y="0"/>
          <a:ext cx="0" cy="0"/>
          <a:chOff x="0" y="0"/>
          <a:chExt cx="0" cy="0"/>
        </a:xfrm>
      </p:grpSpPr>
      <p:sp>
        <p:nvSpPr>
          <p:cNvPr id="7064" name="Google Shape;7064;p119"/>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ALTERNATIVE INFOGRAPHICS</a:t>
            </a:r>
            <a:endParaRPr/>
          </a:p>
        </p:txBody>
      </p:sp>
      <p:grpSp>
        <p:nvGrpSpPr>
          <p:cNvPr id="7065" name="Google Shape;7065;p119"/>
          <p:cNvGrpSpPr/>
          <p:nvPr/>
        </p:nvGrpSpPr>
        <p:grpSpPr>
          <a:xfrm>
            <a:off x="715499" y="1372513"/>
            <a:ext cx="3902176" cy="1252560"/>
            <a:chOff x="751074" y="3209703"/>
            <a:chExt cx="3902176" cy="1252560"/>
          </a:xfrm>
        </p:grpSpPr>
        <p:grpSp>
          <p:nvGrpSpPr>
            <p:cNvPr id="7066" name="Google Shape;7066;p119"/>
            <p:cNvGrpSpPr/>
            <p:nvPr/>
          </p:nvGrpSpPr>
          <p:grpSpPr>
            <a:xfrm>
              <a:off x="1670327" y="4192736"/>
              <a:ext cx="1999269" cy="269528"/>
              <a:chOff x="4351371" y="4209917"/>
              <a:chExt cx="1346400" cy="181500"/>
            </a:xfrm>
          </p:grpSpPr>
          <p:sp>
            <p:nvSpPr>
              <p:cNvPr id="7067" name="Google Shape;7067;p119"/>
              <p:cNvSpPr/>
              <p:nvPr/>
            </p:nvSpPr>
            <p:spPr>
              <a:xfrm rot="10800000">
                <a:off x="4351371" y="4209917"/>
                <a:ext cx="1281600" cy="18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68" name="Google Shape;7068;p119"/>
              <p:cNvCxnSpPr>
                <a:stCxn id="7067" idx="1"/>
              </p:cNvCxnSpPr>
              <p:nvPr/>
            </p:nvCxnSpPr>
            <p:spPr>
              <a:xfrm>
                <a:off x="5632971" y="4300667"/>
                <a:ext cx="64800" cy="0"/>
              </a:xfrm>
              <a:prstGeom prst="straightConnector1">
                <a:avLst/>
              </a:prstGeom>
              <a:noFill/>
              <a:ln w="9525" cap="flat" cmpd="sng">
                <a:solidFill>
                  <a:schemeClr val="lt1"/>
                </a:solidFill>
                <a:prstDash val="solid"/>
                <a:round/>
                <a:headEnd type="none" w="med" len="med"/>
                <a:tailEnd type="none" w="med" len="med"/>
              </a:ln>
            </p:spPr>
          </p:cxnSp>
        </p:grpSp>
        <p:grpSp>
          <p:nvGrpSpPr>
            <p:cNvPr id="7069" name="Google Shape;7069;p119"/>
            <p:cNvGrpSpPr/>
            <p:nvPr/>
          </p:nvGrpSpPr>
          <p:grpSpPr>
            <a:xfrm>
              <a:off x="1746738" y="3859061"/>
              <a:ext cx="1647794" cy="269528"/>
              <a:chOff x="4402829" y="3985221"/>
              <a:chExt cx="1109700" cy="181500"/>
            </a:xfrm>
          </p:grpSpPr>
          <p:sp>
            <p:nvSpPr>
              <p:cNvPr id="7070" name="Google Shape;7070;p119"/>
              <p:cNvSpPr/>
              <p:nvPr/>
            </p:nvSpPr>
            <p:spPr>
              <a:xfrm rot="10800000">
                <a:off x="4471829" y="3985221"/>
                <a:ext cx="1040700" cy="18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71" name="Google Shape;7071;p119"/>
              <p:cNvCxnSpPr>
                <a:endCxn id="7070" idx="3"/>
              </p:cNvCxnSpPr>
              <p:nvPr/>
            </p:nvCxnSpPr>
            <p:spPr>
              <a:xfrm>
                <a:off x="4402829" y="4075971"/>
                <a:ext cx="69000" cy="0"/>
              </a:xfrm>
              <a:prstGeom prst="straightConnector1">
                <a:avLst/>
              </a:prstGeom>
              <a:noFill/>
              <a:ln w="9525" cap="flat" cmpd="sng">
                <a:solidFill>
                  <a:schemeClr val="lt1"/>
                </a:solidFill>
                <a:prstDash val="solid"/>
                <a:round/>
                <a:headEnd type="none" w="med" len="med"/>
                <a:tailEnd type="none" w="med" len="med"/>
              </a:ln>
            </p:spPr>
          </p:cxnSp>
        </p:grpSp>
        <p:grpSp>
          <p:nvGrpSpPr>
            <p:cNvPr id="7072" name="Google Shape;7072;p119"/>
            <p:cNvGrpSpPr/>
            <p:nvPr/>
          </p:nvGrpSpPr>
          <p:grpSpPr>
            <a:xfrm>
              <a:off x="2067290" y="3534383"/>
              <a:ext cx="1206778" cy="269528"/>
              <a:chOff x="4618704" y="3766582"/>
              <a:chExt cx="812700" cy="181500"/>
            </a:xfrm>
          </p:grpSpPr>
          <p:sp>
            <p:nvSpPr>
              <p:cNvPr id="7073" name="Google Shape;7073;p119"/>
              <p:cNvSpPr/>
              <p:nvPr/>
            </p:nvSpPr>
            <p:spPr>
              <a:xfrm rot="10800000">
                <a:off x="4618704" y="3766582"/>
                <a:ext cx="747000" cy="18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74" name="Google Shape;7074;p119"/>
              <p:cNvCxnSpPr>
                <a:stCxn id="7073" idx="1"/>
                <a:endCxn id="7075" idx="1"/>
              </p:cNvCxnSpPr>
              <p:nvPr/>
            </p:nvCxnSpPr>
            <p:spPr>
              <a:xfrm rot="10800000" flipH="1">
                <a:off x="5365704" y="3857032"/>
                <a:ext cx="65700" cy="300"/>
              </a:xfrm>
              <a:prstGeom prst="straightConnector1">
                <a:avLst/>
              </a:prstGeom>
              <a:noFill/>
              <a:ln w="9525" cap="flat" cmpd="sng">
                <a:solidFill>
                  <a:schemeClr val="lt1"/>
                </a:solidFill>
                <a:prstDash val="solid"/>
                <a:round/>
                <a:headEnd type="none" w="med" len="med"/>
                <a:tailEnd type="none" w="med" len="med"/>
              </a:ln>
            </p:spPr>
          </p:cxnSp>
        </p:grpSp>
        <p:grpSp>
          <p:nvGrpSpPr>
            <p:cNvPr id="7076" name="Google Shape;7076;p119"/>
            <p:cNvGrpSpPr/>
            <p:nvPr/>
          </p:nvGrpSpPr>
          <p:grpSpPr>
            <a:xfrm>
              <a:off x="2240242" y="3209703"/>
              <a:ext cx="687360" cy="269528"/>
              <a:chOff x="4735177" y="3547942"/>
              <a:chExt cx="462900" cy="181500"/>
            </a:xfrm>
          </p:grpSpPr>
          <p:sp>
            <p:nvSpPr>
              <p:cNvPr id="7077" name="Google Shape;7077;p119"/>
              <p:cNvSpPr/>
              <p:nvPr/>
            </p:nvSpPr>
            <p:spPr>
              <a:xfrm rot="10800000">
                <a:off x="4786477" y="3547942"/>
                <a:ext cx="411600" cy="1815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78" name="Google Shape;7078;p119"/>
              <p:cNvCxnSpPr>
                <a:endCxn id="7077" idx="3"/>
              </p:cNvCxnSpPr>
              <p:nvPr/>
            </p:nvCxnSpPr>
            <p:spPr>
              <a:xfrm>
                <a:off x="4735177" y="3636892"/>
                <a:ext cx="51300" cy="1800"/>
              </a:xfrm>
              <a:prstGeom prst="straightConnector1">
                <a:avLst/>
              </a:prstGeom>
              <a:noFill/>
              <a:ln w="9525" cap="flat" cmpd="sng">
                <a:solidFill>
                  <a:schemeClr val="lt1"/>
                </a:solidFill>
                <a:prstDash val="solid"/>
                <a:round/>
                <a:headEnd type="none" w="med" len="med"/>
                <a:tailEnd type="none" w="med" len="med"/>
              </a:ln>
            </p:spPr>
          </p:cxnSp>
        </p:grpSp>
        <p:sp>
          <p:nvSpPr>
            <p:cNvPr id="7079" name="Google Shape;7079;p119"/>
            <p:cNvSpPr txBox="1"/>
            <p:nvPr/>
          </p:nvSpPr>
          <p:spPr>
            <a:xfrm flipH="1">
              <a:off x="2165408" y="3955642"/>
              <a:ext cx="901800" cy="9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Aldrich"/>
                  <a:ea typeface="Aldrich"/>
                  <a:cs typeface="Aldrich"/>
                  <a:sym typeface="Aldrich"/>
                </a:rPr>
                <a:t>Venus</a:t>
              </a:r>
              <a:endParaRPr sz="100">
                <a:solidFill>
                  <a:schemeClr val="lt1"/>
                </a:solidFill>
                <a:latin typeface="Abel"/>
                <a:ea typeface="Abel"/>
                <a:cs typeface="Abel"/>
                <a:sym typeface="Abel"/>
              </a:endParaRPr>
            </a:p>
          </p:txBody>
        </p:sp>
        <p:sp>
          <p:nvSpPr>
            <p:cNvPr id="7080" name="Google Shape;7080;p119"/>
            <p:cNvSpPr txBox="1"/>
            <p:nvPr/>
          </p:nvSpPr>
          <p:spPr>
            <a:xfrm flipH="1">
              <a:off x="2165408" y="3642041"/>
              <a:ext cx="901800" cy="9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Aldrich"/>
                  <a:ea typeface="Aldrich"/>
                  <a:cs typeface="Aldrich"/>
                  <a:sym typeface="Aldrich"/>
                </a:rPr>
                <a:t>Neptune</a:t>
              </a:r>
              <a:endParaRPr sz="800" b="1">
                <a:solidFill>
                  <a:schemeClr val="lt1"/>
                </a:solidFill>
                <a:latin typeface="Merriweather"/>
                <a:ea typeface="Merriweather"/>
                <a:cs typeface="Merriweather"/>
                <a:sym typeface="Merriweather"/>
              </a:endParaRPr>
            </a:p>
          </p:txBody>
        </p:sp>
        <p:sp>
          <p:nvSpPr>
            <p:cNvPr id="7081" name="Google Shape;7081;p119"/>
            <p:cNvSpPr txBox="1"/>
            <p:nvPr/>
          </p:nvSpPr>
          <p:spPr>
            <a:xfrm flipH="1">
              <a:off x="2165408" y="4289381"/>
              <a:ext cx="901800" cy="9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Aldrich"/>
                  <a:ea typeface="Aldrich"/>
                  <a:cs typeface="Aldrich"/>
                  <a:sym typeface="Aldrich"/>
                </a:rPr>
                <a:t>Saturn</a:t>
              </a:r>
              <a:endParaRPr sz="800" b="1">
                <a:solidFill>
                  <a:schemeClr val="lt1"/>
                </a:solidFill>
                <a:latin typeface="Merriweather"/>
                <a:ea typeface="Merriweather"/>
                <a:cs typeface="Merriweather"/>
                <a:sym typeface="Merriweather"/>
              </a:endParaRPr>
            </a:p>
          </p:txBody>
        </p:sp>
        <p:sp>
          <p:nvSpPr>
            <p:cNvPr id="7082" name="Google Shape;7082;p119"/>
            <p:cNvSpPr txBox="1"/>
            <p:nvPr/>
          </p:nvSpPr>
          <p:spPr>
            <a:xfrm flipH="1">
              <a:off x="2165408" y="3300075"/>
              <a:ext cx="901800" cy="97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Aldrich"/>
                  <a:ea typeface="Aldrich"/>
                  <a:cs typeface="Aldrich"/>
                  <a:sym typeface="Aldrich"/>
                </a:rPr>
                <a:t>Mars</a:t>
              </a:r>
              <a:endParaRPr sz="1100">
                <a:latin typeface="Abel"/>
                <a:ea typeface="Abel"/>
                <a:cs typeface="Abel"/>
                <a:sym typeface="Abel"/>
              </a:endParaRPr>
            </a:p>
          </p:txBody>
        </p:sp>
        <p:sp>
          <p:nvSpPr>
            <p:cNvPr id="7083" name="Google Shape;7083;p119"/>
            <p:cNvSpPr txBox="1"/>
            <p:nvPr/>
          </p:nvSpPr>
          <p:spPr>
            <a:xfrm>
              <a:off x="3667750" y="4208965"/>
              <a:ext cx="985500" cy="23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lt1"/>
                  </a:solidFill>
                  <a:latin typeface="Bai Jamjuree"/>
                  <a:ea typeface="Bai Jamjuree"/>
                  <a:cs typeface="Bai Jamjuree"/>
                  <a:sym typeface="Bai Jamjuree"/>
                </a:rPr>
                <a:t>Saturn is a gas giant with rings</a:t>
              </a:r>
              <a:endParaRPr sz="700">
                <a:solidFill>
                  <a:schemeClr val="lt1"/>
                </a:solidFill>
                <a:latin typeface="PT Sans"/>
                <a:ea typeface="PT Sans"/>
                <a:cs typeface="PT Sans"/>
                <a:sym typeface="PT Sans"/>
              </a:endParaRPr>
            </a:p>
          </p:txBody>
        </p:sp>
        <p:sp>
          <p:nvSpPr>
            <p:cNvPr id="7084" name="Google Shape;7084;p119"/>
            <p:cNvSpPr txBox="1"/>
            <p:nvPr/>
          </p:nvSpPr>
          <p:spPr>
            <a:xfrm>
              <a:off x="751074" y="3869715"/>
              <a:ext cx="985500" cy="252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700">
                  <a:solidFill>
                    <a:schemeClr val="lt1"/>
                  </a:solidFill>
                  <a:latin typeface="Bai Jamjuree"/>
                  <a:ea typeface="Bai Jamjuree"/>
                  <a:cs typeface="Bai Jamjuree"/>
                  <a:sym typeface="Bai Jamjuree"/>
                </a:rPr>
                <a:t>It has a beautiful name but is hot</a:t>
              </a:r>
              <a:endParaRPr sz="700">
                <a:solidFill>
                  <a:schemeClr val="lt1"/>
                </a:solidFill>
                <a:latin typeface="Abel"/>
                <a:ea typeface="Abel"/>
                <a:cs typeface="Abel"/>
                <a:sym typeface="Abel"/>
              </a:endParaRPr>
            </a:p>
          </p:txBody>
        </p:sp>
        <p:sp>
          <p:nvSpPr>
            <p:cNvPr id="7075" name="Google Shape;7075;p119"/>
            <p:cNvSpPr txBox="1"/>
            <p:nvPr/>
          </p:nvSpPr>
          <p:spPr>
            <a:xfrm>
              <a:off x="3274025" y="3542140"/>
              <a:ext cx="985500" cy="25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lt1"/>
                  </a:solidFill>
                  <a:latin typeface="Bai Jamjuree"/>
                  <a:ea typeface="Bai Jamjuree"/>
                  <a:cs typeface="Bai Jamjuree"/>
                  <a:sym typeface="Bai Jamjuree"/>
                </a:rPr>
                <a:t>Neptune is far away from us</a:t>
              </a:r>
              <a:r>
                <a:rPr lang="en" sz="700">
                  <a:solidFill>
                    <a:schemeClr val="lt1"/>
                  </a:solidFill>
                  <a:latin typeface="PT Sans"/>
                  <a:ea typeface="PT Sans"/>
                  <a:cs typeface="PT Sans"/>
                  <a:sym typeface="PT Sans"/>
                </a:rPr>
                <a:t> </a:t>
              </a:r>
              <a:endParaRPr sz="700">
                <a:solidFill>
                  <a:schemeClr val="lt1"/>
                </a:solidFill>
                <a:latin typeface="PT Sans"/>
                <a:ea typeface="PT Sans"/>
                <a:cs typeface="PT Sans"/>
                <a:sym typeface="PT Sans"/>
              </a:endParaRPr>
            </a:p>
          </p:txBody>
        </p:sp>
        <p:sp>
          <p:nvSpPr>
            <p:cNvPr id="7085" name="Google Shape;7085;p119"/>
            <p:cNvSpPr txBox="1"/>
            <p:nvPr/>
          </p:nvSpPr>
          <p:spPr>
            <a:xfrm>
              <a:off x="1251276" y="3209940"/>
              <a:ext cx="985500" cy="252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700">
                  <a:solidFill>
                    <a:schemeClr val="lt1"/>
                  </a:solidFill>
                  <a:latin typeface="Bai Jamjuree"/>
                  <a:ea typeface="Bai Jamjuree"/>
                  <a:cs typeface="Bai Jamjuree"/>
                  <a:sym typeface="Bai Jamjuree"/>
                </a:rPr>
                <a:t>Despite being red, Mars is cold</a:t>
              </a:r>
              <a:endParaRPr sz="700">
                <a:solidFill>
                  <a:schemeClr val="lt1"/>
                </a:solidFill>
                <a:latin typeface="Abel"/>
                <a:ea typeface="Abel"/>
                <a:cs typeface="Abel"/>
                <a:sym typeface="Abel"/>
              </a:endParaRPr>
            </a:p>
          </p:txBody>
        </p:sp>
      </p:grpSp>
      <p:grpSp>
        <p:nvGrpSpPr>
          <p:cNvPr id="7086" name="Google Shape;7086;p119"/>
          <p:cNvGrpSpPr/>
          <p:nvPr/>
        </p:nvGrpSpPr>
        <p:grpSpPr>
          <a:xfrm>
            <a:off x="4863260" y="3078750"/>
            <a:ext cx="3567982" cy="1359225"/>
            <a:chOff x="4922269" y="1292500"/>
            <a:chExt cx="3669631" cy="1359225"/>
          </a:xfrm>
        </p:grpSpPr>
        <p:grpSp>
          <p:nvGrpSpPr>
            <p:cNvPr id="7087" name="Google Shape;7087;p119"/>
            <p:cNvGrpSpPr/>
            <p:nvPr/>
          </p:nvGrpSpPr>
          <p:grpSpPr>
            <a:xfrm flipH="1">
              <a:off x="6002823" y="1326899"/>
              <a:ext cx="1500702" cy="1279978"/>
              <a:chOff x="4294923" y="2469658"/>
              <a:chExt cx="668951" cy="570561"/>
            </a:xfrm>
          </p:grpSpPr>
          <p:sp>
            <p:nvSpPr>
              <p:cNvPr id="7088" name="Google Shape;7088;p11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11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11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11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2" name="Google Shape;7092;p119"/>
            <p:cNvSpPr txBox="1"/>
            <p:nvPr/>
          </p:nvSpPr>
          <p:spPr>
            <a:xfrm flipH="1">
              <a:off x="7162675" y="1993100"/>
              <a:ext cx="1088100" cy="31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lt1"/>
                  </a:solidFill>
                  <a:latin typeface="Bai Jamjuree"/>
                  <a:ea typeface="Bai Jamjuree"/>
                  <a:cs typeface="Bai Jamjuree"/>
                  <a:sym typeface="Bai Jamjuree"/>
                </a:rPr>
                <a:t>Saturn is a gas giant and has several rings</a:t>
              </a:r>
              <a:endParaRPr sz="700">
                <a:solidFill>
                  <a:schemeClr val="lt1"/>
                </a:solidFill>
                <a:latin typeface="Bai Jamjuree"/>
                <a:ea typeface="Bai Jamjuree"/>
                <a:cs typeface="Bai Jamjuree"/>
                <a:sym typeface="Bai Jamjuree"/>
              </a:endParaRPr>
            </a:p>
          </p:txBody>
        </p:sp>
        <p:sp>
          <p:nvSpPr>
            <p:cNvPr id="7093" name="Google Shape;7093;p119"/>
            <p:cNvSpPr txBox="1"/>
            <p:nvPr/>
          </p:nvSpPr>
          <p:spPr>
            <a:xfrm flipH="1">
              <a:off x="6710175" y="1292500"/>
              <a:ext cx="1088100" cy="31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lt1"/>
                  </a:solidFill>
                  <a:latin typeface="Bai Jamjuree"/>
                  <a:ea typeface="Bai Jamjuree"/>
                  <a:cs typeface="Bai Jamjuree"/>
                  <a:sym typeface="Bai Jamjuree"/>
                </a:rPr>
                <a:t>Despite being red, Mars is a cold place</a:t>
              </a:r>
              <a:endParaRPr sz="700">
                <a:solidFill>
                  <a:schemeClr val="lt1"/>
                </a:solidFill>
                <a:latin typeface="Bai Jamjuree"/>
                <a:ea typeface="Bai Jamjuree"/>
                <a:cs typeface="Bai Jamjuree"/>
                <a:sym typeface="Bai Jamjuree"/>
              </a:endParaRPr>
            </a:p>
          </p:txBody>
        </p:sp>
        <p:sp>
          <p:nvSpPr>
            <p:cNvPr id="7094" name="Google Shape;7094;p119"/>
            <p:cNvSpPr txBox="1"/>
            <p:nvPr/>
          </p:nvSpPr>
          <p:spPr>
            <a:xfrm flipH="1">
              <a:off x="7503800" y="2340625"/>
              <a:ext cx="1088100" cy="31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lt1"/>
                  </a:solidFill>
                  <a:latin typeface="Bai Jamjuree"/>
                  <a:ea typeface="Bai Jamjuree"/>
                  <a:cs typeface="Bai Jamjuree"/>
                  <a:sym typeface="Bai Jamjuree"/>
                </a:rPr>
                <a:t>It has a beautiful name, but it’s hot</a:t>
              </a:r>
              <a:endParaRPr sz="700">
                <a:solidFill>
                  <a:schemeClr val="lt1"/>
                </a:solidFill>
                <a:latin typeface="Bai Jamjuree"/>
                <a:ea typeface="Bai Jamjuree"/>
                <a:cs typeface="Bai Jamjuree"/>
                <a:sym typeface="Bai Jamjuree"/>
              </a:endParaRPr>
            </a:p>
          </p:txBody>
        </p:sp>
        <p:sp>
          <p:nvSpPr>
            <p:cNvPr id="7095" name="Google Shape;7095;p119"/>
            <p:cNvSpPr txBox="1"/>
            <p:nvPr/>
          </p:nvSpPr>
          <p:spPr>
            <a:xfrm flipH="1">
              <a:off x="6933325" y="1635450"/>
              <a:ext cx="1088100" cy="31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lt1"/>
                  </a:solidFill>
                  <a:latin typeface="Bai Jamjuree"/>
                  <a:ea typeface="Bai Jamjuree"/>
                  <a:cs typeface="Bai Jamjuree"/>
                  <a:sym typeface="Bai Jamjuree"/>
                </a:rPr>
                <a:t>Neptune is far away from Earth</a:t>
              </a:r>
              <a:endParaRPr sz="700">
                <a:solidFill>
                  <a:schemeClr val="lt1"/>
                </a:solidFill>
                <a:latin typeface="Bai Jamjuree"/>
                <a:ea typeface="Bai Jamjuree"/>
                <a:cs typeface="Bai Jamjuree"/>
                <a:sym typeface="Bai Jamjuree"/>
              </a:endParaRPr>
            </a:p>
          </p:txBody>
        </p:sp>
        <p:grpSp>
          <p:nvGrpSpPr>
            <p:cNvPr id="7096" name="Google Shape;7096;p119"/>
            <p:cNvGrpSpPr/>
            <p:nvPr/>
          </p:nvGrpSpPr>
          <p:grpSpPr>
            <a:xfrm flipH="1">
              <a:off x="4922269" y="1326904"/>
              <a:ext cx="1088239" cy="1279971"/>
              <a:chOff x="4960448" y="2469660"/>
              <a:chExt cx="485092" cy="570558"/>
            </a:xfrm>
          </p:grpSpPr>
          <p:sp>
            <p:nvSpPr>
              <p:cNvPr id="7097" name="Google Shape;7097;p119"/>
              <p:cNvSpPr/>
              <p:nvPr/>
            </p:nvSpPr>
            <p:spPr>
              <a:xfrm>
                <a:off x="4960452" y="2942094"/>
                <a:ext cx="485073" cy="98124"/>
              </a:xfrm>
              <a:custGeom>
                <a:avLst/>
                <a:gdLst/>
                <a:ahLst/>
                <a:cxnLst/>
                <a:rect l="l" t="t" r="r" b="b"/>
                <a:pathLst>
                  <a:path w="42851" h="6286" extrusionOk="0">
                    <a:moveTo>
                      <a:pt x="0" y="1"/>
                    </a:moveTo>
                    <a:lnTo>
                      <a:pt x="0" y="6286"/>
                    </a:lnTo>
                    <a:lnTo>
                      <a:pt x="42851" y="6286"/>
                    </a:lnTo>
                    <a:lnTo>
                      <a:pt x="42851"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119"/>
              <p:cNvSpPr/>
              <p:nvPr/>
            </p:nvSpPr>
            <p:spPr>
              <a:xfrm>
                <a:off x="4960452" y="2784616"/>
                <a:ext cx="485051" cy="98124"/>
              </a:xfrm>
              <a:custGeom>
                <a:avLst/>
                <a:gdLst/>
                <a:ahLst/>
                <a:cxnLst/>
                <a:rect l="l" t="t" r="r" b="b"/>
                <a:pathLst>
                  <a:path w="39596" h="6286" extrusionOk="0">
                    <a:moveTo>
                      <a:pt x="0" y="0"/>
                    </a:moveTo>
                    <a:lnTo>
                      <a:pt x="0" y="6285"/>
                    </a:lnTo>
                    <a:lnTo>
                      <a:pt x="39596" y="6285"/>
                    </a:lnTo>
                    <a:lnTo>
                      <a:pt x="39596"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119"/>
              <p:cNvSpPr/>
              <p:nvPr/>
            </p:nvSpPr>
            <p:spPr>
              <a:xfrm>
                <a:off x="4960451" y="2627138"/>
                <a:ext cx="485085" cy="98124"/>
              </a:xfrm>
              <a:custGeom>
                <a:avLst/>
                <a:gdLst/>
                <a:ahLst/>
                <a:cxnLst/>
                <a:rect l="l" t="t" r="r" b="b"/>
                <a:pathLst>
                  <a:path w="33089" h="6287" extrusionOk="0">
                    <a:moveTo>
                      <a:pt x="0" y="1"/>
                    </a:moveTo>
                    <a:lnTo>
                      <a:pt x="0" y="6286"/>
                    </a:lnTo>
                    <a:lnTo>
                      <a:pt x="33089" y="6286"/>
                    </a:lnTo>
                    <a:lnTo>
                      <a:pt x="33089"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119"/>
              <p:cNvSpPr/>
              <p:nvPr/>
            </p:nvSpPr>
            <p:spPr>
              <a:xfrm>
                <a:off x="4960448" y="2469660"/>
                <a:ext cx="485092" cy="98078"/>
              </a:xfrm>
              <a:custGeom>
                <a:avLst/>
                <a:gdLst/>
                <a:ahLst/>
                <a:cxnLst/>
                <a:rect l="l" t="t" r="r" b="b"/>
                <a:pathLst>
                  <a:path w="20070" h="6283" extrusionOk="0">
                    <a:moveTo>
                      <a:pt x="0" y="1"/>
                    </a:moveTo>
                    <a:lnTo>
                      <a:pt x="0" y="6283"/>
                    </a:lnTo>
                    <a:lnTo>
                      <a:pt x="20069" y="6283"/>
                    </a:lnTo>
                    <a:lnTo>
                      <a:pt x="20069"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1" name="Google Shape;7101;p119"/>
            <p:cNvSpPr/>
            <p:nvPr/>
          </p:nvSpPr>
          <p:spPr>
            <a:xfrm>
              <a:off x="5996508" y="1326744"/>
              <a:ext cx="14301" cy="1279743"/>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119"/>
            <p:cNvSpPr txBox="1"/>
            <p:nvPr/>
          </p:nvSpPr>
          <p:spPr>
            <a:xfrm flipH="1">
              <a:off x="4982706" y="1385221"/>
              <a:ext cx="950597" cy="133125"/>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Aldrich"/>
                  <a:ea typeface="Aldrich"/>
                  <a:cs typeface="Aldrich"/>
                  <a:sym typeface="Aldrich"/>
                </a:rPr>
                <a:t>Mars</a:t>
              </a:r>
              <a:endParaRPr sz="1200">
                <a:solidFill>
                  <a:schemeClr val="dk2"/>
                </a:solidFill>
                <a:latin typeface="Aldrich"/>
                <a:ea typeface="Aldrich"/>
                <a:cs typeface="Aldrich"/>
                <a:sym typeface="Aldrich"/>
              </a:endParaRPr>
            </a:p>
          </p:txBody>
        </p:sp>
        <p:sp>
          <p:nvSpPr>
            <p:cNvPr id="7103" name="Google Shape;7103;p119"/>
            <p:cNvSpPr txBox="1"/>
            <p:nvPr/>
          </p:nvSpPr>
          <p:spPr>
            <a:xfrm flipH="1">
              <a:off x="4982706" y="1739188"/>
              <a:ext cx="950597" cy="133125"/>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Aldrich"/>
                  <a:ea typeface="Aldrich"/>
                  <a:cs typeface="Aldrich"/>
                  <a:sym typeface="Aldrich"/>
                </a:rPr>
                <a:t>Neptune</a:t>
              </a:r>
              <a:endParaRPr sz="1200">
                <a:solidFill>
                  <a:schemeClr val="dk2"/>
                </a:solidFill>
                <a:latin typeface="Aldrich"/>
                <a:ea typeface="Aldrich"/>
                <a:cs typeface="Aldrich"/>
                <a:sym typeface="Aldrich"/>
              </a:endParaRPr>
            </a:p>
          </p:txBody>
        </p:sp>
        <p:sp>
          <p:nvSpPr>
            <p:cNvPr id="7104" name="Google Shape;7104;p119"/>
            <p:cNvSpPr txBox="1"/>
            <p:nvPr/>
          </p:nvSpPr>
          <p:spPr>
            <a:xfrm flipH="1">
              <a:off x="4972836" y="2093156"/>
              <a:ext cx="950597" cy="133125"/>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Aldrich"/>
                  <a:ea typeface="Aldrich"/>
                  <a:cs typeface="Aldrich"/>
                  <a:sym typeface="Aldrich"/>
                </a:rPr>
                <a:t>Saturn</a:t>
              </a:r>
              <a:endParaRPr sz="1000">
                <a:solidFill>
                  <a:schemeClr val="lt1"/>
                </a:solidFill>
                <a:latin typeface="Abel"/>
                <a:ea typeface="Abel"/>
                <a:cs typeface="Abel"/>
                <a:sym typeface="Abel"/>
              </a:endParaRPr>
            </a:p>
          </p:txBody>
        </p:sp>
        <p:sp>
          <p:nvSpPr>
            <p:cNvPr id="7105" name="Google Shape;7105;p119"/>
            <p:cNvSpPr txBox="1"/>
            <p:nvPr/>
          </p:nvSpPr>
          <p:spPr>
            <a:xfrm flipH="1">
              <a:off x="4982706" y="2447123"/>
              <a:ext cx="950597" cy="133125"/>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Aldrich"/>
                  <a:ea typeface="Aldrich"/>
                  <a:cs typeface="Aldrich"/>
                  <a:sym typeface="Aldrich"/>
                </a:rPr>
                <a:t>Venus</a:t>
              </a:r>
              <a:endParaRPr sz="1000">
                <a:solidFill>
                  <a:schemeClr val="lt1"/>
                </a:solidFill>
                <a:latin typeface="Abel"/>
                <a:ea typeface="Abel"/>
                <a:cs typeface="Abel"/>
                <a:sym typeface="Abel"/>
              </a:endParaRPr>
            </a:p>
          </p:txBody>
        </p:sp>
      </p:grpSp>
      <p:grpSp>
        <p:nvGrpSpPr>
          <p:cNvPr id="7106" name="Google Shape;7106;p119"/>
          <p:cNvGrpSpPr/>
          <p:nvPr/>
        </p:nvGrpSpPr>
        <p:grpSpPr>
          <a:xfrm>
            <a:off x="1059141" y="2985364"/>
            <a:ext cx="3214814" cy="1438671"/>
            <a:chOff x="1041241" y="1272564"/>
            <a:chExt cx="3214814" cy="1438671"/>
          </a:xfrm>
        </p:grpSpPr>
        <p:sp>
          <p:nvSpPr>
            <p:cNvPr id="7107" name="Google Shape;7107;p119"/>
            <p:cNvSpPr/>
            <p:nvPr/>
          </p:nvSpPr>
          <p:spPr>
            <a:xfrm>
              <a:off x="1873843" y="1274788"/>
              <a:ext cx="778512" cy="720226"/>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lt1"/>
                </a:solidFill>
                <a:latin typeface="Aldrich"/>
                <a:ea typeface="Aldrich"/>
                <a:cs typeface="Aldrich"/>
                <a:sym typeface="Aldrich"/>
              </a:endParaRPr>
            </a:p>
          </p:txBody>
        </p:sp>
        <p:sp>
          <p:nvSpPr>
            <p:cNvPr id="7108" name="Google Shape;7108;p119"/>
            <p:cNvSpPr/>
            <p:nvPr/>
          </p:nvSpPr>
          <p:spPr>
            <a:xfrm>
              <a:off x="2653937" y="1990936"/>
              <a:ext cx="778500" cy="7203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119"/>
            <p:cNvSpPr/>
            <p:nvPr/>
          </p:nvSpPr>
          <p:spPr>
            <a:xfrm>
              <a:off x="3434031" y="1272564"/>
              <a:ext cx="778500" cy="7203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119"/>
            <p:cNvSpPr/>
            <p:nvPr/>
          </p:nvSpPr>
          <p:spPr>
            <a:xfrm>
              <a:off x="1093750" y="1990936"/>
              <a:ext cx="778500" cy="7203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119"/>
            <p:cNvSpPr txBox="1"/>
            <p:nvPr/>
          </p:nvSpPr>
          <p:spPr>
            <a:xfrm flipH="1">
              <a:off x="3390555" y="1611881"/>
              <a:ext cx="865500" cy="36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1"/>
                  </a:solidFill>
                  <a:latin typeface="Bai Jamjuree"/>
                  <a:ea typeface="Bai Jamjuree"/>
                  <a:cs typeface="Bai Jamjuree"/>
                  <a:sym typeface="Bai Jamjuree"/>
                </a:rPr>
                <a:t>Venus has a beautiful name, but it’s hot</a:t>
              </a:r>
              <a:endParaRPr sz="300">
                <a:solidFill>
                  <a:srgbClr val="000000"/>
                </a:solidFill>
                <a:latin typeface="Lato"/>
                <a:ea typeface="Lato"/>
                <a:cs typeface="Lato"/>
                <a:sym typeface="Lato"/>
              </a:endParaRPr>
            </a:p>
            <a:p>
              <a:pPr marL="0" lvl="0" indent="0" algn="ctr" rtl="0">
                <a:spcBef>
                  <a:spcPts val="0"/>
                </a:spcBef>
                <a:spcAft>
                  <a:spcPts val="0"/>
                </a:spcAft>
                <a:buNone/>
              </a:pPr>
              <a:endParaRPr sz="800">
                <a:solidFill>
                  <a:srgbClr val="000000"/>
                </a:solidFill>
                <a:latin typeface="Abel"/>
                <a:ea typeface="Abel"/>
                <a:cs typeface="Abel"/>
                <a:sym typeface="Abel"/>
              </a:endParaRPr>
            </a:p>
          </p:txBody>
        </p:sp>
        <p:sp>
          <p:nvSpPr>
            <p:cNvPr id="7112" name="Google Shape;7112;p119"/>
            <p:cNvSpPr txBox="1"/>
            <p:nvPr/>
          </p:nvSpPr>
          <p:spPr>
            <a:xfrm flipH="1">
              <a:off x="3493608" y="1387115"/>
              <a:ext cx="659400" cy="149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Aldrich"/>
                  <a:ea typeface="Aldrich"/>
                  <a:cs typeface="Aldrich"/>
                  <a:sym typeface="Aldrich"/>
                </a:rPr>
                <a:t>Nov</a:t>
              </a:r>
              <a:endParaRPr sz="100">
                <a:solidFill>
                  <a:schemeClr val="dk2"/>
                </a:solidFill>
                <a:latin typeface="Abel"/>
                <a:ea typeface="Abel"/>
                <a:cs typeface="Abel"/>
                <a:sym typeface="Abel"/>
              </a:endParaRPr>
            </a:p>
          </p:txBody>
        </p:sp>
        <p:sp>
          <p:nvSpPr>
            <p:cNvPr id="7113" name="Google Shape;7113;p119"/>
            <p:cNvSpPr txBox="1"/>
            <p:nvPr/>
          </p:nvSpPr>
          <p:spPr>
            <a:xfrm flipH="1">
              <a:off x="2613013" y="2333184"/>
              <a:ext cx="865500" cy="36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1"/>
                  </a:solidFill>
                  <a:latin typeface="Bai Jamjuree"/>
                  <a:ea typeface="Bai Jamjuree"/>
                  <a:cs typeface="Bai Jamjuree"/>
                  <a:sym typeface="Bai Jamjuree"/>
                </a:rPr>
                <a:t>Neptune is the farthest planet from the Sun</a:t>
              </a:r>
              <a:endParaRPr sz="300">
                <a:solidFill>
                  <a:schemeClr val="lt1"/>
                </a:solidFill>
                <a:latin typeface="Lato"/>
                <a:ea typeface="Lato"/>
                <a:cs typeface="Lato"/>
                <a:sym typeface="Lato"/>
              </a:endParaRPr>
            </a:p>
            <a:p>
              <a:pPr marL="0" lvl="0" indent="0" algn="ctr" rtl="0">
                <a:spcBef>
                  <a:spcPts val="0"/>
                </a:spcBef>
                <a:spcAft>
                  <a:spcPts val="0"/>
                </a:spcAft>
                <a:buNone/>
              </a:pPr>
              <a:endParaRPr sz="800">
                <a:solidFill>
                  <a:schemeClr val="lt1"/>
                </a:solidFill>
                <a:latin typeface="Abel"/>
                <a:ea typeface="Abel"/>
                <a:cs typeface="Abel"/>
                <a:sym typeface="Abel"/>
              </a:endParaRPr>
            </a:p>
          </p:txBody>
        </p:sp>
        <p:sp>
          <p:nvSpPr>
            <p:cNvPr id="7114" name="Google Shape;7114;p119"/>
            <p:cNvSpPr txBox="1"/>
            <p:nvPr/>
          </p:nvSpPr>
          <p:spPr>
            <a:xfrm flipH="1">
              <a:off x="2716066" y="2102712"/>
              <a:ext cx="659400" cy="149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Aldrich"/>
                  <a:ea typeface="Aldrich"/>
                  <a:cs typeface="Aldrich"/>
                  <a:sym typeface="Aldrich"/>
                </a:rPr>
                <a:t>Oct</a:t>
              </a:r>
              <a:endParaRPr sz="800" b="1">
                <a:solidFill>
                  <a:schemeClr val="dk2"/>
                </a:solidFill>
                <a:latin typeface="Merriweather"/>
                <a:ea typeface="Merriweather"/>
                <a:cs typeface="Merriweather"/>
                <a:sym typeface="Merriweather"/>
              </a:endParaRPr>
            </a:p>
          </p:txBody>
        </p:sp>
        <p:sp>
          <p:nvSpPr>
            <p:cNvPr id="7115" name="Google Shape;7115;p119"/>
            <p:cNvSpPr txBox="1"/>
            <p:nvPr/>
          </p:nvSpPr>
          <p:spPr>
            <a:xfrm flipH="1">
              <a:off x="1818904" y="1617926"/>
              <a:ext cx="883470" cy="36364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1"/>
                  </a:solidFill>
                  <a:latin typeface="Bai Jamjuree"/>
                  <a:ea typeface="Bai Jamjuree"/>
                  <a:cs typeface="Bai Jamjuree"/>
                  <a:sym typeface="Bai Jamjuree"/>
                </a:rPr>
                <a:t>Despite being red, Mars is a cold place</a:t>
              </a:r>
              <a:endParaRPr sz="300">
                <a:solidFill>
                  <a:srgbClr val="000000"/>
                </a:solidFill>
                <a:latin typeface="Lato"/>
                <a:ea typeface="Lato"/>
                <a:cs typeface="Lato"/>
                <a:sym typeface="Lato"/>
              </a:endParaRPr>
            </a:p>
            <a:p>
              <a:pPr marL="0" lvl="0" indent="0" algn="ctr" rtl="0">
                <a:spcBef>
                  <a:spcPts val="0"/>
                </a:spcBef>
                <a:spcAft>
                  <a:spcPts val="0"/>
                </a:spcAft>
                <a:buNone/>
              </a:pPr>
              <a:endParaRPr sz="800">
                <a:solidFill>
                  <a:srgbClr val="000000"/>
                </a:solidFill>
                <a:latin typeface="Abel"/>
                <a:ea typeface="Abel"/>
                <a:cs typeface="Abel"/>
                <a:sym typeface="Abel"/>
              </a:endParaRPr>
            </a:p>
          </p:txBody>
        </p:sp>
        <p:sp>
          <p:nvSpPr>
            <p:cNvPr id="7116" name="Google Shape;7116;p119"/>
            <p:cNvSpPr txBox="1"/>
            <p:nvPr/>
          </p:nvSpPr>
          <p:spPr>
            <a:xfrm flipH="1">
              <a:off x="1930918" y="1393161"/>
              <a:ext cx="659442" cy="149631"/>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Aldrich"/>
                  <a:ea typeface="Aldrich"/>
                  <a:cs typeface="Aldrich"/>
                  <a:sym typeface="Aldrich"/>
                </a:rPr>
                <a:t>Sep</a:t>
              </a:r>
              <a:endParaRPr sz="1200">
                <a:solidFill>
                  <a:schemeClr val="dk2"/>
                </a:solidFill>
                <a:latin typeface="Aldrich"/>
                <a:ea typeface="Aldrich"/>
                <a:cs typeface="Aldrich"/>
                <a:sym typeface="Aldrich"/>
              </a:endParaRPr>
            </a:p>
          </p:txBody>
        </p:sp>
        <p:sp>
          <p:nvSpPr>
            <p:cNvPr id="7117" name="Google Shape;7117;p119"/>
            <p:cNvSpPr txBox="1"/>
            <p:nvPr/>
          </p:nvSpPr>
          <p:spPr>
            <a:xfrm flipH="1">
              <a:off x="1041241" y="2337006"/>
              <a:ext cx="883500" cy="36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lt1"/>
                  </a:solidFill>
                  <a:latin typeface="Bai Jamjuree"/>
                  <a:ea typeface="Bai Jamjuree"/>
                  <a:cs typeface="Bai Jamjuree"/>
                  <a:sym typeface="Bai Jamjuree"/>
                </a:rPr>
                <a:t>Saturn is a gas giant with several rings</a:t>
              </a:r>
              <a:endParaRPr sz="700">
                <a:solidFill>
                  <a:schemeClr val="lt1"/>
                </a:solidFill>
                <a:latin typeface="Lato"/>
                <a:ea typeface="Lato"/>
                <a:cs typeface="Lato"/>
                <a:sym typeface="Lato"/>
              </a:endParaRPr>
            </a:p>
            <a:p>
              <a:pPr marL="0" lvl="0" indent="0" algn="ctr" rtl="0">
                <a:spcBef>
                  <a:spcPts val="0"/>
                </a:spcBef>
                <a:spcAft>
                  <a:spcPts val="0"/>
                </a:spcAft>
                <a:buNone/>
              </a:pPr>
              <a:endParaRPr sz="800">
                <a:solidFill>
                  <a:schemeClr val="lt1"/>
                </a:solidFill>
                <a:latin typeface="Abel"/>
                <a:ea typeface="Abel"/>
                <a:cs typeface="Abel"/>
                <a:sym typeface="Abel"/>
              </a:endParaRPr>
            </a:p>
          </p:txBody>
        </p:sp>
        <p:sp>
          <p:nvSpPr>
            <p:cNvPr id="7118" name="Google Shape;7118;p119"/>
            <p:cNvSpPr txBox="1"/>
            <p:nvPr/>
          </p:nvSpPr>
          <p:spPr>
            <a:xfrm flipH="1">
              <a:off x="1153327" y="2106534"/>
              <a:ext cx="659400" cy="149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2"/>
                  </a:solidFill>
                  <a:latin typeface="Aldrich"/>
                  <a:ea typeface="Aldrich"/>
                  <a:cs typeface="Aldrich"/>
                  <a:sym typeface="Aldrich"/>
                </a:rPr>
                <a:t>Aug</a:t>
              </a:r>
              <a:endParaRPr sz="100" b="1">
                <a:solidFill>
                  <a:schemeClr val="dk2"/>
                </a:solidFill>
                <a:latin typeface="Merriweather"/>
                <a:ea typeface="Merriweather"/>
                <a:cs typeface="Merriweather"/>
                <a:sym typeface="Merriweather"/>
              </a:endParaRPr>
            </a:p>
          </p:txBody>
        </p:sp>
        <p:cxnSp>
          <p:nvCxnSpPr>
            <p:cNvPr id="7119" name="Google Shape;7119;p119"/>
            <p:cNvCxnSpPr/>
            <p:nvPr/>
          </p:nvCxnSpPr>
          <p:spPr>
            <a:xfrm rot="10800000" flipH="1">
              <a:off x="1870939" y="1994910"/>
              <a:ext cx="389700" cy="360900"/>
            </a:xfrm>
            <a:prstGeom prst="bentConnector3">
              <a:avLst>
                <a:gd name="adj1" fmla="val 99663"/>
              </a:avLst>
            </a:prstGeom>
            <a:noFill/>
            <a:ln w="9525" cap="flat" cmpd="sng">
              <a:solidFill>
                <a:schemeClr val="lt1"/>
              </a:solidFill>
              <a:prstDash val="solid"/>
              <a:round/>
              <a:headEnd type="none" w="med" len="med"/>
              <a:tailEnd type="triangle" w="med" len="med"/>
            </a:ln>
          </p:spPr>
        </p:cxnSp>
        <p:cxnSp>
          <p:nvCxnSpPr>
            <p:cNvPr id="7120" name="Google Shape;7120;p119"/>
            <p:cNvCxnSpPr>
              <a:endCxn id="7108" idx="0"/>
            </p:cNvCxnSpPr>
            <p:nvPr/>
          </p:nvCxnSpPr>
          <p:spPr>
            <a:xfrm rot="-5400000" flipH="1">
              <a:off x="2648987" y="1596736"/>
              <a:ext cx="404700" cy="383700"/>
            </a:xfrm>
            <a:prstGeom prst="bentConnector3">
              <a:avLst>
                <a:gd name="adj1" fmla="val -1090"/>
              </a:avLst>
            </a:prstGeom>
            <a:noFill/>
            <a:ln w="9525" cap="flat" cmpd="sng">
              <a:solidFill>
                <a:schemeClr val="lt1"/>
              </a:solidFill>
              <a:prstDash val="solid"/>
              <a:round/>
              <a:headEnd type="none" w="med" len="med"/>
              <a:tailEnd type="triangle" w="med" len="med"/>
            </a:ln>
          </p:spPr>
        </p:cxnSp>
        <p:cxnSp>
          <p:nvCxnSpPr>
            <p:cNvPr id="7121" name="Google Shape;7121;p119"/>
            <p:cNvCxnSpPr/>
            <p:nvPr/>
          </p:nvCxnSpPr>
          <p:spPr>
            <a:xfrm rot="10800000" flipH="1">
              <a:off x="3438467" y="2000892"/>
              <a:ext cx="389700" cy="360900"/>
            </a:xfrm>
            <a:prstGeom prst="bentConnector2">
              <a:avLst/>
            </a:prstGeom>
            <a:noFill/>
            <a:ln w="9525" cap="flat" cmpd="sng">
              <a:solidFill>
                <a:schemeClr val="lt1"/>
              </a:solidFill>
              <a:prstDash val="solid"/>
              <a:round/>
              <a:headEnd type="none" w="med" len="med"/>
              <a:tailEnd type="triangle" w="med" len="med"/>
            </a:ln>
          </p:spPr>
        </p:cxnSp>
      </p:grpSp>
      <p:grpSp>
        <p:nvGrpSpPr>
          <p:cNvPr id="7122" name="Google Shape;7122;p119"/>
          <p:cNvGrpSpPr/>
          <p:nvPr/>
        </p:nvGrpSpPr>
        <p:grpSpPr>
          <a:xfrm>
            <a:off x="4736219" y="1316884"/>
            <a:ext cx="3567981" cy="1359087"/>
            <a:chOff x="4794144" y="3144867"/>
            <a:chExt cx="3567981" cy="1359087"/>
          </a:xfrm>
        </p:grpSpPr>
        <p:sp>
          <p:nvSpPr>
            <p:cNvPr id="7123" name="Google Shape;7123;p119"/>
            <p:cNvSpPr/>
            <p:nvPr/>
          </p:nvSpPr>
          <p:spPr>
            <a:xfrm>
              <a:off x="5653224" y="3144867"/>
              <a:ext cx="477288" cy="477288"/>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119"/>
            <p:cNvSpPr/>
            <p:nvPr/>
          </p:nvSpPr>
          <p:spPr>
            <a:xfrm>
              <a:off x="5653224" y="3989452"/>
              <a:ext cx="477288" cy="477288"/>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119"/>
            <p:cNvSpPr/>
            <p:nvPr/>
          </p:nvSpPr>
          <p:spPr>
            <a:xfrm>
              <a:off x="7016182" y="3144867"/>
              <a:ext cx="477288" cy="477288"/>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119"/>
            <p:cNvSpPr/>
            <p:nvPr/>
          </p:nvSpPr>
          <p:spPr>
            <a:xfrm>
              <a:off x="7016182" y="3989452"/>
              <a:ext cx="477288" cy="477288"/>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119"/>
            <p:cNvSpPr txBox="1"/>
            <p:nvPr/>
          </p:nvSpPr>
          <p:spPr>
            <a:xfrm flipH="1">
              <a:off x="7497320" y="4144550"/>
              <a:ext cx="864805" cy="3594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lt1"/>
                  </a:solidFill>
                  <a:latin typeface="Bai Jamjuree"/>
                  <a:ea typeface="Bai Jamjuree"/>
                  <a:cs typeface="Bai Jamjuree"/>
                  <a:sym typeface="Bai Jamjuree"/>
                </a:rPr>
                <a:t>Pluto is now considered a dwarf planet</a:t>
              </a:r>
              <a:endParaRPr sz="700">
                <a:solidFill>
                  <a:schemeClr val="lt1"/>
                </a:solidFill>
                <a:latin typeface="Bai Jamjuree"/>
                <a:ea typeface="Bai Jamjuree"/>
                <a:cs typeface="Bai Jamjuree"/>
                <a:sym typeface="Bai Jamjuree"/>
              </a:endParaRPr>
            </a:p>
          </p:txBody>
        </p:sp>
        <p:sp>
          <p:nvSpPr>
            <p:cNvPr id="7128" name="Google Shape;7128;p119"/>
            <p:cNvSpPr txBox="1"/>
            <p:nvPr/>
          </p:nvSpPr>
          <p:spPr>
            <a:xfrm flipH="1">
              <a:off x="4794144" y="4144548"/>
              <a:ext cx="864805" cy="359404"/>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700">
                  <a:solidFill>
                    <a:schemeClr val="lt1"/>
                  </a:solidFill>
                  <a:latin typeface="Bai Jamjuree"/>
                  <a:ea typeface="Bai Jamjuree"/>
                  <a:cs typeface="Bai Jamjuree"/>
                  <a:sym typeface="Bai Jamjuree"/>
                </a:rPr>
                <a:t>Venus has a beautiful name, but it’s hot</a:t>
              </a:r>
              <a:endParaRPr sz="700">
                <a:solidFill>
                  <a:schemeClr val="lt1"/>
                </a:solidFill>
                <a:latin typeface="Bai Jamjuree"/>
                <a:ea typeface="Bai Jamjuree"/>
                <a:cs typeface="Bai Jamjuree"/>
                <a:sym typeface="Bai Jamjuree"/>
              </a:endParaRPr>
            </a:p>
          </p:txBody>
        </p:sp>
        <p:sp>
          <p:nvSpPr>
            <p:cNvPr id="7129" name="Google Shape;7129;p119"/>
            <p:cNvSpPr txBox="1"/>
            <p:nvPr/>
          </p:nvSpPr>
          <p:spPr>
            <a:xfrm flipH="1">
              <a:off x="7497320" y="3297325"/>
              <a:ext cx="864805" cy="35940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lt1"/>
                  </a:solidFill>
                  <a:latin typeface="Bai Jamjuree"/>
                  <a:ea typeface="Bai Jamjuree"/>
                  <a:cs typeface="Bai Jamjuree"/>
                  <a:sym typeface="Bai Jamjuree"/>
                </a:rPr>
                <a:t>Despite being red, Mars is a cold place</a:t>
              </a:r>
              <a:endParaRPr sz="700">
                <a:solidFill>
                  <a:schemeClr val="lt1"/>
                </a:solidFill>
                <a:latin typeface="Bai Jamjuree"/>
                <a:ea typeface="Bai Jamjuree"/>
                <a:cs typeface="Bai Jamjuree"/>
                <a:sym typeface="Bai Jamjuree"/>
              </a:endParaRPr>
            </a:p>
          </p:txBody>
        </p:sp>
        <p:sp>
          <p:nvSpPr>
            <p:cNvPr id="7130" name="Google Shape;7130;p119"/>
            <p:cNvSpPr txBox="1"/>
            <p:nvPr/>
          </p:nvSpPr>
          <p:spPr>
            <a:xfrm flipH="1">
              <a:off x="4794144" y="3297322"/>
              <a:ext cx="864805" cy="359404"/>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700">
                  <a:solidFill>
                    <a:schemeClr val="lt1"/>
                  </a:solidFill>
                  <a:latin typeface="Bai Jamjuree"/>
                  <a:ea typeface="Bai Jamjuree"/>
                  <a:cs typeface="Bai Jamjuree"/>
                  <a:sym typeface="Bai Jamjuree"/>
                </a:rPr>
                <a:t>Neptune is the farthest planet from the Sun</a:t>
              </a:r>
              <a:endParaRPr sz="700">
                <a:solidFill>
                  <a:schemeClr val="lt1"/>
                </a:solidFill>
                <a:latin typeface="Bai Jamjuree"/>
                <a:ea typeface="Bai Jamjuree"/>
                <a:cs typeface="Bai Jamjuree"/>
                <a:sym typeface="Bai Jamjuree"/>
              </a:endParaRPr>
            </a:p>
          </p:txBody>
        </p:sp>
        <p:sp>
          <p:nvSpPr>
            <p:cNvPr id="7131" name="Google Shape;7131;p119"/>
            <p:cNvSpPr txBox="1"/>
            <p:nvPr/>
          </p:nvSpPr>
          <p:spPr>
            <a:xfrm flipH="1">
              <a:off x="4942379" y="3988042"/>
              <a:ext cx="716571" cy="145359"/>
            </a:xfrm>
            <a:prstGeom prst="rect">
              <a:avLst/>
            </a:prstGeom>
            <a:noFill/>
            <a:ln>
              <a:noFill/>
            </a:ln>
          </p:spPr>
          <p:txBody>
            <a:bodyPr spcFirstLastPara="1" wrap="square" lIns="91425" tIns="91425" rIns="91425" bIns="91425" anchor="ctr" anchorCtr="0">
              <a:noAutofit/>
            </a:bodyPr>
            <a:lstStyle/>
            <a:p>
              <a:pPr marL="0" marR="0" lvl="0" indent="0" algn="r" rtl="0">
                <a:lnSpc>
                  <a:spcPct val="115000"/>
                </a:lnSpc>
                <a:spcBef>
                  <a:spcPts val="0"/>
                </a:spcBef>
                <a:spcAft>
                  <a:spcPts val="0"/>
                </a:spcAft>
                <a:buNone/>
              </a:pPr>
              <a:r>
                <a:rPr lang="en" sz="1200">
                  <a:solidFill>
                    <a:schemeClr val="dk2"/>
                  </a:solidFill>
                  <a:latin typeface="Aldrich"/>
                  <a:ea typeface="Aldrich"/>
                  <a:cs typeface="Aldrich"/>
                  <a:sym typeface="Aldrich"/>
                </a:rPr>
                <a:t>Step 3</a:t>
              </a:r>
              <a:endParaRPr sz="1200">
                <a:solidFill>
                  <a:schemeClr val="dk2"/>
                </a:solidFill>
                <a:latin typeface="Aldrich"/>
                <a:ea typeface="Aldrich"/>
                <a:cs typeface="Aldrich"/>
                <a:sym typeface="Aldrich"/>
              </a:endParaRPr>
            </a:p>
          </p:txBody>
        </p:sp>
        <p:sp>
          <p:nvSpPr>
            <p:cNvPr id="7132" name="Google Shape;7132;p119"/>
            <p:cNvSpPr txBox="1"/>
            <p:nvPr/>
          </p:nvSpPr>
          <p:spPr>
            <a:xfrm flipH="1">
              <a:off x="4942379" y="3147888"/>
              <a:ext cx="716571" cy="145359"/>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0"/>
                </a:spcAft>
                <a:buNone/>
              </a:pPr>
              <a:r>
                <a:rPr lang="en" sz="1200">
                  <a:solidFill>
                    <a:schemeClr val="dk2"/>
                  </a:solidFill>
                  <a:latin typeface="Aldrich"/>
                  <a:ea typeface="Aldrich"/>
                  <a:cs typeface="Aldrich"/>
                  <a:sym typeface="Aldrich"/>
                </a:rPr>
                <a:t>Step 1</a:t>
              </a:r>
              <a:endParaRPr sz="1200">
                <a:solidFill>
                  <a:schemeClr val="dk2"/>
                </a:solidFill>
                <a:latin typeface="Aldrich"/>
                <a:ea typeface="Aldrich"/>
                <a:cs typeface="Aldrich"/>
                <a:sym typeface="Aldrich"/>
              </a:endParaRPr>
            </a:p>
          </p:txBody>
        </p:sp>
        <p:sp>
          <p:nvSpPr>
            <p:cNvPr id="7133" name="Google Shape;7133;p119"/>
            <p:cNvSpPr txBox="1"/>
            <p:nvPr/>
          </p:nvSpPr>
          <p:spPr>
            <a:xfrm flipH="1">
              <a:off x="7497321" y="3988042"/>
              <a:ext cx="716571" cy="145359"/>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chemeClr val="dk2"/>
                  </a:solidFill>
                  <a:latin typeface="Aldrich"/>
                  <a:ea typeface="Aldrich"/>
                  <a:cs typeface="Aldrich"/>
                  <a:sym typeface="Aldrich"/>
                </a:rPr>
                <a:t>Step 4</a:t>
              </a:r>
              <a:endParaRPr sz="1200">
                <a:solidFill>
                  <a:schemeClr val="dk2"/>
                </a:solidFill>
                <a:latin typeface="Aldrich"/>
                <a:ea typeface="Aldrich"/>
                <a:cs typeface="Aldrich"/>
                <a:sym typeface="Aldrich"/>
              </a:endParaRPr>
            </a:p>
          </p:txBody>
        </p:sp>
        <p:sp>
          <p:nvSpPr>
            <p:cNvPr id="7134" name="Google Shape;7134;p119"/>
            <p:cNvSpPr txBox="1"/>
            <p:nvPr/>
          </p:nvSpPr>
          <p:spPr>
            <a:xfrm flipH="1">
              <a:off x="7497321" y="3147888"/>
              <a:ext cx="716571" cy="145359"/>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a:solidFill>
                    <a:schemeClr val="dk2"/>
                  </a:solidFill>
                  <a:latin typeface="Aldrich"/>
                  <a:ea typeface="Aldrich"/>
                  <a:cs typeface="Aldrich"/>
                  <a:sym typeface="Aldrich"/>
                </a:rPr>
                <a:t>Step 2</a:t>
              </a:r>
              <a:endParaRPr sz="1200">
                <a:solidFill>
                  <a:schemeClr val="dk2"/>
                </a:solidFill>
                <a:latin typeface="Aldrich"/>
                <a:ea typeface="Aldrich"/>
                <a:cs typeface="Aldrich"/>
                <a:sym typeface="Aldrich"/>
              </a:endParaRPr>
            </a:p>
          </p:txBody>
        </p:sp>
        <p:sp>
          <p:nvSpPr>
            <p:cNvPr id="7135" name="Google Shape;7135;p119"/>
            <p:cNvSpPr txBox="1"/>
            <p:nvPr/>
          </p:nvSpPr>
          <p:spPr>
            <a:xfrm>
              <a:off x="7016176" y="3282039"/>
              <a:ext cx="477288" cy="21596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Aldrich"/>
                  <a:ea typeface="Aldrich"/>
                  <a:cs typeface="Aldrich"/>
                  <a:sym typeface="Aldrich"/>
                </a:rPr>
                <a:t>02</a:t>
              </a:r>
              <a:endParaRPr sz="2500">
                <a:solidFill>
                  <a:srgbClr val="000000"/>
                </a:solidFill>
                <a:latin typeface="Pathway Gothic One"/>
                <a:ea typeface="Pathway Gothic One"/>
                <a:cs typeface="Pathway Gothic One"/>
                <a:sym typeface="Pathway Gothic One"/>
              </a:endParaRPr>
            </a:p>
          </p:txBody>
        </p:sp>
        <p:sp>
          <p:nvSpPr>
            <p:cNvPr id="7136" name="Google Shape;7136;p119"/>
            <p:cNvSpPr txBox="1"/>
            <p:nvPr/>
          </p:nvSpPr>
          <p:spPr>
            <a:xfrm>
              <a:off x="5653237" y="4120116"/>
              <a:ext cx="477288" cy="21596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Aldrich"/>
                  <a:ea typeface="Aldrich"/>
                  <a:cs typeface="Aldrich"/>
                  <a:sym typeface="Aldrich"/>
                </a:rPr>
                <a:t>03</a:t>
              </a:r>
              <a:endParaRPr sz="2900" b="1">
                <a:solidFill>
                  <a:srgbClr val="000000"/>
                </a:solidFill>
                <a:latin typeface="Merriweather"/>
                <a:ea typeface="Merriweather"/>
                <a:cs typeface="Merriweather"/>
                <a:sym typeface="Merriweather"/>
              </a:endParaRPr>
            </a:p>
          </p:txBody>
        </p:sp>
        <p:sp>
          <p:nvSpPr>
            <p:cNvPr id="7137" name="Google Shape;7137;p119"/>
            <p:cNvSpPr txBox="1"/>
            <p:nvPr/>
          </p:nvSpPr>
          <p:spPr>
            <a:xfrm>
              <a:off x="5653237" y="3282039"/>
              <a:ext cx="477288" cy="21596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Aldrich"/>
                  <a:ea typeface="Aldrich"/>
                  <a:cs typeface="Aldrich"/>
                  <a:sym typeface="Aldrich"/>
                </a:rPr>
                <a:t>01</a:t>
              </a:r>
              <a:endParaRPr sz="2500" b="1">
                <a:solidFill>
                  <a:srgbClr val="000000"/>
                </a:solidFill>
                <a:latin typeface="Merriweather"/>
                <a:ea typeface="Merriweather"/>
                <a:cs typeface="Merriweather"/>
                <a:sym typeface="Merriweather"/>
              </a:endParaRPr>
            </a:p>
          </p:txBody>
        </p:sp>
        <p:sp>
          <p:nvSpPr>
            <p:cNvPr id="7138" name="Google Shape;7138;p119"/>
            <p:cNvSpPr txBox="1"/>
            <p:nvPr/>
          </p:nvSpPr>
          <p:spPr>
            <a:xfrm>
              <a:off x="7016176" y="4120116"/>
              <a:ext cx="477288" cy="21596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dk2"/>
                  </a:solidFill>
                  <a:latin typeface="Aldrich"/>
                  <a:ea typeface="Aldrich"/>
                  <a:cs typeface="Aldrich"/>
                  <a:sym typeface="Aldrich"/>
                </a:rPr>
                <a:t>04</a:t>
              </a:r>
              <a:endParaRPr sz="2500" b="1">
                <a:solidFill>
                  <a:srgbClr val="000000"/>
                </a:solidFill>
                <a:latin typeface="Merriweather"/>
                <a:ea typeface="Merriweather"/>
                <a:cs typeface="Merriweather"/>
                <a:sym typeface="Merriweather"/>
              </a:endParaRPr>
            </a:p>
          </p:txBody>
        </p:sp>
        <p:cxnSp>
          <p:nvCxnSpPr>
            <p:cNvPr id="7139" name="Google Shape;7139;p119"/>
            <p:cNvCxnSpPr>
              <a:stCxn id="7137" idx="3"/>
              <a:endCxn id="7135" idx="1"/>
            </p:cNvCxnSpPr>
            <p:nvPr/>
          </p:nvCxnSpPr>
          <p:spPr>
            <a:xfrm>
              <a:off x="6130525" y="3390020"/>
              <a:ext cx="885600" cy="600"/>
            </a:xfrm>
            <a:prstGeom prst="bentConnector3">
              <a:avLst>
                <a:gd name="adj1" fmla="val 50003"/>
              </a:avLst>
            </a:prstGeom>
            <a:noFill/>
            <a:ln w="9525" cap="flat" cmpd="sng">
              <a:solidFill>
                <a:schemeClr val="lt1"/>
              </a:solidFill>
              <a:prstDash val="solid"/>
              <a:round/>
              <a:headEnd type="none" w="med" len="med"/>
              <a:tailEnd type="none" w="med" len="med"/>
            </a:ln>
          </p:spPr>
        </p:cxnSp>
        <p:cxnSp>
          <p:nvCxnSpPr>
            <p:cNvPr id="7140" name="Google Shape;7140;p119"/>
            <p:cNvCxnSpPr>
              <a:stCxn id="7125" idx="2"/>
              <a:endCxn id="7124" idx="0"/>
            </p:cNvCxnSpPr>
            <p:nvPr/>
          </p:nvCxnSpPr>
          <p:spPr>
            <a:xfrm rot="5400000">
              <a:off x="6389777" y="3124305"/>
              <a:ext cx="367200" cy="1362900"/>
            </a:xfrm>
            <a:prstGeom prst="bentConnector3">
              <a:avLst>
                <a:gd name="adj1" fmla="val 50013"/>
              </a:avLst>
            </a:prstGeom>
            <a:noFill/>
            <a:ln w="9525" cap="flat" cmpd="sng">
              <a:solidFill>
                <a:schemeClr val="lt1"/>
              </a:solidFill>
              <a:prstDash val="solid"/>
              <a:round/>
              <a:headEnd type="none" w="med" len="med"/>
              <a:tailEnd type="none" w="med" len="med"/>
            </a:ln>
          </p:spPr>
        </p:cxnSp>
        <p:cxnSp>
          <p:nvCxnSpPr>
            <p:cNvPr id="7141" name="Google Shape;7141;p119"/>
            <p:cNvCxnSpPr>
              <a:endCxn id="7138" idx="1"/>
            </p:cNvCxnSpPr>
            <p:nvPr/>
          </p:nvCxnSpPr>
          <p:spPr>
            <a:xfrm>
              <a:off x="6130576" y="4227496"/>
              <a:ext cx="885600" cy="600"/>
            </a:xfrm>
            <a:prstGeom prst="bentConnector3">
              <a:avLst>
                <a:gd name="adj1" fmla="val 50000"/>
              </a:avLst>
            </a:prstGeom>
            <a:noFill/>
            <a:ln w="9525" cap="flat" cmpd="sng">
              <a:solidFill>
                <a:schemeClr val="lt1"/>
              </a:solidFill>
              <a:prstDash val="solid"/>
              <a:round/>
              <a:headEnd type="none" w="med" len="med"/>
              <a:tailEnd type="none" w="med" len="med"/>
            </a:ln>
          </p:spPr>
        </p:cxnSp>
      </p:grpSp>
      <p:sp>
        <p:nvSpPr>
          <p:cNvPr id="7142" name="Google Shape;7142;p119"/>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119"/>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119">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119">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119">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064"/>
                                        </p:tgtEl>
                                        <p:attrNameLst>
                                          <p:attrName>style.visibility</p:attrName>
                                        </p:attrNameLst>
                                      </p:cBhvr>
                                      <p:to>
                                        <p:strVal val="visible"/>
                                      </p:to>
                                    </p:set>
                                    <p:anim calcmode="lin" valueType="num">
                                      <p:cBhvr additive="base">
                                        <p:cTn id="7" dur="1000"/>
                                        <p:tgtEl>
                                          <p:spTgt spid="7064"/>
                                        </p:tgtEl>
                                        <p:attrNameLst>
                                          <p:attrName>ppt_x</p:attrName>
                                        </p:attrNameLst>
                                      </p:cBhvr>
                                      <p:tavLst>
                                        <p:tav tm="0">
                                          <p:val>
                                            <p:strVal val="#ppt_x-1"/>
                                          </p:val>
                                        </p:tav>
                                        <p:tav tm="100000">
                                          <p:val>
                                            <p:strVal val="#ppt_x"/>
                                          </p:val>
                                        </p:tav>
                                      </p:tavLst>
                                    </p:anim>
                                  </p:childTnLst>
                                </p:cTn>
                              </p:par>
                              <p:par>
                                <p:cTn id="8" presetID="23" presetClass="entr" presetSubtype="16" fill="hold" nodeType="withEffect">
                                  <p:stCondLst>
                                    <p:cond delay="0"/>
                                  </p:stCondLst>
                                  <p:childTnLst>
                                    <p:set>
                                      <p:cBhvr>
                                        <p:cTn id="9" dur="1" fill="hold">
                                          <p:stCondLst>
                                            <p:cond delay="0"/>
                                          </p:stCondLst>
                                        </p:cTn>
                                        <p:tgtEl>
                                          <p:spTgt spid="7065"/>
                                        </p:tgtEl>
                                        <p:attrNameLst>
                                          <p:attrName>style.visibility</p:attrName>
                                        </p:attrNameLst>
                                      </p:cBhvr>
                                      <p:to>
                                        <p:strVal val="visible"/>
                                      </p:to>
                                    </p:set>
                                    <p:anim calcmode="lin" valueType="num">
                                      <p:cBhvr additive="base">
                                        <p:cTn id="10" dur="1000"/>
                                        <p:tgtEl>
                                          <p:spTgt spid="7065"/>
                                        </p:tgtEl>
                                        <p:attrNameLst>
                                          <p:attrName>ppt_w</p:attrName>
                                        </p:attrNameLst>
                                      </p:cBhvr>
                                      <p:tavLst>
                                        <p:tav tm="0">
                                          <p:val>
                                            <p:strVal val="0"/>
                                          </p:val>
                                        </p:tav>
                                        <p:tav tm="100000">
                                          <p:val>
                                            <p:strVal val="#ppt_w"/>
                                          </p:val>
                                        </p:tav>
                                      </p:tavLst>
                                    </p:anim>
                                    <p:anim calcmode="lin" valueType="num">
                                      <p:cBhvr additive="base">
                                        <p:cTn id="11" dur="1000"/>
                                        <p:tgtEl>
                                          <p:spTgt spid="7065"/>
                                        </p:tgtEl>
                                        <p:attrNameLst>
                                          <p:attrName>ppt_h</p:attrName>
                                        </p:attrNameLst>
                                      </p:cBhvr>
                                      <p:tavLst>
                                        <p:tav tm="0">
                                          <p:val>
                                            <p:strVal val="0"/>
                                          </p:val>
                                        </p:tav>
                                        <p:tav tm="100000">
                                          <p:val>
                                            <p:strVal val="#ppt_h"/>
                                          </p:val>
                                        </p:tav>
                                      </p:tavLst>
                                    </p:anim>
                                  </p:childTnLst>
                                </p:cTn>
                              </p:par>
                              <p:par>
                                <p:cTn id="12" presetID="23" presetClass="entr" presetSubtype="16" fill="hold" nodeType="withEffect">
                                  <p:stCondLst>
                                    <p:cond delay="0"/>
                                  </p:stCondLst>
                                  <p:childTnLst>
                                    <p:set>
                                      <p:cBhvr>
                                        <p:cTn id="13" dur="1" fill="hold">
                                          <p:stCondLst>
                                            <p:cond delay="0"/>
                                          </p:stCondLst>
                                        </p:cTn>
                                        <p:tgtEl>
                                          <p:spTgt spid="7086"/>
                                        </p:tgtEl>
                                        <p:attrNameLst>
                                          <p:attrName>style.visibility</p:attrName>
                                        </p:attrNameLst>
                                      </p:cBhvr>
                                      <p:to>
                                        <p:strVal val="visible"/>
                                      </p:to>
                                    </p:set>
                                    <p:anim calcmode="lin" valueType="num">
                                      <p:cBhvr additive="base">
                                        <p:cTn id="14" dur="1000"/>
                                        <p:tgtEl>
                                          <p:spTgt spid="7086"/>
                                        </p:tgtEl>
                                        <p:attrNameLst>
                                          <p:attrName>ppt_w</p:attrName>
                                        </p:attrNameLst>
                                      </p:cBhvr>
                                      <p:tavLst>
                                        <p:tav tm="0">
                                          <p:val>
                                            <p:strVal val="0"/>
                                          </p:val>
                                        </p:tav>
                                        <p:tav tm="100000">
                                          <p:val>
                                            <p:strVal val="#ppt_w"/>
                                          </p:val>
                                        </p:tav>
                                      </p:tavLst>
                                    </p:anim>
                                    <p:anim calcmode="lin" valueType="num">
                                      <p:cBhvr additive="base">
                                        <p:cTn id="15" dur="1000"/>
                                        <p:tgtEl>
                                          <p:spTgt spid="7086"/>
                                        </p:tgtEl>
                                        <p:attrNameLst>
                                          <p:attrName>ppt_h</p:attrName>
                                        </p:attrNameLst>
                                      </p:cBhvr>
                                      <p:tavLst>
                                        <p:tav tm="0">
                                          <p:val>
                                            <p:strVal val="0"/>
                                          </p:val>
                                        </p:tav>
                                        <p:tav tm="100000">
                                          <p:val>
                                            <p:strVal val="#ppt_h"/>
                                          </p:val>
                                        </p:tav>
                                      </p:tavLst>
                                    </p:anim>
                                  </p:childTnLst>
                                </p:cTn>
                              </p:par>
                              <p:par>
                                <p:cTn id="16" presetID="23" presetClass="entr" presetSubtype="16" fill="hold" nodeType="withEffect">
                                  <p:stCondLst>
                                    <p:cond delay="0"/>
                                  </p:stCondLst>
                                  <p:childTnLst>
                                    <p:set>
                                      <p:cBhvr>
                                        <p:cTn id="17" dur="1" fill="hold">
                                          <p:stCondLst>
                                            <p:cond delay="0"/>
                                          </p:stCondLst>
                                        </p:cTn>
                                        <p:tgtEl>
                                          <p:spTgt spid="7106"/>
                                        </p:tgtEl>
                                        <p:attrNameLst>
                                          <p:attrName>style.visibility</p:attrName>
                                        </p:attrNameLst>
                                      </p:cBhvr>
                                      <p:to>
                                        <p:strVal val="visible"/>
                                      </p:to>
                                    </p:set>
                                    <p:anim calcmode="lin" valueType="num">
                                      <p:cBhvr additive="base">
                                        <p:cTn id="18" dur="1000"/>
                                        <p:tgtEl>
                                          <p:spTgt spid="7106"/>
                                        </p:tgtEl>
                                        <p:attrNameLst>
                                          <p:attrName>ppt_w</p:attrName>
                                        </p:attrNameLst>
                                      </p:cBhvr>
                                      <p:tavLst>
                                        <p:tav tm="0">
                                          <p:val>
                                            <p:strVal val="0"/>
                                          </p:val>
                                        </p:tav>
                                        <p:tav tm="100000">
                                          <p:val>
                                            <p:strVal val="#ppt_w"/>
                                          </p:val>
                                        </p:tav>
                                      </p:tavLst>
                                    </p:anim>
                                    <p:anim calcmode="lin" valueType="num">
                                      <p:cBhvr additive="base">
                                        <p:cTn id="19" dur="1000"/>
                                        <p:tgtEl>
                                          <p:spTgt spid="7106"/>
                                        </p:tgtEl>
                                        <p:attrNameLst>
                                          <p:attrName>ppt_h</p:attrName>
                                        </p:attrNameLst>
                                      </p:cBhvr>
                                      <p:tavLst>
                                        <p:tav tm="0">
                                          <p:val>
                                            <p:strVal val="0"/>
                                          </p:val>
                                        </p:tav>
                                        <p:tav tm="100000">
                                          <p:val>
                                            <p:strVal val="#ppt_h"/>
                                          </p:val>
                                        </p:tav>
                                      </p:tavLst>
                                    </p:anim>
                                  </p:childTnLst>
                                </p:cTn>
                              </p:par>
                              <p:par>
                                <p:cTn id="20" presetID="23" presetClass="entr" presetSubtype="16" fill="hold" nodeType="withEffect">
                                  <p:stCondLst>
                                    <p:cond delay="0"/>
                                  </p:stCondLst>
                                  <p:childTnLst>
                                    <p:set>
                                      <p:cBhvr>
                                        <p:cTn id="21" dur="1" fill="hold">
                                          <p:stCondLst>
                                            <p:cond delay="0"/>
                                          </p:stCondLst>
                                        </p:cTn>
                                        <p:tgtEl>
                                          <p:spTgt spid="7122"/>
                                        </p:tgtEl>
                                        <p:attrNameLst>
                                          <p:attrName>style.visibility</p:attrName>
                                        </p:attrNameLst>
                                      </p:cBhvr>
                                      <p:to>
                                        <p:strVal val="visible"/>
                                      </p:to>
                                    </p:set>
                                    <p:anim calcmode="lin" valueType="num">
                                      <p:cBhvr additive="base">
                                        <p:cTn id="22" dur="1000"/>
                                        <p:tgtEl>
                                          <p:spTgt spid="7122"/>
                                        </p:tgtEl>
                                        <p:attrNameLst>
                                          <p:attrName>ppt_w</p:attrName>
                                        </p:attrNameLst>
                                      </p:cBhvr>
                                      <p:tavLst>
                                        <p:tav tm="0">
                                          <p:val>
                                            <p:strVal val="0"/>
                                          </p:val>
                                        </p:tav>
                                        <p:tav tm="100000">
                                          <p:val>
                                            <p:strVal val="#ppt_w"/>
                                          </p:val>
                                        </p:tav>
                                      </p:tavLst>
                                    </p:anim>
                                    <p:anim calcmode="lin" valueType="num">
                                      <p:cBhvr additive="base">
                                        <p:cTn id="23" dur="1000"/>
                                        <p:tgtEl>
                                          <p:spTgt spid="7122"/>
                                        </p:tgtEl>
                                        <p:attrNameLst>
                                          <p:attrName>ppt_h</p:attrName>
                                        </p:attrNameLst>
                                      </p:cBhvr>
                                      <p:tavLst>
                                        <p:tav tm="0">
                                          <p:val>
                                            <p:strVal val="0"/>
                                          </p:val>
                                        </p:tav>
                                        <p:tav tm="100000">
                                          <p:val>
                                            <p:strVal val="#ppt_h"/>
                                          </p:val>
                                        </p:tav>
                                      </p:tavLst>
                                    </p:anim>
                                  </p:childTnLst>
                                </p:cTn>
                              </p:par>
                              <p:par>
                                <p:cTn id="24" presetID="10" presetClass="entr" presetSubtype="0" fill="hold" nodeType="withEffect">
                                  <p:stCondLst>
                                    <p:cond delay="0"/>
                                  </p:stCondLst>
                                  <p:childTnLst>
                                    <p:set>
                                      <p:cBhvr>
                                        <p:cTn id="25" dur="1" fill="hold">
                                          <p:stCondLst>
                                            <p:cond delay="0"/>
                                          </p:stCondLst>
                                        </p:cTn>
                                        <p:tgtEl>
                                          <p:spTgt spid="7142"/>
                                        </p:tgtEl>
                                        <p:attrNameLst>
                                          <p:attrName>style.visibility</p:attrName>
                                        </p:attrNameLst>
                                      </p:cBhvr>
                                      <p:to>
                                        <p:strVal val="visible"/>
                                      </p:to>
                                    </p:set>
                                    <p:animEffect transition="in" filter="fade">
                                      <p:cBhvr>
                                        <p:cTn id="26" dur="1000"/>
                                        <p:tgtEl>
                                          <p:spTgt spid="7142"/>
                                        </p:tgtEl>
                                      </p:cBhvr>
                                    </p:animEffect>
                                  </p:childTnLst>
                                </p:cTn>
                              </p:par>
                              <p:par>
                                <p:cTn id="27" presetID="10" presetClass="entr" presetSubtype="0" fill="hold" nodeType="withEffect">
                                  <p:stCondLst>
                                    <p:cond delay="0"/>
                                  </p:stCondLst>
                                  <p:childTnLst>
                                    <p:set>
                                      <p:cBhvr>
                                        <p:cTn id="28" dur="1" fill="hold">
                                          <p:stCondLst>
                                            <p:cond delay="0"/>
                                          </p:stCondLst>
                                        </p:cTn>
                                        <p:tgtEl>
                                          <p:spTgt spid="7143"/>
                                        </p:tgtEl>
                                        <p:attrNameLst>
                                          <p:attrName>style.visibility</p:attrName>
                                        </p:attrNameLst>
                                      </p:cBhvr>
                                      <p:to>
                                        <p:strVal val="visible"/>
                                      </p:to>
                                    </p:set>
                                    <p:animEffect transition="in" filter="fade">
                                      <p:cBhvr>
                                        <p:cTn id="29" dur="1000"/>
                                        <p:tgtEl>
                                          <p:spTgt spid="7143"/>
                                        </p:tgtEl>
                                      </p:cBhvr>
                                    </p:animEffect>
                                  </p:childTnLst>
                                </p:cTn>
                              </p:par>
                              <p:par>
                                <p:cTn id="30" presetID="10" presetClass="entr" presetSubtype="0" fill="hold" nodeType="withEffect">
                                  <p:stCondLst>
                                    <p:cond delay="0"/>
                                  </p:stCondLst>
                                  <p:childTnLst>
                                    <p:set>
                                      <p:cBhvr>
                                        <p:cTn id="31" dur="1" fill="hold">
                                          <p:stCondLst>
                                            <p:cond delay="0"/>
                                          </p:stCondLst>
                                        </p:cTn>
                                        <p:tgtEl>
                                          <p:spTgt spid="7144"/>
                                        </p:tgtEl>
                                        <p:attrNameLst>
                                          <p:attrName>style.visibility</p:attrName>
                                        </p:attrNameLst>
                                      </p:cBhvr>
                                      <p:to>
                                        <p:strVal val="visible"/>
                                      </p:to>
                                    </p:set>
                                    <p:animEffect transition="in" filter="fade">
                                      <p:cBhvr>
                                        <p:cTn id="32" dur="1000"/>
                                        <p:tgtEl>
                                          <p:spTgt spid="7144"/>
                                        </p:tgtEl>
                                      </p:cBhvr>
                                    </p:animEffect>
                                  </p:childTnLst>
                                </p:cTn>
                              </p:par>
                              <p:par>
                                <p:cTn id="33" presetID="10" presetClass="entr" presetSubtype="0" fill="hold" nodeType="withEffect">
                                  <p:stCondLst>
                                    <p:cond delay="0"/>
                                  </p:stCondLst>
                                  <p:childTnLst>
                                    <p:set>
                                      <p:cBhvr>
                                        <p:cTn id="34" dur="1" fill="hold">
                                          <p:stCondLst>
                                            <p:cond delay="0"/>
                                          </p:stCondLst>
                                        </p:cTn>
                                        <p:tgtEl>
                                          <p:spTgt spid="7145"/>
                                        </p:tgtEl>
                                        <p:attrNameLst>
                                          <p:attrName>style.visibility</p:attrName>
                                        </p:attrNameLst>
                                      </p:cBhvr>
                                      <p:to>
                                        <p:strVal val="visible"/>
                                      </p:to>
                                    </p:set>
                                    <p:animEffect transition="in" filter="fade">
                                      <p:cBhvr>
                                        <p:cTn id="35" dur="1000"/>
                                        <p:tgtEl>
                                          <p:spTgt spid="7145"/>
                                        </p:tgtEl>
                                      </p:cBhvr>
                                    </p:animEffect>
                                  </p:childTnLst>
                                </p:cTn>
                              </p:par>
                              <p:par>
                                <p:cTn id="36" presetID="10" presetClass="entr" presetSubtype="0" fill="hold" nodeType="withEffect">
                                  <p:stCondLst>
                                    <p:cond delay="0"/>
                                  </p:stCondLst>
                                  <p:childTnLst>
                                    <p:set>
                                      <p:cBhvr>
                                        <p:cTn id="37" dur="1" fill="hold">
                                          <p:stCondLst>
                                            <p:cond delay="0"/>
                                          </p:stCondLst>
                                        </p:cTn>
                                        <p:tgtEl>
                                          <p:spTgt spid="7146"/>
                                        </p:tgtEl>
                                        <p:attrNameLst>
                                          <p:attrName>style.visibility</p:attrName>
                                        </p:attrNameLst>
                                      </p:cBhvr>
                                      <p:to>
                                        <p:strVal val="visible"/>
                                      </p:to>
                                    </p:set>
                                    <p:animEffect transition="in" filter="fade">
                                      <p:cBhvr>
                                        <p:cTn id="38" dur="1000"/>
                                        <p:tgtEl>
                                          <p:spTgt spid="7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150"/>
        <p:cNvGrpSpPr/>
        <p:nvPr/>
      </p:nvGrpSpPr>
      <p:grpSpPr>
        <a:xfrm>
          <a:off x="0" y="0"/>
          <a:ext cx="0" cy="0"/>
          <a:chOff x="0" y="0"/>
          <a:chExt cx="0" cy="0"/>
        </a:xfrm>
      </p:grpSpPr>
      <p:sp>
        <p:nvSpPr>
          <p:cNvPr id="7151" name="Google Shape;7151;p120"/>
          <p:cNvSpPr txBox="1">
            <a:spLocks noGrp="1"/>
          </p:cNvSpPr>
          <p:nvPr>
            <p:ph type="body" idx="1"/>
          </p:nvPr>
        </p:nvSpPr>
        <p:spPr>
          <a:xfrm>
            <a:off x="715550" y="1152475"/>
            <a:ext cx="7713000" cy="869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lt1"/>
                </a:solidFill>
              </a:rPr>
              <a:t>Here’s an assortment of alternative resources whose style fits th</a:t>
            </a:r>
            <a:r>
              <a:rPr lang="en"/>
              <a:t>e one </a:t>
            </a:r>
            <a:r>
              <a:rPr lang="en">
                <a:solidFill>
                  <a:schemeClr val="lt1"/>
                </a:solidFill>
              </a:rPr>
              <a:t>of this template:</a:t>
            </a:r>
            <a:endParaRPr>
              <a:solidFill>
                <a:srgbClr val="595959"/>
              </a:solidFill>
              <a:latin typeface="Anaheim"/>
              <a:ea typeface="Anaheim"/>
              <a:cs typeface="Anaheim"/>
              <a:sym typeface="Anaheim"/>
            </a:endParaRPr>
          </a:p>
          <a:p>
            <a:pPr marL="0" lvl="0" indent="0" algn="l" rtl="0">
              <a:lnSpc>
                <a:spcPct val="100000"/>
              </a:lnSpc>
              <a:spcBef>
                <a:spcPts val="0"/>
              </a:spcBef>
              <a:spcAft>
                <a:spcPts val="0"/>
              </a:spcAft>
              <a:buNone/>
            </a:pPr>
            <a:endParaRPr>
              <a:solidFill>
                <a:srgbClr val="595959"/>
              </a:solidFill>
              <a:latin typeface="Anaheim"/>
              <a:ea typeface="Anaheim"/>
              <a:cs typeface="Anaheim"/>
              <a:sym typeface="Anaheim"/>
            </a:endParaRPr>
          </a:p>
          <a:p>
            <a:pPr marL="457200" marR="50800" lvl="0" indent="-317500" algn="l" rtl="0">
              <a:lnSpc>
                <a:spcPct val="100000"/>
              </a:lnSpc>
              <a:spcBef>
                <a:spcPts val="0"/>
              </a:spcBef>
              <a:spcAft>
                <a:spcPts val="0"/>
              </a:spcAft>
              <a:buClr>
                <a:schemeClr val="dk2"/>
              </a:buClr>
              <a:buSzPts val="1400"/>
              <a:buChar char="●"/>
            </a:pPr>
            <a:r>
              <a:rPr lang="en">
                <a:solidFill>
                  <a:schemeClr val="lt1"/>
                </a:solidFill>
                <a:uFill>
                  <a:noFill/>
                </a:uFill>
                <a:hlinkClick r:id="rId3">
                  <a:extLst>
                    <a:ext uri="{A12FA001-AC4F-418D-AE19-62706E023703}">
                      <ahyp:hlinkClr xmlns:ahyp="http://schemas.microsoft.com/office/drawing/2018/hyperlinkcolor" val="tx"/>
                    </a:ext>
                  </a:extLst>
                </a:hlinkClick>
              </a:rPr>
              <a:t>Flat abstract wireframe background</a:t>
            </a:r>
            <a:endParaRPr>
              <a:solidFill>
                <a:schemeClr val="lt1"/>
              </a:solidFill>
              <a:highlight>
                <a:srgbClr val="FFFFFF"/>
              </a:highlight>
              <a:latin typeface="Proxima Nova"/>
              <a:ea typeface="Proxima Nova"/>
              <a:cs typeface="Proxima Nova"/>
              <a:sym typeface="Proxima Nova"/>
            </a:endParaRPr>
          </a:p>
          <a:p>
            <a:pPr marL="0" lvl="0" indent="0" algn="l" rtl="0">
              <a:lnSpc>
                <a:spcPct val="120000"/>
              </a:lnSpc>
              <a:spcBef>
                <a:spcPts val="0"/>
              </a:spcBef>
              <a:spcAft>
                <a:spcPts val="0"/>
              </a:spcAft>
              <a:buNone/>
            </a:pPr>
            <a:endParaRPr b="1">
              <a:solidFill>
                <a:srgbClr val="374957"/>
              </a:solidFill>
              <a:highlight>
                <a:srgbClr val="FFFFFF"/>
              </a:highlight>
              <a:latin typeface="Proxima Nova"/>
              <a:ea typeface="Proxima Nova"/>
              <a:cs typeface="Proxima Nova"/>
              <a:sym typeface="Proxima Nova"/>
            </a:endParaRPr>
          </a:p>
          <a:p>
            <a:pPr marL="0" marR="50800" lvl="0" indent="0" algn="l" rtl="0">
              <a:lnSpc>
                <a:spcPct val="166000"/>
              </a:lnSpc>
              <a:spcBef>
                <a:spcPts val="0"/>
              </a:spcBef>
              <a:spcAft>
                <a:spcPts val="0"/>
              </a:spcAft>
              <a:buNone/>
            </a:pPr>
            <a:endParaRPr>
              <a:solidFill>
                <a:srgbClr val="374957"/>
              </a:solidFill>
              <a:highlight>
                <a:srgbClr val="FFFFFF"/>
              </a:highlight>
              <a:latin typeface="Proxima Nova"/>
              <a:ea typeface="Proxima Nova"/>
              <a:cs typeface="Proxima Nova"/>
              <a:sym typeface="Proxima Nova"/>
            </a:endParaRPr>
          </a:p>
          <a:p>
            <a:pPr marL="0" lvl="0" indent="0" algn="l" rtl="0">
              <a:spcBef>
                <a:spcPts val="0"/>
              </a:spcBef>
              <a:spcAft>
                <a:spcPts val="1200"/>
              </a:spcAft>
              <a:buNone/>
            </a:pPr>
            <a:endParaRPr>
              <a:solidFill>
                <a:schemeClr val="lt1"/>
              </a:solidFill>
            </a:endParaRPr>
          </a:p>
        </p:txBody>
      </p:sp>
      <p:sp>
        <p:nvSpPr>
          <p:cNvPr id="7152" name="Google Shape;7152;p120"/>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ALTERNATIVE RESOURCES</a:t>
            </a:r>
            <a:endParaRPr/>
          </a:p>
        </p:txBody>
      </p:sp>
      <p:grpSp>
        <p:nvGrpSpPr>
          <p:cNvPr id="7153" name="Google Shape;7153;p120"/>
          <p:cNvGrpSpPr/>
          <p:nvPr/>
        </p:nvGrpSpPr>
        <p:grpSpPr>
          <a:xfrm>
            <a:off x="1062789" y="2137490"/>
            <a:ext cx="774163" cy="703193"/>
            <a:chOff x="898250" y="2268675"/>
            <a:chExt cx="667324" cy="606149"/>
          </a:xfrm>
        </p:grpSpPr>
        <p:sp>
          <p:nvSpPr>
            <p:cNvPr id="7154" name="Google Shape;7154;p120"/>
            <p:cNvSpPr/>
            <p:nvPr/>
          </p:nvSpPr>
          <p:spPr>
            <a:xfrm>
              <a:off x="1327706" y="2268675"/>
              <a:ext cx="47" cy="94716"/>
            </a:xfrm>
            <a:custGeom>
              <a:avLst/>
              <a:gdLst/>
              <a:ahLst/>
              <a:cxnLst/>
              <a:rect l="l" t="t" r="r" b="b"/>
              <a:pathLst>
                <a:path w="1" h="2022" fill="none" extrusionOk="0">
                  <a:moveTo>
                    <a:pt x="0" y="1"/>
                  </a:moveTo>
                  <a:lnTo>
                    <a:pt x="0" y="2022"/>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120"/>
            <p:cNvSpPr/>
            <p:nvPr/>
          </p:nvSpPr>
          <p:spPr>
            <a:xfrm>
              <a:off x="1280395" y="2316033"/>
              <a:ext cx="93544" cy="47"/>
            </a:xfrm>
            <a:custGeom>
              <a:avLst/>
              <a:gdLst/>
              <a:ahLst/>
              <a:cxnLst/>
              <a:rect l="l" t="t" r="r" b="b"/>
              <a:pathLst>
                <a:path w="1997" h="1" fill="none" extrusionOk="0">
                  <a:moveTo>
                    <a:pt x="1996" y="0"/>
                  </a:moveTo>
                  <a:lnTo>
                    <a:pt x="0" y="0"/>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120"/>
            <p:cNvSpPr/>
            <p:nvPr/>
          </p:nvSpPr>
          <p:spPr>
            <a:xfrm>
              <a:off x="945608" y="2439559"/>
              <a:ext cx="47" cy="93544"/>
            </a:xfrm>
            <a:custGeom>
              <a:avLst/>
              <a:gdLst/>
              <a:ahLst/>
              <a:cxnLst/>
              <a:rect l="l" t="t" r="r" b="b"/>
              <a:pathLst>
                <a:path w="1" h="1997" fill="none" extrusionOk="0">
                  <a:moveTo>
                    <a:pt x="0" y="0"/>
                  </a:moveTo>
                  <a:lnTo>
                    <a:pt x="0" y="1996"/>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120"/>
            <p:cNvSpPr/>
            <p:nvPr/>
          </p:nvSpPr>
          <p:spPr>
            <a:xfrm>
              <a:off x="898250" y="2486870"/>
              <a:ext cx="93544" cy="47"/>
            </a:xfrm>
            <a:custGeom>
              <a:avLst/>
              <a:gdLst/>
              <a:ahLst/>
              <a:cxnLst/>
              <a:rect l="l" t="t" r="r" b="b"/>
              <a:pathLst>
                <a:path w="1997" h="1" fill="none" extrusionOk="0">
                  <a:moveTo>
                    <a:pt x="1997" y="1"/>
                  </a:moveTo>
                  <a:lnTo>
                    <a:pt x="1"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120"/>
            <p:cNvSpPr/>
            <p:nvPr/>
          </p:nvSpPr>
          <p:spPr>
            <a:xfrm>
              <a:off x="1136072" y="2439559"/>
              <a:ext cx="47" cy="93544"/>
            </a:xfrm>
            <a:custGeom>
              <a:avLst/>
              <a:gdLst/>
              <a:ahLst/>
              <a:cxnLst/>
              <a:rect l="l" t="t" r="r" b="b"/>
              <a:pathLst>
                <a:path w="1" h="1997" fill="none" extrusionOk="0">
                  <a:moveTo>
                    <a:pt x="1" y="0"/>
                  </a:moveTo>
                  <a:lnTo>
                    <a:pt x="1" y="1996"/>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120"/>
            <p:cNvSpPr/>
            <p:nvPr/>
          </p:nvSpPr>
          <p:spPr>
            <a:xfrm>
              <a:off x="1089885" y="2486870"/>
              <a:ext cx="93544" cy="47"/>
            </a:xfrm>
            <a:custGeom>
              <a:avLst/>
              <a:gdLst/>
              <a:ahLst/>
              <a:cxnLst/>
              <a:rect l="l" t="t" r="r" b="b"/>
              <a:pathLst>
                <a:path w="1997" h="1" fill="none" extrusionOk="0">
                  <a:moveTo>
                    <a:pt x="1997" y="1"/>
                  </a:moveTo>
                  <a:lnTo>
                    <a:pt x="1"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120"/>
            <p:cNvSpPr/>
            <p:nvPr/>
          </p:nvSpPr>
          <p:spPr>
            <a:xfrm>
              <a:off x="1518170" y="2439559"/>
              <a:ext cx="47" cy="93544"/>
            </a:xfrm>
            <a:custGeom>
              <a:avLst/>
              <a:gdLst/>
              <a:ahLst/>
              <a:cxnLst/>
              <a:rect l="l" t="t" r="r" b="b"/>
              <a:pathLst>
                <a:path w="1" h="1997" fill="none" extrusionOk="0">
                  <a:moveTo>
                    <a:pt x="1" y="0"/>
                  </a:moveTo>
                  <a:lnTo>
                    <a:pt x="1" y="1996"/>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120"/>
            <p:cNvSpPr/>
            <p:nvPr/>
          </p:nvSpPr>
          <p:spPr>
            <a:xfrm>
              <a:off x="1470859" y="2486870"/>
              <a:ext cx="94716" cy="47"/>
            </a:xfrm>
            <a:custGeom>
              <a:avLst/>
              <a:gdLst/>
              <a:ahLst/>
              <a:cxnLst/>
              <a:rect l="l" t="t" r="r" b="b"/>
              <a:pathLst>
                <a:path w="2022" h="1" fill="none" extrusionOk="0">
                  <a:moveTo>
                    <a:pt x="2021" y="1"/>
                  </a:moveTo>
                  <a:lnTo>
                    <a:pt x="0"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120"/>
            <p:cNvSpPr/>
            <p:nvPr/>
          </p:nvSpPr>
          <p:spPr>
            <a:xfrm>
              <a:off x="1136072" y="2610396"/>
              <a:ext cx="47" cy="93544"/>
            </a:xfrm>
            <a:custGeom>
              <a:avLst/>
              <a:gdLst/>
              <a:ahLst/>
              <a:cxnLst/>
              <a:rect l="l" t="t" r="r" b="b"/>
              <a:pathLst>
                <a:path w="1" h="1997" fill="none" extrusionOk="0">
                  <a:moveTo>
                    <a:pt x="1" y="1"/>
                  </a:moveTo>
                  <a:lnTo>
                    <a:pt x="1" y="1997"/>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120"/>
            <p:cNvSpPr/>
            <p:nvPr/>
          </p:nvSpPr>
          <p:spPr>
            <a:xfrm>
              <a:off x="1089885" y="2656583"/>
              <a:ext cx="93544" cy="47"/>
            </a:xfrm>
            <a:custGeom>
              <a:avLst/>
              <a:gdLst/>
              <a:ahLst/>
              <a:cxnLst/>
              <a:rect l="l" t="t" r="r" b="b"/>
              <a:pathLst>
                <a:path w="1997" h="1" fill="none" extrusionOk="0">
                  <a:moveTo>
                    <a:pt x="1997" y="0"/>
                  </a:moveTo>
                  <a:lnTo>
                    <a:pt x="1" y="0"/>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120"/>
            <p:cNvSpPr/>
            <p:nvPr/>
          </p:nvSpPr>
          <p:spPr>
            <a:xfrm>
              <a:off x="1327706" y="2610396"/>
              <a:ext cx="47" cy="93544"/>
            </a:xfrm>
            <a:custGeom>
              <a:avLst/>
              <a:gdLst/>
              <a:ahLst/>
              <a:cxnLst/>
              <a:rect l="l" t="t" r="r" b="b"/>
              <a:pathLst>
                <a:path w="1" h="1997" fill="none" extrusionOk="0">
                  <a:moveTo>
                    <a:pt x="0" y="1"/>
                  </a:moveTo>
                  <a:lnTo>
                    <a:pt x="0" y="1997"/>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120"/>
            <p:cNvSpPr/>
            <p:nvPr/>
          </p:nvSpPr>
          <p:spPr>
            <a:xfrm>
              <a:off x="1280395" y="2656583"/>
              <a:ext cx="93544" cy="47"/>
            </a:xfrm>
            <a:custGeom>
              <a:avLst/>
              <a:gdLst/>
              <a:ahLst/>
              <a:cxnLst/>
              <a:rect l="l" t="t" r="r" b="b"/>
              <a:pathLst>
                <a:path w="1997" h="1" fill="none" extrusionOk="0">
                  <a:moveTo>
                    <a:pt x="1996" y="0"/>
                  </a:moveTo>
                  <a:lnTo>
                    <a:pt x="0" y="0"/>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120"/>
            <p:cNvSpPr/>
            <p:nvPr/>
          </p:nvSpPr>
          <p:spPr>
            <a:xfrm>
              <a:off x="1518170" y="2610396"/>
              <a:ext cx="47" cy="93544"/>
            </a:xfrm>
            <a:custGeom>
              <a:avLst/>
              <a:gdLst/>
              <a:ahLst/>
              <a:cxnLst/>
              <a:rect l="l" t="t" r="r" b="b"/>
              <a:pathLst>
                <a:path w="1" h="1997" fill="none" extrusionOk="0">
                  <a:moveTo>
                    <a:pt x="1" y="1"/>
                  </a:moveTo>
                  <a:lnTo>
                    <a:pt x="1" y="1997"/>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120"/>
            <p:cNvSpPr/>
            <p:nvPr/>
          </p:nvSpPr>
          <p:spPr>
            <a:xfrm>
              <a:off x="1470859" y="2656583"/>
              <a:ext cx="94716" cy="47"/>
            </a:xfrm>
            <a:custGeom>
              <a:avLst/>
              <a:gdLst/>
              <a:ahLst/>
              <a:cxnLst/>
              <a:rect l="l" t="t" r="r" b="b"/>
              <a:pathLst>
                <a:path w="2022" h="1" fill="none" extrusionOk="0">
                  <a:moveTo>
                    <a:pt x="2021" y="0"/>
                  </a:moveTo>
                  <a:lnTo>
                    <a:pt x="0" y="0"/>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120"/>
            <p:cNvSpPr/>
            <p:nvPr/>
          </p:nvSpPr>
          <p:spPr>
            <a:xfrm>
              <a:off x="945608" y="2781232"/>
              <a:ext cx="47" cy="93591"/>
            </a:xfrm>
            <a:custGeom>
              <a:avLst/>
              <a:gdLst/>
              <a:ahLst/>
              <a:cxnLst/>
              <a:rect l="l" t="t" r="r" b="b"/>
              <a:pathLst>
                <a:path w="1" h="1998" fill="none" extrusionOk="0">
                  <a:moveTo>
                    <a:pt x="0" y="1"/>
                  </a:moveTo>
                  <a:lnTo>
                    <a:pt x="0" y="1997"/>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120"/>
            <p:cNvSpPr/>
            <p:nvPr/>
          </p:nvSpPr>
          <p:spPr>
            <a:xfrm>
              <a:off x="898250" y="2827420"/>
              <a:ext cx="93544" cy="47"/>
            </a:xfrm>
            <a:custGeom>
              <a:avLst/>
              <a:gdLst/>
              <a:ahLst/>
              <a:cxnLst/>
              <a:rect l="l" t="t" r="r" b="b"/>
              <a:pathLst>
                <a:path w="1997" h="1" fill="none" extrusionOk="0">
                  <a:moveTo>
                    <a:pt x="1997" y="1"/>
                  </a:moveTo>
                  <a:lnTo>
                    <a:pt x="1"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120"/>
            <p:cNvSpPr/>
            <p:nvPr/>
          </p:nvSpPr>
          <p:spPr>
            <a:xfrm>
              <a:off x="1136072" y="2781232"/>
              <a:ext cx="47" cy="93591"/>
            </a:xfrm>
            <a:custGeom>
              <a:avLst/>
              <a:gdLst/>
              <a:ahLst/>
              <a:cxnLst/>
              <a:rect l="l" t="t" r="r" b="b"/>
              <a:pathLst>
                <a:path w="1" h="1998" fill="none" extrusionOk="0">
                  <a:moveTo>
                    <a:pt x="1" y="1"/>
                  </a:moveTo>
                  <a:lnTo>
                    <a:pt x="1" y="1997"/>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120"/>
            <p:cNvSpPr/>
            <p:nvPr/>
          </p:nvSpPr>
          <p:spPr>
            <a:xfrm>
              <a:off x="1089885" y="2827420"/>
              <a:ext cx="93544" cy="47"/>
            </a:xfrm>
            <a:custGeom>
              <a:avLst/>
              <a:gdLst/>
              <a:ahLst/>
              <a:cxnLst/>
              <a:rect l="l" t="t" r="r" b="b"/>
              <a:pathLst>
                <a:path w="1997" h="1" fill="none" extrusionOk="0">
                  <a:moveTo>
                    <a:pt x="1997" y="1"/>
                  </a:moveTo>
                  <a:lnTo>
                    <a:pt x="1"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120"/>
            <p:cNvSpPr/>
            <p:nvPr/>
          </p:nvSpPr>
          <p:spPr>
            <a:xfrm>
              <a:off x="1327706" y="2781232"/>
              <a:ext cx="47" cy="93591"/>
            </a:xfrm>
            <a:custGeom>
              <a:avLst/>
              <a:gdLst/>
              <a:ahLst/>
              <a:cxnLst/>
              <a:rect l="l" t="t" r="r" b="b"/>
              <a:pathLst>
                <a:path w="1" h="1998" fill="none" extrusionOk="0">
                  <a:moveTo>
                    <a:pt x="0" y="1"/>
                  </a:moveTo>
                  <a:lnTo>
                    <a:pt x="0" y="1997"/>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120"/>
            <p:cNvSpPr/>
            <p:nvPr/>
          </p:nvSpPr>
          <p:spPr>
            <a:xfrm>
              <a:off x="1280395" y="2827420"/>
              <a:ext cx="93544" cy="47"/>
            </a:xfrm>
            <a:custGeom>
              <a:avLst/>
              <a:gdLst/>
              <a:ahLst/>
              <a:cxnLst/>
              <a:rect l="l" t="t" r="r" b="b"/>
              <a:pathLst>
                <a:path w="1997" h="1" fill="none" extrusionOk="0">
                  <a:moveTo>
                    <a:pt x="1996" y="1"/>
                  </a:moveTo>
                  <a:lnTo>
                    <a:pt x="0"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120"/>
          <p:cNvGrpSpPr/>
          <p:nvPr/>
        </p:nvGrpSpPr>
        <p:grpSpPr>
          <a:xfrm>
            <a:off x="2159693" y="2448204"/>
            <a:ext cx="1593561" cy="203466"/>
            <a:chOff x="2037700" y="2480950"/>
            <a:chExt cx="1620626" cy="206901"/>
          </a:xfrm>
        </p:grpSpPr>
        <p:sp>
          <p:nvSpPr>
            <p:cNvPr id="7175" name="Google Shape;7175;p120"/>
            <p:cNvSpPr/>
            <p:nvPr/>
          </p:nvSpPr>
          <p:spPr>
            <a:xfrm>
              <a:off x="2496631" y="2624853"/>
              <a:ext cx="61527" cy="62596"/>
            </a:xfrm>
            <a:custGeom>
              <a:avLst/>
              <a:gdLst/>
              <a:ahLst/>
              <a:cxnLst/>
              <a:rect l="l" t="t" r="r" b="b"/>
              <a:pathLst>
                <a:path w="1381" h="1405" extrusionOk="0">
                  <a:moveTo>
                    <a:pt x="691" y="0"/>
                  </a:moveTo>
                  <a:cubicBezTo>
                    <a:pt x="296" y="0"/>
                    <a:pt x="1" y="321"/>
                    <a:pt x="1" y="690"/>
                  </a:cubicBezTo>
                  <a:cubicBezTo>
                    <a:pt x="1" y="1085"/>
                    <a:pt x="296" y="1405"/>
                    <a:pt x="691" y="1405"/>
                  </a:cubicBezTo>
                  <a:cubicBezTo>
                    <a:pt x="1085" y="1405"/>
                    <a:pt x="1381" y="1085"/>
                    <a:pt x="1381" y="690"/>
                  </a:cubicBezTo>
                  <a:cubicBezTo>
                    <a:pt x="1381" y="321"/>
                    <a:pt x="1085" y="0"/>
                    <a:pt x="6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120"/>
            <p:cNvSpPr/>
            <p:nvPr/>
          </p:nvSpPr>
          <p:spPr>
            <a:xfrm>
              <a:off x="2313254" y="2624853"/>
              <a:ext cx="61572" cy="62596"/>
            </a:xfrm>
            <a:custGeom>
              <a:avLst/>
              <a:gdLst/>
              <a:ahLst/>
              <a:cxnLst/>
              <a:rect l="l" t="t" r="r" b="b"/>
              <a:pathLst>
                <a:path w="1382" h="1405" extrusionOk="0">
                  <a:moveTo>
                    <a:pt x="691" y="0"/>
                  </a:moveTo>
                  <a:cubicBezTo>
                    <a:pt x="297" y="0"/>
                    <a:pt x="1" y="321"/>
                    <a:pt x="1" y="690"/>
                  </a:cubicBezTo>
                  <a:cubicBezTo>
                    <a:pt x="1" y="1085"/>
                    <a:pt x="297" y="1405"/>
                    <a:pt x="691" y="1405"/>
                  </a:cubicBezTo>
                  <a:cubicBezTo>
                    <a:pt x="1085" y="1405"/>
                    <a:pt x="1381" y="1085"/>
                    <a:pt x="1381" y="690"/>
                  </a:cubicBezTo>
                  <a:cubicBezTo>
                    <a:pt x="1381" y="321"/>
                    <a:pt x="1085" y="0"/>
                    <a:pt x="6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120"/>
            <p:cNvSpPr/>
            <p:nvPr/>
          </p:nvSpPr>
          <p:spPr>
            <a:xfrm>
              <a:off x="2680007" y="2624853"/>
              <a:ext cx="73601" cy="62997"/>
            </a:xfrm>
            <a:custGeom>
              <a:avLst/>
              <a:gdLst/>
              <a:ahLst/>
              <a:cxnLst/>
              <a:rect l="l" t="t" r="r" b="b"/>
              <a:pathLst>
                <a:path w="1652" h="1414" extrusionOk="0">
                  <a:moveTo>
                    <a:pt x="690" y="0"/>
                  </a:moveTo>
                  <a:cubicBezTo>
                    <a:pt x="320" y="0"/>
                    <a:pt x="0" y="321"/>
                    <a:pt x="0" y="690"/>
                  </a:cubicBezTo>
                  <a:cubicBezTo>
                    <a:pt x="0" y="1126"/>
                    <a:pt x="353" y="1413"/>
                    <a:pt x="719" y="1413"/>
                  </a:cubicBezTo>
                  <a:cubicBezTo>
                    <a:pt x="891" y="1413"/>
                    <a:pt x="1066" y="1350"/>
                    <a:pt x="1208" y="1208"/>
                  </a:cubicBezTo>
                  <a:cubicBezTo>
                    <a:pt x="1651" y="764"/>
                    <a:pt x="1331" y="0"/>
                    <a:pt x="6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120"/>
            <p:cNvSpPr/>
            <p:nvPr/>
          </p:nvSpPr>
          <p:spPr>
            <a:xfrm>
              <a:off x="2863338" y="2624853"/>
              <a:ext cx="61527" cy="62596"/>
            </a:xfrm>
            <a:custGeom>
              <a:avLst/>
              <a:gdLst/>
              <a:ahLst/>
              <a:cxnLst/>
              <a:rect l="l" t="t" r="r" b="b"/>
              <a:pathLst>
                <a:path w="1381" h="1405" extrusionOk="0">
                  <a:moveTo>
                    <a:pt x="691" y="0"/>
                  </a:moveTo>
                  <a:cubicBezTo>
                    <a:pt x="296" y="0"/>
                    <a:pt x="1" y="321"/>
                    <a:pt x="1" y="690"/>
                  </a:cubicBezTo>
                  <a:cubicBezTo>
                    <a:pt x="1" y="1085"/>
                    <a:pt x="296" y="1405"/>
                    <a:pt x="691" y="1405"/>
                  </a:cubicBezTo>
                  <a:cubicBezTo>
                    <a:pt x="1085" y="1405"/>
                    <a:pt x="1381" y="1085"/>
                    <a:pt x="1381" y="690"/>
                  </a:cubicBezTo>
                  <a:cubicBezTo>
                    <a:pt x="1381" y="321"/>
                    <a:pt x="1085" y="0"/>
                    <a:pt x="6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120"/>
            <p:cNvSpPr/>
            <p:nvPr/>
          </p:nvSpPr>
          <p:spPr>
            <a:xfrm>
              <a:off x="3045601" y="2624853"/>
              <a:ext cx="62641" cy="62596"/>
            </a:xfrm>
            <a:custGeom>
              <a:avLst/>
              <a:gdLst/>
              <a:ahLst/>
              <a:cxnLst/>
              <a:rect l="l" t="t" r="r" b="b"/>
              <a:pathLst>
                <a:path w="1406" h="1405" extrusionOk="0">
                  <a:moveTo>
                    <a:pt x="715" y="0"/>
                  </a:moveTo>
                  <a:cubicBezTo>
                    <a:pt x="321" y="0"/>
                    <a:pt x="25" y="321"/>
                    <a:pt x="1" y="690"/>
                  </a:cubicBezTo>
                  <a:cubicBezTo>
                    <a:pt x="1" y="1085"/>
                    <a:pt x="321" y="1405"/>
                    <a:pt x="715" y="1405"/>
                  </a:cubicBezTo>
                  <a:cubicBezTo>
                    <a:pt x="1085" y="1405"/>
                    <a:pt x="1405" y="1085"/>
                    <a:pt x="1405" y="715"/>
                  </a:cubicBezTo>
                  <a:cubicBezTo>
                    <a:pt x="1405" y="321"/>
                    <a:pt x="1110" y="0"/>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120"/>
            <p:cNvSpPr/>
            <p:nvPr/>
          </p:nvSpPr>
          <p:spPr>
            <a:xfrm>
              <a:off x="3228977" y="2624853"/>
              <a:ext cx="73601" cy="62997"/>
            </a:xfrm>
            <a:custGeom>
              <a:avLst/>
              <a:gdLst/>
              <a:ahLst/>
              <a:cxnLst/>
              <a:rect l="l" t="t" r="r" b="b"/>
              <a:pathLst>
                <a:path w="1652" h="1414" extrusionOk="0">
                  <a:moveTo>
                    <a:pt x="715" y="0"/>
                  </a:moveTo>
                  <a:cubicBezTo>
                    <a:pt x="321" y="0"/>
                    <a:pt x="0" y="296"/>
                    <a:pt x="0" y="690"/>
                  </a:cubicBezTo>
                  <a:cubicBezTo>
                    <a:pt x="0" y="1126"/>
                    <a:pt x="342" y="1413"/>
                    <a:pt x="700" y="1413"/>
                  </a:cubicBezTo>
                  <a:cubicBezTo>
                    <a:pt x="869" y="1413"/>
                    <a:pt x="1041" y="1350"/>
                    <a:pt x="1183" y="1208"/>
                  </a:cubicBezTo>
                  <a:cubicBezTo>
                    <a:pt x="1651" y="764"/>
                    <a:pt x="1331" y="25"/>
                    <a:pt x="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120"/>
            <p:cNvSpPr/>
            <p:nvPr/>
          </p:nvSpPr>
          <p:spPr>
            <a:xfrm>
              <a:off x="3413422" y="2624853"/>
              <a:ext cx="61527" cy="62596"/>
            </a:xfrm>
            <a:custGeom>
              <a:avLst/>
              <a:gdLst/>
              <a:ahLst/>
              <a:cxnLst/>
              <a:rect l="l" t="t" r="r" b="b"/>
              <a:pathLst>
                <a:path w="1381" h="1405" extrusionOk="0">
                  <a:moveTo>
                    <a:pt x="690" y="0"/>
                  </a:moveTo>
                  <a:cubicBezTo>
                    <a:pt x="296" y="0"/>
                    <a:pt x="0" y="321"/>
                    <a:pt x="0" y="690"/>
                  </a:cubicBezTo>
                  <a:cubicBezTo>
                    <a:pt x="0" y="1085"/>
                    <a:pt x="296" y="1405"/>
                    <a:pt x="690" y="1405"/>
                  </a:cubicBezTo>
                  <a:cubicBezTo>
                    <a:pt x="1085" y="1405"/>
                    <a:pt x="1380" y="1085"/>
                    <a:pt x="1380" y="690"/>
                  </a:cubicBezTo>
                  <a:cubicBezTo>
                    <a:pt x="1380" y="321"/>
                    <a:pt x="1085" y="0"/>
                    <a:pt x="6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120"/>
            <p:cNvSpPr/>
            <p:nvPr/>
          </p:nvSpPr>
          <p:spPr>
            <a:xfrm>
              <a:off x="3596754" y="2624853"/>
              <a:ext cx="61572" cy="62596"/>
            </a:xfrm>
            <a:custGeom>
              <a:avLst/>
              <a:gdLst/>
              <a:ahLst/>
              <a:cxnLst/>
              <a:rect l="l" t="t" r="r" b="b"/>
              <a:pathLst>
                <a:path w="1382" h="1405" extrusionOk="0">
                  <a:moveTo>
                    <a:pt x="691" y="0"/>
                  </a:moveTo>
                  <a:cubicBezTo>
                    <a:pt x="297" y="0"/>
                    <a:pt x="1" y="321"/>
                    <a:pt x="1" y="690"/>
                  </a:cubicBezTo>
                  <a:cubicBezTo>
                    <a:pt x="1" y="1085"/>
                    <a:pt x="297" y="1405"/>
                    <a:pt x="691" y="1405"/>
                  </a:cubicBezTo>
                  <a:cubicBezTo>
                    <a:pt x="1085" y="1405"/>
                    <a:pt x="1381" y="1085"/>
                    <a:pt x="1381" y="690"/>
                  </a:cubicBezTo>
                  <a:cubicBezTo>
                    <a:pt x="1381" y="321"/>
                    <a:pt x="1085" y="0"/>
                    <a:pt x="6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120"/>
            <p:cNvSpPr/>
            <p:nvPr/>
          </p:nvSpPr>
          <p:spPr>
            <a:xfrm>
              <a:off x="2221032" y="2480995"/>
              <a:ext cx="62641" cy="62641"/>
            </a:xfrm>
            <a:custGeom>
              <a:avLst/>
              <a:gdLst/>
              <a:ahLst/>
              <a:cxnLst/>
              <a:rect l="l" t="t" r="r" b="b"/>
              <a:pathLst>
                <a:path w="1406" h="1406" extrusionOk="0">
                  <a:moveTo>
                    <a:pt x="691" y="1"/>
                  </a:moveTo>
                  <a:cubicBezTo>
                    <a:pt x="321" y="1"/>
                    <a:pt x="1" y="321"/>
                    <a:pt x="1" y="691"/>
                  </a:cubicBezTo>
                  <a:cubicBezTo>
                    <a:pt x="1" y="1085"/>
                    <a:pt x="321" y="1406"/>
                    <a:pt x="691" y="1406"/>
                  </a:cubicBezTo>
                  <a:cubicBezTo>
                    <a:pt x="1085" y="1406"/>
                    <a:pt x="1406" y="1085"/>
                    <a:pt x="1406" y="691"/>
                  </a:cubicBezTo>
                  <a:cubicBezTo>
                    <a:pt x="1406" y="321"/>
                    <a:pt x="1085" y="1"/>
                    <a:pt x="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120"/>
            <p:cNvSpPr/>
            <p:nvPr/>
          </p:nvSpPr>
          <p:spPr>
            <a:xfrm>
              <a:off x="2037700" y="2480995"/>
              <a:ext cx="62596" cy="62641"/>
            </a:xfrm>
            <a:custGeom>
              <a:avLst/>
              <a:gdLst/>
              <a:ahLst/>
              <a:cxnLst/>
              <a:rect l="l" t="t" r="r" b="b"/>
              <a:pathLst>
                <a:path w="1405" h="1406" extrusionOk="0">
                  <a:moveTo>
                    <a:pt x="690" y="1"/>
                  </a:moveTo>
                  <a:cubicBezTo>
                    <a:pt x="321" y="1"/>
                    <a:pt x="0" y="321"/>
                    <a:pt x="0" y="691"/>
                  </a:cubicBezTo>
                  <a:cubicBezTo>
                    <a:pt x="0" y="1085"/>
                    <a:pt x="321" y="1406"/>
                    <a:pt x="690" y="1406"/>
                  </a:cubicBezTo>
                  <a:cubicBezTo>
                    <a:pt x="1085" y="1406"/>
                    <a:pt x="1405" y="1085"/>
                    <a:pt x="1405" y="691"/>
                  </a:cubicBezTo>
                  <a:cubicBezTo>
                    <a:pt x="1405" y="321"/>
                    <a:pt x="1085" y="1"/>
                    <a:pt x="6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120"/>
            <p:cNvSpPr/>
            <p:nvPr/>
          </p:nvSpPr>
          <p:spPr>
            <a:xfrm>
              <a:off x="2404408" y="2480995"/>
              <a:ext cx="73601" cy="62195"/>
            </a:xfrm>
            <a:custGeom>
              <a:avLst/>
              <a:gdLst/>
              <a:ahLst/>
              <a:cxnLst/>
              <a:rect l="l" t="t" r="r" b="b"/>
              <a:pathLst>
                <a:path w="1652" h="1396" extrusionOk="0">
                  <a:moveTo>
                    <a:pt x="715" y="1"/>
                  </a:moveTo>
                  <a:cubicBezTo>
                    <a:pt x="321" y="1"/>
                    <a:pt x="0" y="321"/>
                    <a:pt x="0" y="691"/>
                  </a:cubicBezTo>
                  <a:cubicBezTo>
                    <a:pt x="0" y="1121"/>
                    <a:pt x="345" y="1396"/>
                    <a:pt x="705" y="1396"/>
                  </a:cubicBezTo>
                  <a:cubicBezTo>
                    <a:pt x="882" y="1396"/>
                    <a:pt x="1062" y="1330"/>
                    <a:pt x="1208" y="1184"/>
                  </a:cubicBezTo>
                  <a:cubicBezTo>
                    <a:pt x="1652" y="740"/>
                    <a:pt x="1331" y="1"/>
                    <a:pt x="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120"/>
            <p:cNvSpPr/>
            <p:nvPr/>
          </p:nvSpPr>
          <p:spPr>
            <a:xfrm>
              <a:off x="2587739" y="2480995"/>
              <a:ext cx="62641" cy="62641"/>
            </a:xfrm>
            <a:custGeom>
              <a:avLst/>
              <a:gdLst/>
              <a:ahLst/>
              <a:cxnLst/>
              <a:rect l="l" t="t" r="r" b="b"/>
              <a:pathLst>
                <a:path w="1406" h="1406" extrusionOk="0">
                  <a:moveTo>
                    <a:pt x="691" y="1"/>
                  </a:moveTo>
                  <a:cubicBezTo>
                    <a:pt x="321" y="1"/>
                    <a:pt x="1" y="321"/>
                    <a:pt x="1" y="691"/>
                  </a:cubicBezTo>
                  <a:cubicBezTo>
                    <a:pt x="1" y="1085"/>
                    <a:pt x="321" y="1406"/>
                    <a:pt x="691" y="1406"/>
                  </a:cubicBezTo>
                  <a:cubicBezTo>
                    <a:pt x="1085" y="1406"/>
                    <a:pt x="1406" y="1085"/>
                    <a:pt x="1406" y="691"/>
                  </a:cubicBezTo>
                  <a:cubicBezTo>
                    <a:pt x="1406" y="321"/>
                    <a:pt x="1085" y="1"/>
                    <a:pt x="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120"/>
            <p:cNvSpPr/>
            <p:nvPr/>
          </p:nvSpPr>
          <p:spPr>
            <a:xfrm>
              <a:off x="2771116" y="2480995"/>
              <a:ext cx="62641" cy="62641"/>
            </a:xfrm>
            <a:custGeom>
              <a:avLst/>
              <a:gdLst/>
              <a:ahLst/>
              <a:cxnLst/>
              <a:rect l="l" t="t" r="r" b="b"/>
              <a:pathLst>
                <a:path w="1406" h="1406" extrusionOk="0">
                  <a:moveTo>
                    <a:pt x="691" y="1"/>
                  </a:moveTo>
                  <a:cubicBezTo>
                    <a:pt x="321" y="1"/>
                    <a:pt x="1" y="321"/>
                    <a:pt x="1" y="691"/>
                  </a:cubicBezTo>
                  <a:cubicBezTo>
                    <a:pt x="1" y="1085"/>
                    <a:pt x="321" y="1406"/>
                    <a:pt x="691" y="1406"/>
                  </a:cubicBezTo>
                  <a:cubicBezTo>
                    <a:pt x="1085" y="1406"/>
                    <a:pt x="1405" y="1085"/>
                    <a:pt x="1405" y="691"/>
                  </a:cubicBezTo>
                  <a:cubicBezTo>
                    <a:pt x="1405" y="321"/>
                    <a:pt x="1085" y="1"/>
                    <a:pt x="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120"/>
            <p:cNvSpPr/>
            <p:nvPr/>
          </p:nvSpPr>
          <p:spPr>
            <a:xfrm>
              <a:off x="2953378" y="2480950"/>
              <a:ext cx="64824" cy="62774"/>
            </a:xfrm>
            <a:custGeom>
              <a:avLst/>
              <a:gdLst/>
              <a:ahLst/>
              <a:cxnLst/>
              <a:rect l="l" t="t" r="r" b="b"/>
              <a:pathLst>
                <a:path w="1455" h="1409" extrusionOk="0">
                  <a:moveTo>
                    <a:pt x="713" y="0"/>
                  </a:moveTo>
                  <a:cubicBezTo>
                    <a:pt x="697" y="0"/>
                    <a:pt x="681" y="1"/>
                    <a:pt x="666" y="2"/>
                  </a:cubicBezTo>
                  <a:cubicBezTo>
                    <a:pt x="272" y="51"/>
                    <a:pt x="0" y="396"/>
                    <a:pt x="25" y="766"/>
                  </a:cubicBezTo>
                  <a:cubicBezTo>
                    <a:pt x="72" y="1143"/>
                    <a:pt x="391" y="1408"/>
                    <a:pt x="742" y="1408"/>
                  </a:cubicBezTo>
                  <a:cubicBezTo>
                    <a:pt x="758" y="1408"/>
                    <a:pt x="774" y="1408"/>
                    <a:pt x="789" y="1407"/>
                  </a:cubicBezTo>
                  <a:cubicBezTo>
                    <a:pt x="1183" y="1357"/>
                    <a:pt x="1454" y="1012"/>
                    <a:pt x="1430" y="643"/>
                  </a:cubicBezTo>
                  <a:cubicBezTo>
                    <a:pt x="1383" y="265"/>
                    <a:pt x="1064" y="0"/>
                    <a:pt x="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120"/>
            <p:cNvSpPr/>
            <p:nvPr/>
          </p:nvSpPr>
          <p:spPr>
            <a:xfrm>
              <a:off x="3137824" y="2480995"/>
              <a:ext cx="62641" cy="62641"/>
            </a:xfrm>
            <a:custGeom>
              <a:avLst/>
              <a:gdLst/>
              <a:ahLst/>
              <a:cxnLst/>
              <a:rect l="l" t="t" r="r" b="b"/>
              <a:pathLst>
                <a:path w="1406" h="1406" extrusionOk="0">
                  <a:moveTo>
                    <a:pt x="691" y="1"/>
                  </a:moveTo>
                  <a:cubicBezTo>
                    <a:pt x="321" y="1"/>
                    <a:pt x="1" y="321"/>
                    <a:pt x="1" y="691"/>
                  </a:cubicBezTo>
                  <a:cubicBezTo>
                    <a:pt x="1" y="1085"/>
                    <a:pt x="321" y="1406"/>
                    <a:pt x="691" y="1406"/>
                  </a:cubicBezTo>
                  <a:cubicBezTo>
                    <a:pt x="1085" y="1406"/>
                    <a:pt x="1405" y="1085"/>
                    <a:pt x="1405" y="691"/>
                  </a:cubicBezTo>
                  <a:cubicBezTo>
                    <a:pt x="1405" y="321"/>
                    <a:pt x="1085" y="1"/>
                    <a:pt x="6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120"/>
            <p:cNvSpPr/>
            <p:nvPr/>
          </p:nvSpPr>
          <p:spPr>
            <a:xfrm>
              <a:off x="3321200" y="2480995"/>
              <a:ext cx="62596" cy="62641"/>
            </a:xfrm>
            <a:custGeom>
              <a:avLst/>
              <a:gdLst/>
              <a:ahLst/>
              <a:cxnLst/>
              <a:rect l="l" t="t" r="r" b="b"/>
              <a:pathLst>
                <a:path w="1405" h="1406" extrusionOk="0">
                  <a:moveTo>
                    <a:pt x="715" y="1"/>
                  </a:moveTo>
                  <a:cubicBezTo>
                    <a:pt x="321" y="1"/>
                    <a:pt x="0" y="321"/>
                    <a:pt x="0" y="691"/>
                  </a:cubicBezTo>
                  <a:cubicBezTo>
                    <a:pt x="0" y="1085"/>
                    <a:pt x="321" y="1406"/>
                    <a:pt x="715" y="1406"/>
                  </a:cubicBezTo>
                  <a:cubicBezTo>
                    <a:pt x="1085" y="1406"/>
                    <a:pt x="1405" y="1085"/>
                    <a:pt x="1405" y="691"/>
                  </a:cubicBezTo>
                  <a:cubicBezTo>
                    <a:pt x="1405" y="321"/>
                    <a:pt x="1085" y="1"/>
                    <a:pt x="7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1" name="Google Shape;7191;p120"/>
          <p:cNvGrpSpPr/>
          <p:nvPr/>
        </p:nvGrpSpPr>
        <p:grpSpPr>
          <a:xfrm>
            <a:off x="4067203" y="2313964"/>
            <a:ext cx="1945190" cy="510851"/>
            <a:chOff x="4254544" y="2374100"/>
            <a:chExt cx="1601507" cy="420592"/>
          </a:xfrm>
        </p:grpSpPr>
        <p:sp>
          <p:nvSpPr>
            <p:cNvPr id="7192" name="Google Shape;7192;p120"/>
            <p:cNvSpPr/>
            <p:nvPr/>
          </p:nvSpPr>
          <p:spPr>
            <a:xfrm>
              <a:off x="4254544" y="2374100"/>
              <a:ext cx="113301" cy="420592"/>
            </a:xfrm>
            <a:custGeom>
              <a:avLst/>
              <a:gdLst/>
              <a:ahLst/>
              <a:cxnLst/>
              <a:rect l="l" t="t" r="r" b="b"/>
              <a:pathLst>
                <a:path w="2835" h="10524" fill="none" extrusionOk="0">
                  <a:moveTo>
                    <a:pt x="0" y="10524"/>
                  </a:moveTo>
                  <a:lnTo>
                    <a:pt x="2834"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120"/>
            <p:cNvSpPr/>
            <p:nvPr/>
          </p:nvSpPr>
          <p:spPr>
            <a:xfrm>
              <a:off x="4378638" y="2374100"/>
              <a:ext cx="113301" cy="420592"/>
            </a:xfrm>
            <a:custGeom>
              <a:avLst/>
              <a:gdLst/>
              <a:ahLst/>
              <a:cxnLst/>
              <a:rect l="l" t="t" r="r" b="b"/>
              <a:pathLst>
                <a:path w="2835" h="10524" fill="none" extrusionOk="0">
                  <a:moveTo>
                    <a:pt x="0" y="10524"/>
                  </a:moveTo>
                  <a:lnTo>
                    <a:pt x="2835"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120"/>
            <p:cNvSpPr/>
            <p:nvPr/>
          </p:nvSpPr>
          <p:spPr>
            <a:xfrm>
              <a:off x="4502731" y="2374100"/>
              <a:ext cx="113301" cy="420592"/>
            </a:xfrm>
            <a:custGeom>
              <a:avLst/>
              <a:gdLst/>
              <a:ahLst/>
              <a:cxnLst/>
              <a:rect l="l" t="t" r="r" b="b"/>
              <a:pathLst>
                <a:path w="2835" h="10524" fill="none" extrusionOk="0">
                  <a:moveTo>
                    <a:pt x="1" y="10524"/>
                  </a:moveTo>
                  <a:lnTo>
                    <a:pt x="2835"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120"/>
            <p:cNvSpPr/>
            <p:nvPr/>
          </p:nvSpPr>
          <p:spPr>
            <a:xfrm>
              <a:off x="4626825" y="2374100"/>
              <a:ext cx="113301" cy="420592"/>
            </a:xfrm>
            <a:custGeom>
              <a:avLst/>
              <a:gdLst/>
              <a:ahLst/>
              <a:cxnLst/>
              <a:rect l="l" t="t" r="r" b="b"/>
              <a:pathLst>
                <a:path w="2835" h="10524" fill="none" extrusionOk="0">
                  <a:moveTo>
                    <a:pt x="1" y="10524"/>
                  </a:moveTo>
                  <a:lnTo>
                    <a:pt x="2835"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120"/>
            <p:cNvSpPr/>
            <p:nvPr/>
          </p:nvSpPr>
          <p:spPr>
            <a:xfrm>
              <a:off x="4750919" y="2374100"/>
              <a:ext cx="113301" cy="420592"/>
            </a:xfrm>
            <a:custGeom>
              <a:avLst/>
              <a:gdLst/>
              <a:ahLst/>
              <a:cxnLst/>
              <a:rect l="l" t="t" r="r" b="b"/>
              <a:pathLst>
                <a:path w="2835" h="10524" fill="none" extrusionOk="0">
                  <a:moveTo>
                    <a:pt x="1" y="10524"/>
                  </a:moveTo>
                  <a:lnTo>
                    <a:pt x="2835"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120"/>
            <p:cNvSpPr/>
            <p:nvPr/>
          </p:nvSpPr>
          <p:spPr>
            <a:xfrm>
              <a:off x="4875053" y="2374100"/>
              <a:ext cx="113301" cy="420592"/>
            </a:xfrm>
            <a:custGeom>
              <a:avLst/>
              <a:gdLst/>
              <a:ahLst/>
              <a:cxnLst/>
              <a:rect l="l" t="t" r="r" b="b"/>
              <a:pathLst>
                <a:path w="2835" h="10524" fill="none" extrusionOk="0">
                  <a:moveTo>
                    <a:pt x="0" y="10524"/>
                  </a:moveTo>
                  <a:lnTo>
                    <a:pt x="2834"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120"/>
            <p:cNvSpPr/>
            <p:nvPr/>
          </p:nvSpPr>
          <p:spPr>
            <a:xfrm>
              <a:off x="4999146" y="2374100"/>
              <a:ext cx="113301" cy="420592"/>
            </a:xfrm>
            <a:custGeom>
              <a:avLst/>
              <a:gdLst/>
              <a:ahLst/>
              <a:cxnLst/>
              <a:rect l="l" t="t" r="r" b="b"/>
              <a:pathLst>
                <a:path w="2835" h="10524" fill="none" extrusionOk="0">
                  <a:moveTo>
                    <a:pt x="0" y="10524"/>
                  </a:moveTo>
                  <a:lnTo>
                    <a:pt x="2834"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120"/>
            <p:cNvSpPr/>
            <p:nvPr/>
          </p:nvSpPr>
          <p:spPr>
            <a:xfrm>
              <a:off x="5122241" y="2374100"/>
              <a:ext cx="114300" cy="420592"/>
            </a:xfrm>
            <a:custGeom>
              <a:avLst/>
              <a:gdLst/>
              <a:ahLst/>
              <a:cxnLst/>
              <a:rect l="l" t="t" r="r" b="b"/>
              <a:pathLst>
                <a:path w="2860" h="10524" fill="none" extrusionOk="0">
                  <a:moveTo>
                    <a:pt x="1" y="10524"/>
                  </a:moveTo>
                  <a:lnTo>
                    <a:pt x="2860"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120"/>
            <p:cNvSpPr/>
            <p:nvPr/>
          </p:nvSpPr>
          <p:spPr>
            <a:xfrm>
              <a:off x="5246335" y="2374100"/>
              <a:ext cx="114300" cy="420592"/>
            </a:xfrm>
            <a:custGeom>
              <a:avLst/>
              <a:gdLst/>
              <a:ahLst/>
              <a:cxnLst/>
              <a:rect l="l" t="t" r="r" b="b"/>
              <a:pathLst>
                <a:path w="2860" h="10524" fill="none" extrusionOk="0">
                  <a:moveTo>
                    <a:pt x="1" y="10524"/>
                  </a:moveTo>
                  <a:lnTo>
                    <a:pt x="2860"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120"/>
            <p:cNvSpPr/>
            <p:nvPr/>
          </p:nvSpPr>
          <p:spPr>
            <a:xfrm>
              <a:off x="5370469" y="2374100"/>
              <a:ext cx="114260" cy="420592"/>
            </a:xfrm>
            <a:custGeom>
              <a:avLst/>
              <a:gdLst/>
              <a:ahLst/>
              <a:cxnLst/>
              <a:rect l="l" t="t" r="r" b="b"/>
              <a:pathLst>
                <a:path w="2859" h="10524" fill="none" extrusionOk="0">
                  <a:moveTo>
                    <a:pt x="0" y="10524"/>
                  </a:moveTo>
                  <a:lnTo>
                    <a:pt x="2859"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120"/>
            <p:cNvSpPr/>
            <p:nvPr/>
          </p:nvSpPr>
          <p:spPr>
            <a:xfrm>
              <a:off x="5494562" y="2374100"/>
              <a:ext cx="114260" cy="420592"/>
            </a:xfrm>
            <a:custGeom>
              <a:avLst/>
              <a:gdLst/>
              <a:ahLst/>
              <a:cxnLst/>
              <a:rect l="l" t="t" r="r" b="b"/>
              <a:pathLst>
                <a:path w="2859" h="10524" fill="none" extrusionOk="0">
                  <a:moveTo>
                    <a:pt x="0" y="10524"/>
                  </a:moveTo>
                  <a:lnTo>
                    <a:pt x="2859"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120"/>
            <p:cNvSpPr/>
            <p:nvPr/>
          </p:nvSpPr>
          <p:spPr>
            <a:xfrm>
              <a:off x="5618656" y="2374100"/>
              <a:ext cx="113301" cy="420592"/>
            </a:xfrm>
            <a:custGeom>
              <a:avLst/>
              <a:gdLst/>
              <a:ahLst/>
              <a:cxnLst/>
              <a:rect l="l" t="t" r="r" b="b"/>
              <a:pathLst>
                <a:path w="2835" h="10524" fill="none" extrusionOk="0">
                  <a:moveTo>
                    <a:pt x="0" y="10524"/>
                  </a:moveTo>
                  <a:lnTo>
                    <a:pt x="2835"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120"/>
            <p:cNvSpPr/>
            <p:nvPr/>
          </p:nvSpPr>
          <p:spPr>
            <a:xfrm>
              <a:off x="5742750" y="2374100"/>
              <a:ext cx="113301" cy="420592"/>
            </a:xfrm>
            <a:custGeom>
              <a:avLst/>
              <a:gdLst/>
              <a:ahLst/>
              <a:cxnLst/>
              <a:rect l="l" t="t" r="r" b="b"/>
              <a:pathLst>
                <a:path w="2835" h="10524" fill="none" extrusionOk="0">
                  <a:moveTo>
                    <a:pt x="1" y="10524"/>
                  </a:moveTo>
                  <a:lnTo>
                    <a:pt x="2835" y="1"/>
                  </a:lnTo>
                </a:path>
              </a:pathLst>
            </a:custGeom>
            <a:noFill/>
            <a:ln w="95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120"/>
          <p:cNvGrpSpPr/>
          <p:nvPr/>
        </p:nvGrpSpPr>
        <p:grpSpPr>
          <a:xfrm>
            <a:off x="951763" y="3183060"/>
            <a:ext cx="2874553" cy="244006"/>
            <a:chOff x="715550" y="3295000"/>
            <a:chExt cx="3009372" cy="255450"/>
          </a:xfrm>
        </p:grpSpPr>
        <p:sp>
          <p:nvSpPr>
            <p:cNvPr id="7206" name="Google Shape;7206;p120"/>
            <p:cNvSpPr/>
            <p:nvPr/>
          </p:nvSpPr>
          <p:spPr>
            <a:xfrm>
              <a:off x="1054652" y="3295000"/>
              <a:ext cx="2670270" cy="106509"/>
            </a:xfrm>
            <a:custGeom>
              <a:avLst/>
              <a:gdLst/>
              <a:ahLst/>
              <a:cxnLst/>
              <a:rect l="l" t="t" r="r" b="b"/>
              <a:pathLst>
                <a:path w="46381" h="1850" fill="none" extrusionOk="0">
                  <a:moveTo>
                    <a:pt x="1" y="1"/>
                  </a:moveTo>
                  <a:cubicBezTo>
                    <a:pt x="1455" y="1"/>
                    <a:pt x="1455" y="1849"/>
                    <a:pt x="2884" y="1849"/>
                  </a:cubicBezTo>
                  <a:cubicBezTo>
                    <a:pt x="4338" y="1849"/>
                    <a:pt x="4338" y="1"/>
                    <a:pt x="5792" y="1"/>
                  </a:cubicBezTo>
                  <a:cubicBezTo>
                    <a:pt x="7246" y="1"/>
                    <a:pt x="7246" y="1849"/>
                    <a:pt x="8700" y="1849"/>
                  </a:cubicBezTo>
                  <a:cubicBezTo>
                    <a:pt x="10154" y="1849"/>
                    <a:pt x="10154" y="1"/>
                    <a:pt x="11583" y="1"/>
                  </a:cubicBezTo>
                  <a:cubicBezTo>
                    <a:pt x="13037" y="1"/>
                    <a:pt x="13037" y="1849"/>
                    <a:pt x="14491" y="1849"/>
                  </a:cubicBezTo>
                  <a:cubicBezTo>
                    <a:pt x="15945" y="1849"/>
                    <a:pt x="15945" y="1"/>
                    <a:pt x="17399" y="1"/>
                  </a:cubicBezTo>
                  <a:cubicBezTo>
                    <a:pt x="18853" y="1"/>
                    <a:pt x="18829" y="1849"/>
                    <a:pt x="20283" y="1849"/>
                  </a:cubicBezTo>
                  <a:cubicBezTo>
                    <a:pt x="21737" y="1849"/>
                    <a:pt x="21737" y="1"/>
                    <a:pt x="23191" y="1"/>
                  </a:cubicBezTo>
                  <a:cubicBezTo>
                    <a:pt x="24645" y="1"/>
                    <a:pt x="24645" y="1849"/>
                    <a:pt x="26099" y="1849"/>
                  </a:cubicBezTo>
                  <a:cubicBezTo>
                    <a:pt x="27528" y="1849"/>
                    <a:pt x="27528" y="1"/>
                    <a:pt x="28982" y="1"/>
                  </a:cubicBezTo>
                  <a:cubicBezTo>
                    <a:pt x="30436" y="1"/>
                    <a:pt x="30436" y="1849"/>
                    <a:pt x="31890" y="1849"/>
                  </a:cubicBezTo>
                  <a:cubicBezTo>
                    <a:pt x="33344" y="1849"/>
                    <a:pt x="33344" y="1"/>
                    <a:pt x="34773" y="1"/>
                  </a:cubicBezTo>
                  <a:cubicBezTo>
                    <a:pt x="36227" y="1"/>
                    <a:pt x="36227" y="1849"/>
                    <a:pt x="37681" y="1849"/>
                  </a:cubicBezTo>
                  <a:cubicBezTo>
                    <a:pt x="39135" y="1849"/>
                    <a:pt x="39135" y="1"/>
                    <a:pt x="40589" y="1"/>
                  </a:cubicBezTo>
                  <a:cubicBezTo>
                    <a:pt x="42043" y="1"/>
                    <a:pt x="42043" y="1849"/>
                    <a:pt x="43497" y="1849"/>
                  </a:cubicBezTo>
                  <a:cubicBezTo>
                    <a:pt x="44927" y="1849"/>
                    <a:pt x="44927" y="1"/>
                    <a:pt x="46381" y="1"/>
                  </a:cubicBezTo>
                </a:path>
              </a:pathLst>
            </a:custGeom>
            <a:noFill/>
            <a:ln w="15400" cap="flat" cmpd="sng">
              <a:solidFill>
                <a:schemeClr val="lt2"/>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120"/>
            <p:cNvSpPr/>
            <p:nvPr/>
          </p:nvSpPr>
          <p:spPr>
            <a:xfrm>
              <a:off x="715550" y="3443998"/>
              <a:ext cx="2671709" cy="106452"/>
            </a:xfrm>
            <a:custGeom>
              <a:avLst/>
              <a:gdLst/>
              <a:ahLst/>
              <a:cxnLst/>
              <a:rect l="l" t="t" r="r" b="b"/>
              <a:pathLst>
                <a:path w="46406" h="1849" fill="none" extrusionOk="0">
                  <a:moveTo>
                    <a:pt x="1" y="1"/>
                  </a:moveTo>
                  <a:cubicBezTo>
                    <a:pt x="1455" y="1"/>
                    <a:pt x="1455" y="1849"/>
                    <a:pt x="2909" y="1849"/>
                  </a:cubicBezTo>
                  <a:cubicBezTo>
                    <a:pt x="4338" y="1849"/>
                    <a:pt x="4363" y="1"/>
                    <a:pt x="5792" y="1"/>
                  </a:cubicBezTo>
                  <a:cubicBezTo>
                    <a:pt x="7246" y="1"/>
                    <a:pt x="7246" y="1849"/>
                    <a:pt x="8700" y="1849"/>
                  </a:cubicBezTo>
                  <a:cubicBezTo>
                    <a:pt x="10154" y="1849"/>
                    <a:pt x="10154" y="1"/>
                    <a:pt x="11608" y="1"/>
                  </a:cubicBezTo>
                  <a:cubicBezTo>
                    <a:pt x="13037" y="1"/>
                    <a:pt x="13037" y="1849"/>
                    <a:pt x="14491" y="1849"/>
                  </a:cubicBezTo>
                  <a:cubicBezTo>
                    <a:pt x="15945" y="1849"/>
                    <a:pt x="15945" y="1"/>
                    <a:pt x="17399" y="1"/>
                  </a:cubicBezTo>
                  <a:cubicBezTo>
                    <a:pt x="18853" y="1"/>
                    <a:pt x="18853" y="1849"/>
                    <a:pt x="20307" y="1849"/>
                  </a:cubicBezTo>
                  <a:cubicBezTo>
                    <a:pt x="21737" y="1849"/>
                    <a:pt x="21737" y="1"/>
                    <a:pt x="23191" y="1"/>
                  </a:cubicBezTo>
                  <a:cubicBezTo>
                    <a:pt x="24645" y="1"/>
                    <a:pt x="24645" y="1849"/>
                    <a:pt x="26099" y="1849"/>
                  </a:cubicBezTo>
                  <a:cubicBezTo>
                    <a:pt x="27553" y="1849"/>
                    <a:pt x="27553" y="1"/>
                    <a:pt x="28982" y="1"/>
                  </a:cubicBezTo>
                  <a:cubicBezTo>
                    <a:pt x="30436" y="1"/>
                    <a:pt x="30436" y="1849"/>
                    <a:pt x="31890" y="1849"/>
                  </a:cubicBezTo>
                  <a:cubicBezTo>
                    <a:pt x="33344" y="1849"/>
                    <a:pt x="33344" y="1"/>
                    <a:pt x="34798" y="1"/>
                  </a:cubicBezTo>
                  <a:cubicBezTo>
                    <a:pt x="36252" y="1"/>
                    <a:pt x="36252" y="1849"/>
                    <a:pt x="37682" y="1849"/>
                  </a:cubicBezTo>
                  <a:cubicBezTo>
                    <a:pt x="39136" y="1849"/>
                    <a:pt x="39136" y="1"/>
                    <a:pt x="40590" y="1"/>
                  </a:cubicBezTo>
                  <a:cubicBezTo>
                    <a:pt x="42044" y="1"/>
                    <a:pt x="42044" y="1849"/>
                    <a:pt x="43498" y="1849"/>
                  </a:cubicBezTo>
                  <a:cubicBezTo>
                    <a:pt x="44952" y="1849"/>
                    <a:pt x="44952" y="1"/>
                    <a:pt x="46406" y="1"/>
                  </a:cubicBezTo>
                </a:path>
              </a:pathLst>
            </a:custGeom>
            <a:noFill/>
            <a:ln w="15400" cap="flat" cmpd="sng">
              <a:solidFill>
                <a:schemeClr val="lt2"/>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120"/>
          <p:cNvGrpSpPr/>
          <p:nvPr/>
        </p:nvGrpSpPr>
        <p:grpSpPr>
          <a:xfrm>
            <a:off x="4059910" y="3260417"/>
            <a:ext cx="1861645" cy="151474"/>
            <a:chOff x="4188925" y="3295029"/>
            <a:chExt cx="1861645" cy="151474"/>
          </a:xfrm>
        </p:grpSpPr>
        <p:sp>
          <p:nvSpPr>
            <p:cNvPr id="7209" name="Google Shape;7209;p120"/>
            <p:cNvSpPr/>
            <p:nvPr/>
          </p:nvSpPr>
          <p:spPr>
            <a:xfrm>
              <a:off x="5303570" y="3295029"/>
              <a:ext cx="746999" cy="151474"/>
            </a:xfrm>
            <a:custGeom>
              <a:avLst/>
              <a:gdLst/>
              <a:ahLst/>
              <a:cxnLst/>
              <a:rect l="l" t="t" r="r" b="b"/>
              <a:pathLst>
                <a:path w="9365" h="1899" fill="none" extrusionOk="0">
                  <a:moveTo>
                    <a:pt x="0" y="1"/>
                  </a:moveTo>
                  <a:lnTo>
                    <a:pt x="9365" y="1"/>
                  </a:lnTo>
                  <a:lnTo>
                    <a:pt x="9365" y="1898"/>
                  </a:lnTo>
                  <a:lnTo>
                    <a:pt x="0" y="1898"/>
                  </a:lnTo>
                  <a:close/>
                </a:path>
              </a:pathLst>
            </a:custGeom>
            <a:noFill/>
            <a:ln w="9525" cap="flat" cmpd="sng">
              <a:solidFill>
                <a:schemeClr val="dk2"/>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120"/>
            <p:cNvSpPr/>
            <p:nvPr/>
          </p:nvSpPr>
          <p:spPr>
            <a:xfrm>
              <a:off x="4188925" y="3295029"/>
              <a:ext cx="747079" cy="151474"/>
            </a:xfrm>
            <a:custGeom>
              <a:avLst/>
              <a:gdLst/>
              <a:ahLst/>
              <a:cxnLst/>
              <a:rect l="l" t="t" r="r" b="b"/>
              <a:pathLst>
                <a:path w="9366" h="1899" fill="none" extrusionOk="0">
                  <a:moveTo>
                    <a:pt x="1" y="1"/>
                  </a:moveTo>
                  <a:lnTo>
                    <a:pt x="9366" y="1"/>
                  </a:lnTo>
                  <a:lnTo>
                    <a:pt x="9366" y="1898"/>
                  </a:lnTo>
                  <a:lnTo>
                    <a:pt x="1" y="1898"/>
                  </a:lnTo>
                  <a:close/>
                </a:path>
              </a:pathLst>
            </a:custGeom>
            <a:noFill/>
            <a:ln w="9525" cap="flat" cmpd="sng">
              <a:solidFill>
                <a:schemeClr val="dk2"/>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1" name="Google Shape;7211;p120"/>
          <p:cNvGrpSpPr/>
          <p:nvPr/>
        </p:nvGrpSpPr>
        <p:grpSpPr>
          <a:xfrm rot="-5400000">
            <a:off x="6299830" y="695260"/>
            <a:ext cx="115650" cy="2412834"/>
            <a:chOff x="8049700" y="1733875"/>
            <a:chExt cx="115650" cy="2412834"/>
          </a:xfrm>
        </p:grpSpPr>
        <p:sp>
          <p:nvSpPr>
            <p:cNvPr id="7212" name="Google Shape;7212;p120"/>
            <p:cNvSpPr/>
            <p:nvPr/>
          </p:nvSpPr>
          <p:spPr>
            <a:xfrm>
              <a:off x="8165308" y="2334730"/>
              <a:ext cx="42" cy="1811979"/>
            </a:xfrm>
            <a:custGeom>
              <a:avLst/>
              <a:gdLst/>
              <a:ahLst/>
              <a:cxnLst/>
              <a:rect l="l" t="t" r="r" b="b"/>
              <a:pathLst>
                <a:path w="1" h="42882" fill="none" extrusionOk="0">
                  <a:moveTo>
                    <a:pt x="0" y="42881"/>
                  </a:moveTo>
                  <a:lnTo>
                    <a:pt x="0" y="0"/>
                  </a:lnTo>
                </a:path>
              </a:pathLst>
            </a:custGeom>
            <a:noFill/>
            <a:ln w="9525" cap="flat" cmpd="sng">
              <a:solidFill>
                <a:schemeClr val="accen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120"/>
            <p:cNvSpPr/>
            <p:nvPr/>
          </p:nvSpPr>
          <p:spPr>
            <a:xfrm>
              <a:off x="8049700" y="1733875"/>
              <a:ext cx="42" cy="1812993"/>
            </a:xfrm>
            <a:custGeom>
              <a:avLst/>
              <a:gdLst/>
              <a:ahLst/>
              <a:cxnLst/>
              <a:rect l="l" t="t" r="r" b="b"/>
              <a:pathLst>
                <a:path w="1" h="42906" fill="none" extrusionOk="0">
                  <a:moveTo>
                    <a:pt x="1" y="42906"/>
                  </a:moveTo>
                  <a:lnTo>
                    <a:pt x="1" y="0"/>
                  </a:lnTo>
                </a:path>
              </a:pathLst>
            </a:custGeom>
            <a:noFill/>
            <a:ln w="9525" cap="flat" cmpd="sng">
              <a:solidFill>
                <a:schemeClr val="accen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214" name="Google Shape;7214;p120"/>
          <p:cNvPicPr preferRelativeResize="0"/>
          <p:nvPr/>
        </p:nvPicPr>
        <p:blipFill>
          <a:blip r:embed="rId4">
            <a:alphaModFix/>
          </a:blip>
          <a:stretch>
            <a:fillRect/>
          </a:stretch>
        </p:blipFill>
        <p:spPr>
          <a:xfrm>
            <a:off x="6124488" y="2166747"/>
            <a:ext cx="2377635" cy="2455324"/>
          </a:xfrm>
          <a:prstGeom prst="rect">
            <a:avLst/>
          </a:prstGeom>
          <a:noFill/>
          <a:ln>
            <a:noFill/>
          </a:ln>
        </p:spPr>
      </p:pic>
      <p:pic>
        <p:nvPicPr>
          <p:cNvPr id="7215" name="Google Shape;7215;p120"/>
          <p:cNvPicPr preferRelativeResize="0"/>
          <p:nvPr/>
        </p:nvPicPr>
        <p:blipFill rotWithShape="1">
          <a:blip r:embed="rId5">
            <a:alphaModFix/>
          </a:blip>
          <a:srcRect l="2198" t="13692" r="1795" b="14581"/>
          <a:stretch/>
        </p:blipFill>
        <p:spPr>
          <a:xfrm>
            <a:off x="951700" y="3618681"/>
            <a:ext cx="5031225" cy="899600"/>
          </a:xfrm>
          <a:prstGeom prst="rect">
            <a:avLst/>
          </a:prstGeom>
          <a:noFill/>
          <a:ln>
            <a:noFill/>
          </a:ln>
        </p:spPr>
      </p:pic>
      <p:grpSp>
        <p:nvGrpSpPr>
          <p:cNvPr id="7216" name="Google Shape;7216;p120"/>
          <p:cNvGrpSpPr/>
          <p:nvPr/>
        </p:nvGrpSpPr>
        <p:grpSpPr>
          <a:xfrm flipH="1">
            <a:off x="6849388" y="-1089503"/>
            <a:ext cx="2019176" cy="2019176"/>
            <a:chOff x="1943325" y="-220375"/>
            <a:chExt cx="1298672" cy="1298672"/>
          </a:xfrm>
        </p:grpSpPr>
        <p:sp>
          <p:nvSpPr>
            <p:cNvPr id="7217" name="Google Shape;7217;p120"/>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120"/>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120"/>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120"/>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120"/>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120"/>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120"/>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120"/>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120"/>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120"/>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120"/>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120"/>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120"/>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120"/>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120"/>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120"/>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120"/>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120"/>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120"/>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120"/>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120"/>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120"/>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120"/>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120"/>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120"/>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120"/>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120"/>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120"/>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120"/>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120"/>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120"/>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120"/>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120"/>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120"/>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120"/>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120"/>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120"/>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120"/>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120"/>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120"/>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120"/>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120"/>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120"/>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120"/>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120"/>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120"/>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120"/>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120"/>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5" name="Google Shape;7265;p120"/>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120"/>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120">
            <a:hlinkClick r:id="rId6"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120">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120">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7216"/>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7152"/>
                                        </p:tgtEl>
                                        <p:attrNameLst>
                                          <p:attrName>style.visibility</p:attrName>
                                        </p:attrNameLst>
                                      </p:cBhvr>
                                      <p:to>
                                        <p:strVal val="visible"/>
                                      </p:to>
                                    </p:set>
                                    <p:anim calcmode="lin" valueType="num">
                                      <p:cBhvr additive="base">
                                        <p:cTn id="9" dur="1000"/>
                                        <p:tgtEl>
                                          <p:spTgt spid="7152"/>
                                        </p:tgtEl>
                                        <p:attrNameLst>
                                          <p:attrName>ppt_x</p:attrName>
                                        </p:attrNameLst>
                                      </p:cBhvr>
                                      <p:tavLst>
                                        <p:tav tm="0">
                                          <p:val>
                                            <p:strVal val="#ppt_x-1"/>
                                          </p:val>
                                        </p:tav>
                                        <p:tav tm="100000">
                                          <p:val>
                                            <p:strVal val="#ppt_x"/>
                                          </p:val>
                                        </p:tav>
                                      </p:tavLst>
                                    </p:anim>
                                  </p:childTnLst>
                                </p:cTn>
                              </p:par>
                              <p:par>
                                <p:cTn id="10" presetID="10" presetClass="entr" presetSubtype="0" fill="hold" nodeType="withEffect">
                                  <p:stCondLst>
                                    <p:cond delay="0"/>
                                  </p:stCondLst>
                                  <p:childTnLst>
                                    <p:set>
                                      <p:cBhvr>
                                        <p:cTn id="11" dur="1" fill="hold">
                                          <p:stCondLst>
                                            <p:cond delay="0"/>
                                          </p:stCondLst>
                                        </p:cTn>
                                        <p:tgtEl>
                                          <p:spTgt spid="7151"/>
                                        </p:tgtEl>
                                        <p:attrNameLst>
                                          <p:attrName>style.visibility</p:attrName>
                                        </p:attrNameLst>
                                      </p:cBhvr>
                                      <p:to>
                                        <p:strVal val="visible"/>
                                      </p:to>
                                    </p:set>
                                    <p:animEffect transition="in" filter="fade">
                                      <p:cBhvr>
                                        <p:cTn id="12" dur="1000"/>
                                        <p:tgtEl>
                                          <p:spTgt spid="7151"/>
                                        </p:tgtEl>
                                      </p:cBhvr>
                                    </p:animEffect>
                                  </p:childTnLst>
                                </p:cTn>
                              </p:par>
                              <p:par>
                                <p:cTn id="13" presetID="10" presetClass="entr" presetSubtype="0" fill="hold" nodeType="withEffect">
                                  <p:stCondLst>
                                    <p:cond delay="0"/>
                                  </p:stCondLst>
                                  <p:childTnLst>
                                    <p:set>
                                      <p:cBhvr>
                                        <p:cTn id="14" dur="1" fill="hold">
                                          <p:stCondLst>
                                            <p:cond delay="0"/>
                                          </p:stCondLst>
                                        </p:cTn>
                                        <p:tgtEl>
                                          <p:spTgt spid="7153"/>
                                        </p:tgtEl>
                                        <p:attrNameLst>
                                          <p:attrName>style.visibility</p:attrName>
                                        </p:attrNameLst>
                                      </p:cBhvr>
                                      <p:to>
                                        <p:strVal val="visible"/>
                                      </p:to>
                                    </p:set>
                                    <p:animEffect transition="in" filter="fade">
                                      <p:cBhvr>
                                        <p:cTn id="15" dur="1000"/>
                                        <p:tgtEl>
                                          <p:spTgt spid="7153"/>
                                        </p:tgtEl>
                                      </p:cBhvr>
                                    </p:animEffect>
                                  </p:childTnLst>
                                </p:cTn>
                              </p:par>
                              <p:par>
                                <p:cTn id="16" presetID="10" presetClass="entr" presetSubtype="0" fill="hold" nodeType="withEffect">
                                  <p:stCondLst>
                                    <p:cond delay="0"/>
                                  </p:stCondLst>
                                  <p:childTnLst>
                                    <p:set>
                                      <p:cBhvr>
                                        <p:cTn id="17" dur="1" fill="hold">
                                          <p:stCondLst>
                                            <p:cond delay="0"/>
                                          </p:stCondLst>
                                        </p:cTn>
                                        <p:tgtEl>
                                          <p:spTgt spid="7174"/>
                                        </p:tgtEl>
                                        <p:attrNameLst>
                                          <p:attrName>style.visibility</p:attrName>
                                        </p:attrNameLst>
                                      </p:cBhvr>
                                      <p:to>
                                        <p:strVal val="visible"/>
                                      </p:to>
                                    </p:set>
                                    <p:animEffect transition="in" filter="fade">
                                      <p:cBhvr>
                                        <p:cTn id="18" dur="1000"/>
                                        <p:tgtEl>
                                          <p:spTgt spid="7174"/>
                                        </p:tgtEl>
                                      </p:cBhvr>
                                    </p:animEffect>
                                  </p:childTnLst>
                                </p:cTn>
                              </p:par>
                              <p:par>
                                <p:cTn id="19" presetID="10" presetClass="entr" presetSubtype="0" fill="hold" nodeType="withEffect">
                                  <p:stCondLst>
                                    <p:cond delay="0"/>
                                  </p:stCondLst>
                                  <p:childTnLst>
                                    <p:set>
                                      <p:cBhvr>
                                        <p:cTn id="20" dur="1" fill="hold">
                                          <p:stCondLst>
                                            <p:cond delay="0"/>
                                          </p:stCondLst>
                                        </p:cTn>
                                        <p:tgtEl>
                                          <p:spTgt spid="7191"/>
                                        </p:tgtEl>
                                        <p:attrNameLst>
                                          <p:attrName>style.visibility</p:attrName>
                                        </p:attrNameLst>
                                      </p:cBhvr>
                                      <p:to>
                                        <p:strVal val="visible"/>
                                      </p:to>
                                    </p:set>
                                    <p:animEffect transition="in" filter="fade">
                                      <p:cBhvr>
                                        <p:cTn id="21" dur="1000"/>
                                        <p:tgtEl>
                                          <p:spTgt spid="7191"/>
                                        </p:tgtEl>
                                      </p:cBhvr>
                                    </p:animEffect>
                                  </p:childTnLst>
                                </p:cTn>
                              </p:par>
                              <p:par>
                                <p:cTn id="22" presetID="10" presetClass="entr" presetSubtype="0" fill="hold" nodeType="withEffect">
                                  <p:stCondLst>
                                    <p:cond delay="0"/>
                                  </p:stCondLst>
                                  <p:childTnLst>
                                    <p:set>
                                      <p:cBhvr>
                                        <p:cTn id="23" dur="1" fill="hold">
                                          <p:stCondLst>
                                            <p:cond delay="0"/>
                                          </p:stCondLst>
                                        </p:cTn>
                                        <p:tgtEl>
                                          <p:spTgt spid="7211"/>
                                        </p:tgtEl>
                                        <p:attrNameLst>
                                          <p:attrName>style.visibility</p:attrName>
                                        </p:attrNameLst>
                                      </p:cBhvr>
                                      <p:to>
                                        <p:strVal val="visible"/>
                                      </p:to>
                                    </p:set>
                                    <p:animEffect transition="in" filter="fade">
                                      <p:cBhvr>
                                        <p:cTn id="24" dur="1000"/>
                                        <p:tgtEl>
                                          <p:spTgt spid="7211"/>
                                        </p:tgtEl>
                                      </p:cBhvr>
                                    </p:animEffect>
                                  </p:childTnLst>
                                </p:cTn>
                              </p:par>
                              <p:par>
                                <p:cTn id="25" presetID="10" presetClass="entr" presetSubtype="0" fill="hold" nodeType="withEffect">
                                  <p:stCondLst>
                                    <p:cond delay="0"/>
                                  </p:stCondLst>
                                  <p:childTnLst>
                                    <p:set>
                                      <p:cBhvr>
                                        <p:cTn id="26" dur="1" fill="hold">
                                          <p:stCondLst>
                                            <p:cond delay="0"/>
                                          </p:stCondLst>
                                        </p:cTn>
                                        <p:tgtEl>
                                          <p:spTgt spid="7215"/>
                                        </p:tgtEl>
                                        <p:attrNameLst>
                                          <p:attrName>style.visibility</p:attrName>
                                        </p:attrNameLst>
                                      </p:cBhvr>
                                      <p:to>
                                        <p:strVal val="visible"/>
                                      </p:to>
                                    </p:set>
                                    <p:animEffect transition="in" filter="fade">
                                      <p:cBhvr>
                                        <p:cTn id="27" dur="1000"/>
                                        <p:tgtEl>
                                          <p:spTgt spid="7215"/>
                                        </p:tgtEl>
                                      </p:cBhvr>
                                    </p:animEffect>
                                  </p:childTnLst>
                                </p:cTn>
                              </p:par>
                              <p:par>
                                <p:cTn id="28" presetID="10" presetClass="entr" presetSubtype="0" fill="hold" nodeType="withEffect">
                                  <p:stCondLst>
                                    <p:cond delay="0"/>
                                  </p:stCondLst>
                                  <p:childTnLst>
                                    <p:set>
                                      <p:cBhvr>
                                        <p:cTn id="29" dur="1" fill="hold">
                                          <p:stCondLst>
                                            <p:cond delay="0"/>
                                          </p:stCondLst>
                                        </p:cTn>
                                        <p:tgtEl>
                                          <p:spTgt spid="7214"/>
                                        </p:tgtEl>
                                        <p:attrNameLst>
                                          <p:attrName>style.visibility</p:attrName>
                                        </p:attrNameLst>
                                      </p:cBhvr>
                                      <p:to>
                                        <p:strVal val="visible"/>
                                      </p:to>
                                    </p:set>
                                    <p:animEffect transition="in" filter="fade">
                                      <p:cBhvr>
                                        <p:cTn id="30" dur="1000"/>
                                        <p:tgtEl>
                                          <p:spTgt spid="7214"/>
                                        </p:tgtEl>
                                      </p:cBhvr>
                                    </p:animEffect>
                                  </p:childTnLst>
                                </p:cTn>
                              </p:par>
                              <p:par>
                                <p:cTn id="31" presetID="10" presetClass="entr" presetSubtype="0" fill="hold" nodeType="withEffect">
                                  <p:stCondLst>
                                    <p:cond delay="0"/>
                                  </p:stCondLst>
                                  <p:childTnLst>
                                    <p:set>
                                      <p:cBhvr>
                                        <p:cTn id="32" dur="1" fill="hold">
                                          <p:stCondLst>
                                            <p:cond delay="0"/>
                                          </p:stCondLst>
                                        </p:cTn>
                                        <p:tgtEl>
                                          <p:spTgt spid="7205"/>
                                        </p:tgtEl>
                                        <p:attrNameLst>
                                          <p:attrName>style.visibility</p:attrName>
                                        </p:attrNameLst>
                                      </p:cBhvr>
                                      <p:to>
                                        <p:strVal val="visible"/>
                                      </p:to>
                                    </p:set>
                                    <p:animEffect transition="in" filter="fade">
                                      <p:cBhvr>
                                        <p:cTn id="33" dur="1000"/>
                                        <p:tgtEl>
                                          <p:spTgt spid="7205"/>
                                        </p:tgtEl>
                                      </p:cBhvr>
                                    </p:animEffect>
                                  </p:childTnLst>
                                </p:cTn>
                              </p:par>
                              <p:par>
                                <p:cTn id="34" presetID="10" presetClass="entr" presetSubtype="0" fill="hold" nodeType="withEffect">
                                  <p:stCondLst>
                                    <p:cond delay="0"/>
                                  </p:stCondLst>
                                  <p:childTnLst>
                                    <p:set>
                                      <p:cBhvr>
                                        <p:cTn id="35" dur="1" fill="hold">
                                          <p:stCondLst>
                                            <p:cond delay="0"/>
                                          </p:stCondLst>
                                        </p:cTn>
                                        <p:tgtEl>
                                          <p:spTgt spid="7208"/>
                                        </p:tgtEl>
                                        <p:attrNameLst>
                                          <p:attrName>style.visibility</p:attrName>
                                        </p:attrNameLst>
                                      </p:cBhvr>
                                      <p:to>
                                        <p:strVal val="visible"/>
                                      </p:to>
                                    </p:set>
                                    <p:animEffect transition="in" filter="fade">
                                      <p:cBhvr>
                                        <p:cTn id="36" dur="1000"/>
                                        <p:tgtEl>
                                          <p:spTgt spid="7208"/>
                                        </p:tgtEl>
                                      </p:cBhvr>
                                    </p:animEffect>
                                  </p:childTnLst>
                                </p:cTn>
                              </p:par>
                              <p:par>
                                <p:cTn id="37" presetID="10" presetClass="entr" presetSubtype="0" fill="hold" nodeType="withEffect">
                                  <p:stCondLst>
                                    <p:cond delay="0"/>
                                  </p:stCondLst>
                                  <p:childTnLst>
                                    <p:set>
                                      <p:cBhvr>
                                        <p:cTn id="38" dur="1" fill="hold">
                                          <p:stCondLst>
                                            <p:cond delay="0"/>
                                          </p:stCondLst>
                                        </p:cTn>
                                        <p:tgtEl>
                                          <p:spTgt spid="7265"/>
                                        </p:tgtEl>
                                        <p:attrNameLst>
                                          <p:attrName>style.visibility</p:attrName>
                                        </p:attrNameLst>
                                      </p:cBhvr>
                                      <p:to>
                                        <p:strVal val="visible"/>
                                      </p:to>
                                    </p:set>
                                    <p:animEffect transition="in" filter="fade">
                                      <p:cBhvr>
                                        <p:cTn id="39" dur="1000"/>
                                        <p:tgtEl>
                                          <p:spTgt spid="7265"/>
                                        </p:tgtEl>
                                      </p:cBhvr>
                                    </p:animEffect>
                                  </p:childTnLst>
                                </p:cTn>
                              </p:par>
                              <p:par>
                                <p:cTn id="40" presetID="10" presetClass="entr" presetSubtype="0" fill="hold" nodeType="withEffect">
                                  <p:stCondLst>
                                    <p:cond delay="0"/>
                                  </p:stCondLst>
                                  <p:childTnLst>
                                    <p:set>
                                      <p:cBhvr>
                                        <p:cTn id="41" dur="1" fill="hold">
                                          <p:stCondLst>
                                            <p:cond delay="0"/>
                                          </p:stCondLst>
                                        </p:cTn>
                                        <p:tgtEl>
                                          <p:spTgt spid="7266"/>
                                        </p:tgtEl>
                                        <p:attrNameLst>
                                          <p:attrName>style.visibility</p:attrName>
                                        </p:attrNameLst>
                                      </p:cBhvr>
                                      <p:to>
                                        <p:strVal val="visible"/>
                                      </p:to>
                                    </p:set>
                                    <p:animEffect transition="in" filter="fade">
                                      <p:cBhvr>
                                        <p:cTn id="42" dur="1000"/>
                                        <p:tgtEl>
                                          <p:spTgt spid="7266"/>
                                        </p:tgtEl>
                                      </p:cBhvr>
                                    </p:animEffect>
                                  </p:childTnLst>
                                </p:cTn>
                              </p:par>
                              <p:par>
                                <p:cTn id="43" presetID="10" presetClass="entr" presetSubtype="0" fill="hold" nodeType="withEffect">
                                  <p:stCondLst>
                                    <p:cond delay="0"/>
                                  </p:stCondLst>
                                  <p:childTnLst>
                                    <p:set>
                                      <p:cBhvr>
                                        <p:cTn id="44" dur="1" fill="hold">
                                          <p:stCondLst>
                                            <p:cond delay="0"/>
                                          </p:stCondLst>
                                        </p:cTn>
                                        <p:tgtEl>
                                          <p:spTgt spid="7267"/>
                                        </p:tgtEl>
                                        <p:attrNameLst>
                                          <p:attrName>style.visibility</p:attrName>
                                        </p:attrNameLst>
                                      </p:cBhvr>
                                      <p:to>
                                        <p:strVal val="visible"/>
                                      </p:to>
                                    </p:set>
                                    <p:animEffect transition="in" filter="fade">
                                      <p:cBhvr>
                                        <p:cTn id="45" dur="1000"/>
                                        <p:tgtEl>
                                          <p:spTgt spid="7267"/>
                                        </p:tgtEl>
                                      </p:cBhvr>
                                    </p:animEffect>
                                  </p:childTnLst>
                                </p:cTn>
                              </p:par>
                              <p:par>
                                <p:cTn id="46" presetID="10" presetClass="entr" presetSubtype="0" fill="hold" nodeType="withEffect">
                                  <p:stCondLst>
                                    <p:cond delay="0"/>
                                  </p:stCondLst>
                                  <p:childTnLst>
                                    <p:set>
                                      <p:cBhvr>
                                        <p:cTn id="47" dur="1" fill="hold">
                                          <p:stCondLst>
                                            <p:cond delay="0"/>
                                          </p:stCondLst>
                                        </p:cTn>
                                        <p:tgtEl>
                                          <p:spTgt spid="7268"/>
                                        </p:tgtEl>
                                        <p:attrNameLst>
                                          <p:attrName>style.visibility</p:attrName>
                                        </p:attrNameLst>
                                      </p:cBhvr>
                                      <p:to>
                                        <p:strVal val="visible"/>
                                      </p:to>
                                    </p:set>
                                    <p:animEffect transition="in" filter="fade">
                                      <p:cBhvr>
                                        <p:cTn id="48" dur="1000"/>
                                        <p:tgtEl>
                                          <p:spTgt spid="7268"/>
                                        </p:tgtEl>
                                      </p:cBhvr>
                                    </p:animEffect>
                                  </p:childTnLst>
                                </p:cTn>
                              </p:par>
                              <p:par>
                                <p:cTn id="49" presetID="10" presetClass="entr" presetSubtype="0" fill="hold" nodeType="withEffect">
                                  <p:stCondLst>
                                    <p:cond delay="0"/>
                                  </p:stCondLst>
                                  <p:childTnLst>
                                    <p:set>
                                      <p:cBhvr>
                                        <p:cTn id="50" dur="1" fill="hold">
                                          <p:stCondLst>
                                            <p:cond delay="0"/>
                                          </p:stCondLst>
                                        </p:cTn>
                                        <p:tgtEl>
                                          <p:spTgt spid="7269"/>
                                        </p:tgtEl>
                                        <p:attrNameLst>
                                          <p:attrName>style.visibility</p:attrName>
                                        </p:attrNameLst>
                                      </p:cBhvr>
                                      <p:to>
                                        <p:strVal val="visible"/>
                                      </p:to>
                                    </p:set>
                                    <p:animEffect transition="in" filter="fade">
                                      <p:cBhvr>
                                        <p:cTn id="51" dur="1000"/>
                                        <p:tgtEl>
                                          <p:spTgt spid="7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73"/>
        <p:cNvGrpSpPr/>
        <p:nvPr/>
      </p:nvGrpSpPr>
      <p:grpSpPr>
        <a:xfrm>
          <a:off x="0" y="0"/>
          <a:ext cx="0" cy="0"/>
          <a:chOff x="0" y="0"/>
          <a:chExt cx="0" cy="0"/>
        </a:xfrm>
      </p:grpSpPr>
      <p:sp>
        <p:nvSpPr>
          <p:cNvPr id="7274" name="Google Shape;7274;p121"/>
          <p:cNvSpPr txBox="1">
            <a:spLocks noGrp="1"/>
          </p:cNvSpPr>
          <p:nvPr>
            <p:ph type="body" idx="1"/>
          </p:nvPr>
        </p:nvSpPr>
        <p:spPr>
          <a:xfrm>
            <a:off x="715550" y="1152475"/>
            <a:ext cx="7713000" cy="869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Here’s an assortment of alternative resources whose style fits the one of this template:</a:t>
            </a:r>
            <a:endParaRPr>
              <a:latin typeface="Anaheim"/>
              <a:ea typeface="Anaheim"/>
              <a:cs typeface="Anaheim"/>
              <a:sym typeface="Anaheim"/>
            </a:endParaRPr>
          </a:p>
          <a:p>
            <a:pPr marL="0" lvl="0" indent="0" algn="l" rtl="0">
              <a:lnSpc>
                <a:spcPct val="100000"/>
              </a:lnSpc>
              <a:spcBef>
                <a:spcPts val="0"/>
              </a:spcBef>
              <a:spcAft>
                <a:spcPts val="0"/>
              </a:spcAft>
              <a:buNone/>
            </a:pPr>
            <a:endParaRPr>
              <a:latin typeface="Anaheim"/>
              <a:ea typeface="Anaheim"/>
              <a:cs typeface="Anaheim"/>
              <a:sym typeface="Anaheim"/>
            </a:endParaRPr>
          </a:p>
          <a:p>
            <a:pPr marL="457200" lvl="0" indent="-317500" algn="l" rtl="0">
              <a:lnSpc>
                <a:spcPct val="166000"/>
              </a:lnSpc>
              <a:spcBef>
                <a:spcPts val="0"/>
              </a:spcBef>
              <a:spcAft>
                <a:spcPts val="0"/>
              </a:spcAft>
              <a:buClr>
                <a:schemeClr val="dk2"/>
              </a:buClr>
              <a:buSzPts val="1400"/>
              <a:buChar char="●"/>
            </a:pPr>
            <a:r>
              <a:rPr lang="en">
                <a:uFill>
                  <a:noFill/>
                </a:uFill>
                <a:hlinkClick r:id="rId3"/>
              </a:rPr>
              <a:t>Flat abstract wireframe background I</a:t>
            </a:r>
            <a:endParaRPr/>
          </a:p>
          <a:p>
            <a:pPr marL="0" lvl="0" indent="0" algn="l" rtl="0">
              <a:lnSpc>
                <a:spcPct val="120000"/>
              </a:lnSpc>
              <a:spcBef>
                <a:spcPts val="0"/>
              </a:spcBef>
              <a:spcAft>
                <a:spcPts val="0"/>
              </a:spcAft>
              <a:buNone/>
            </a:pPr>
            <a:endParaRPr b="1">
              <a:highlight>
                <a:srgbClr val="FFFFFF"/>
              </a:highlight>
              <a:latin typeface="Proxima Nova"/>
              <a:ea typeface="Proxima Nova"/>
              <a:cs typeface="Proxima Nova"/>
              <a:sym typeface="Proxima Nova"/>
            </a:endParaRPr>
          </a:p>
          <a:p>
            <a:pPr marL="0" marR="50800" lvl="0" indent="0" algn="l" rtl="0">
              <a:lnSpc>
                <a:spcPct val="166000"/>
              </a:lnSpc>
              <a:spcBef>
                <a:spcPts val="0"/>
              </a:spcBef>
              <a:spcAft>
                <a:spcPts val="0"/>
              </a:spcAft>
              <a:buNone/>
            </a:pPr>
            <a:endParaRPr>
              <a:highlight>
                <a:srgbClr val="FFFFFF"/>
              </a:highlight>
              <a:latin typeface="Proxima Nova"/>
              <a:ea typeface="Proxima Nova"/>
              <a:cs typeface="Proxima Nova"/>
              <a:sym typeface="Proxima Nova"/>
            </a:endParaRPr>
          </a:p>
          <a:p>
            <a:pPr marL="0" lvl="0" indent="0" algn="l" rtl="0">
              <a:spcBef>
                <a:spcPts val="0"/>
              </a:spcBef>
              <a:spcAft>
                <a:spcPts val="1200"/>
              </a:spcAft>
              <a:buNone/>
            </a:pPr>
            <a:endParaRPr/>
          </a:p>
        </p:txBody>
      </p:sp>
      <p:sp>
        <p:nvSpPr>
          <p:cNvPr id="7275" name="Google Shape;7275;p121"/>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ALTERNATIVE RESOURCES</a:t>
            </a:r>
            <a:endParaRPr/>
          </a:p>
        </p:txBody>
      </p:sp>
      <p:pic>
        <p:nvPicPr>
          <p:cNvPr id="7276" name="Google Shape;7276;p121"/>
          <p:cNvPicPr preferRelativeResize="0"/>
          <p:nvPr/>
        </p:nvPicPr>
        <p:blipFill>
          <a:blip r:embed="rId4">
            <a:alphaModFix/>
          </a:blip>
          <a:stretch>
            <a:fillRect/>
          </a:stretch>
        </p:blipFill>
        <p:spPr>
          <a:xfrm>
            <a:off x="8063089" y="-377175"/>
            <a:ext cx="2527512" cy="2681250"/>
          </a:xfrm>
          <a:prstGeom prst="rect">
            <a:avLst/>
          </a:prstGeom>
          <a:noFill/>
          <a:ln>
            <a:noFill/>
          </a:ln>
        </p:spPr>
      </p:pic>
      <p:pic>
        <p:nvPicPr>
          <p:cNvPr id="7277" name="Google Shape;7277;p121"/>
          <p:cNvPicPr preferRelativeResize="0"/>
          <p:nvPr/>
        </p:nvPicPr>
        <p:blipFill rotWithShape="1">
          <a:blip r:embed="rId5">
            <a:alphaModFix/>
          </a:blip>
          <a:srcRect l="4616" r="14529"/>
          <a:stretch/>
        </p:blipFill>
        <p:spPr>
          <a:xfrm rot="10800000" flipH="1">
            <a:off x="4681663" y="2941500"/>
            <a:ext cx="3792225" cy="1826025"/>
          </a:xfrm>
          <a:prstGeom prst="rect">
            <a:avLst/>
          </a:prstGeom>
          <a:noFill/>
          <a:ln>
            <a:noFill/>
          </a:ln>
        </p:spPr>
      </p:pic>
      <p:pic>
        <p:nvPicPr>
          <p:cNvPr id="7278" name="Google Shape;7278;p121"/>
          <p:cNvPicPr preferRelativeResize="0"/>
          <p:nvPr/>
        </p:nvPicPr>
        <p:blipFill rotWithShape="1">
          <a:blip r:embed="rId6">
            <a:alphaModFix/>
          </a:blip>
          <a:srcRect l="6488" r="14771"/>
          <a:stretch/>
        </p:blipFill>
        <p:spPr>
          <a:xfrm rot="10800000" flipH="1">
            <a:off x="4681674" y="1996475"/>
            <a:ext cx="3692876" cy="1403900"/>
          </a:xfrm>
          <a:prstGeom prst="rect">
            <a:avLst/>
          </a:prstGeom>
          <a:noFill/>
          <a:ln>
            <a:noFill/>
          </a:ln>
        </p:spPr>
      </p:pic>
      <p:pic>
        <p:nvPicPr>
          <p:cNvPr id="7279" name="Google Shape;7279;p121"/>
          <p:cNvPicPr preferRelativeResize="0"/>
          <p:nvPr/>
        </p:nvPicPr>
        <p:blipFill>
          <a:blip r:embed="rId7">
            <a:alphaModFix/>
          </a:blip>
          <a:stretch>
            <a:fillRect/>
          </a:stretch>
        </p:blipFill>
        <p:spPr>
          <a:xfrm rot="-1588251">
            <a:off x="489391" y="2234157"/>
            <a:ext cx="2202144" cy="2185990"/>
          </a:xfrm>
          <a:prstGeom prst="rect">
            <a:avLst/>
          </a:prstGeom>
          <a:noFill/>
          <a:ln>
            <a:noFill/>
          </a:ln>
        </p:spPr>
      </p:pic>
      <p:sp>
        <p:nvSpPr>
          <p:cNvPr id="7280" name="Google Shape;7280;p121"/>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121"/>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121">
            <a:hlinkClick r:id="rId8"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121">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121">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5" name="Google Shape;7285;p121"/>
          <p:cNvGrpSpPr/>
          <p:nvPr/>
        </p:nvGrpSpPr>
        <p:grpSpPr>
          <a:xfrm>
            <a:off x="3013173" y="2178850"/>
            <a:ext cx="1585977" cy="997097"/>
            <a:chOff x="6576125" y="1830002"/>
            <a:chExt cx="2387800" cy="1501200"/>
          </a:xfrm>
        </p:grpSpPr>
        <p:sp>
          <p:nvSpPr>
            <p:cNvPr id="7286" name="Google Shape;7286;p121"/>
            <p:cNvSpPr/>
            <p:nvPr/>
          </p:nvSpPr>
          <p:spPr>
            <a:xfrm rot="2700000">
              <a:off x="6795971" y="2049848"/>
              <a:ext cx="1061509" cy="1061509"/>
            </a:xfrm>
            <a:prstGeom prst="rtTriangl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121"/>
            <p:cNvSpPr/>
            <p:nvPr/>
          </p:nvSpPr>
          <p:spPr>
            <a:xfrm rot="2700000">
              <a:off x="7207371" y="2049848"/>
              <a:ext cx="1061509" cy="1061509"/>
            </a:xfrm>
            <a:prstGeom prst="rtTriangl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121"/>
            <p:cNvSpPr/>
            <p:nvPr/>
          </p:nvSpPr>
          <p:spPr>
            <a:xfrm rot="2700000">
              <a:off x="7682571" y="2049848"/>
              <a:ext cx="1061509" cy="1061509"/>
            </a:xfrm>
            <a:prstGeom prst="rtTriangl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9" name="Google Shape;7289;p121"/>
          <p:cNvSpPr/>
          <p:nvPr/>
        </p:nvSpPr>
        <p:spPr>
          <a:xfrm>
            <a:off x="2835313" y="3394276"/>
            <a:ext cx="1621500" cy="116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121"/>
          <p:cNvSpPr/>
          <p:nvPr/>
        </p:nvSpPr>
        <p:spPr>
          <a:xfrm>
            <a:off x="2939650" y="3828626"/>
            <a:ext cx="698700" cy="698700"/>
          </a:xfrm>
          <a:prstGeom prst="snip1Rect">
            <a:avLst>
              <a:gd name="adj"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121"/>
          <p:cNvSpPr/>
          <p:nvPr/>
        </p:nvSpPr>
        <p:spPr>
          <a:xfrm rot="5400000">
            <a:off x="3476350" y="3729001"/>
            <a:ext cx="871500" cy="871500"/>
          </a:xfrm>
          <a:prstGeom prst="blockArc">
            <a:avLst>
              <a:gd name="adj1" fmla="val 10800000"/>
              <a:gd name="adj2" fmla="val 0"/>
              <a:gd name="adj3" fmla="val 25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121"/>
          <p:cNvSpPr/>
          <p:nvPr/>
        </p:nvSpPr>
        <p:spPr>
          <a:xfrm rot="-2700000">
            <a:off x="4801038" y="3070637"/>
            <a:ext cx="763675" cy="763675"/>
          </a:xfrm>
          <a:prstGeom prst="flowChartOr">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277"/>
                                        </p:tgtEl>
                                        <p:attrNameLst>
                                          <p:attrName>style.visibility</p:attrName>
                                        </p:attrNameLst>
                                      </p:cBhvr>
                                      <p:to>
                                        <p:strVal val="visible"/>
                                      </p:to>
                                    </p:set>
                                    <p:animEffect transition="in" filter="fade">
                                      <p:cBhvr>
                                        <p:cTn id="7" dur="1000"/>
                                        <p:tgtEl>
                                          <p:spTgt spid="7277"/>
                                        </p:tgtEl>
                                      </p:cBhvr>
                                    </p:animEffect>
                                  </p:childTnLst>
                                </p:cTn>
                              </p:par>
                              <p:par>
                                <p:cTn id="8" presetID="10" presetClass="entr" presetSubtype="0" fill="hold" nodeType="withEffect">
                                  <p:stCondLst>
                                    <p:cond delay="0"/>
                                  </p:stCondLst>
                                  <p:childTnLst>
                                    <p:set>
                                      <p:cBhvr>
                                        <p:cTn id="9" dur="1" fill="hold">
                                          <p:stCondLst>
                                            <p:cond delay="0"/>
                                          </p:stCondLst>
                                        </p:cTn>
                                        <p:tgtEl>
                                          <p:spTgt spid="7278"/>
                                        </p:tgtEl>
                                        <p:attrNameLst>
                                          <p:attrName>style.visibility</p:attrName>
                                        </p:attrNameLst>
                                      </p:cBhvr>
                                      <p:to>
                                        <p:strVal val="visible"/>
                                      </p:to>
                                    </p:set>
                                    <p:animEffect transition="in" filter="fade">
                                      <p:cBhvr>
                                        <p:cTn id="10" dur="1000"/>
                                        <p:tgtEl>
                                          <p:spTgt spid="7278"/>
                                        </p:tgtEl>
                                      </p:cBhvr>
                                    </p:animEffect>
                                  </p:childTnLst>
                                </p:cTn>
                              </p:par>
                              <p:par>
                                <p:cTn id="11" presetID="10" presetClass="entr" presetSubtype="0" fill="hold" nodeType="withEffect">
                                  <p:stCondLst>
                                    <p:cond delay="0"/>
                                  </p:stCondLst>
                                  <p:childTnLst>
                                    <p:set>
                                      <p:cBhvr>
                                        <p:cTn id="12" dur="1" fill="hold">
                                          <p:stCondLst>
                                            <p:cond delay="0"/>
                                          </p:stCondLst>
                                        </p:cTn>
                                        <p:tgtEl>
                                          <p:spTgt spid="7279"/>
                                        </p:tgtEl>
                                        <p:attrNameLst>
                                          <p:attrName>style.visibility</p:attrName>
                                        </p:attrNameLst>
                                      </p:cBhvr>
                                      <p:to>
                                        <p:strVal val="visible"/>
                                      </p:to>
                                    </p:set>
                                    <p:animEffect transition="in" filter="fade">
                                      <p:cBhvr>
                                        <p:cTn id="13" dur="1000"/>
                                        <p:tgtEl>
                                          <p:spTgt spid="7279"/>
                                        </p:tgtEl>
                                      </p:cBhvr>
                                    </p:animEffect>
                                  </p:childTnLst>
                                </p:cTn>
                              </p:par>
                              <p:par>
                                <p:cTn id="14" presetID="10" presetClass="entr" presetSubtype="0" fill="hold" nodeType="withEffect">
                                  <p:stCondLst>
                                    <p:cond delay="0"/>
                                  </p:stCondLst>
                                  <p:childTnLst>
                                    <p:set>
                                      <p:cBhvr>
                                        <p:cTn id="15" dur="1" fill="hold">
                                          <p:stCondLst>
                                            <p:cond delay="0"/>
                                          </p:stCondLst>
                                        </p:cTn>
                                        <p:tgtEl>
                                          <p:spTgt spid="7274"/>
                                        </p:tgtEl>
                                        <p:attrNameLst>
                                          <p:attrName>style.visibility</p:attrName>
                                        </p:attrNameLst>
                                      </p:cBhvr>
                                      <p:to>
                                        <p:strVal val="visible"/>
                                      </p:to>
                                    </p:set>
                                    <p:animEffect transition="in" filter="fade">
                                      <p:cBhvr>
                                        <p:cTn id="16" dur="1000"/>
                                        <p:tgtEl>
                                          <p:spTgt spid="7274"/>
                                        </p:tgtEl>
                                      </p:cBhvr>
                                    </p:animEffect>
                                  </p:childTnLst>
                                </p:cTn>
                              </p:par>
                              <p:par>
                                <p:cTn id="17" presetID="2" presetClass="entr" presetSubtype="8" fill="hold" nodeType="withEffect">
                                  <p:stCondLst>
                                    <p:cond delay="0"/>
                                  </p:stCondLst>
                                  <p:childTnLst>
                                    <p:set>
                                      <p:cBhvr>
                                        <p:cTn id="18" dur="1" fill="hold">
                                          <p:stCondLst>
                                            <p:cond delay="0"/>
                                          </p:stCondLst>
                                        </p:cTn>
                                        <p:tgtEl>
                                          <p:spTgt spid="7275"/>
                                        </p:tgtEl>
                                        <p:attrNameLst>
                                          <p:attrName>style.visibility</p:attrName>
                                        </p:attrNameLst>
                                      </p:cBhvr>
                                      <p:to>
                                        <p:strVal val="visible"/>
                                      </p:to>
                                    </p:set>
                                    <p:anim calcmode="lin" valueType="num">
                                      <p:cBhvr additive="base">
                                        <p:cTn id="19" dur="1100"/>
                                        <p:tgtEl>
                                          <p:spTgt spid="7275"/>
                                        </p:tgtEl>
                                        <p:attrNameLst>
                                          <p:attrName>ppt_x</p:attrName>
                                        </p:attrNameLst>
                                      </p:cBhvr>
                                      <p:tavLst>
                                        <p:tav tm="0">
                                          <p:val>
                                            <p:strVal val="#ppt_x-1"/>
                                          </p:val>
                                        </p:tav>
                                        <p:tav tm="100000">
                                          <p:val>
                                            <p:strVal val="#ppt_x"/>
                                          </p:val>
                                        </p:tav>
                                      </p:tavLst>
                                    </p:anim>
                                  </p:childTnLst>
                                </p:cTn>
                              </p:par>
                              <p:par>
                                <p:cTn id="20" presetID="10" presetClass="entr" presetSubtype="0" fill="hold" nodeType="withEffect">
                                  <p:stCondLst>
                                    <p:cond delay="0"/>
                                  </p:stCondLst>
                                  <p:childTnLst>
                                    <p:set>
                                      <p:cBhvr>
                                        <p:cTn id="21" dur="1" fill="hold">
                                          <p:stCondLst>
                                            <p:cond delay="0"/>
                                          </p:stCondLst>
                                        </p:cTn>
                                        <p:tgtEl>
                                          <p:spTgt spid="7280"/>
                                        </p:tgtEl>
                                        <p:attrNameLst>
                                          <p:attrName>style.visibility</p:attrName>
                                        </p:attrNameLst>
                                      </p:cBhvr>
                                      <p:to>
                                        <p:strVal val="visible"/>
                                      </p:to>
                                    </p:set>
                                    <p:animEffect transition="in" filter="fade">
                                      <p:cBhvr>
                                        <p:cTn id="22" dur="1000"/>
                                        <p:tgtEl>
                                          <p:spTgt spid="7280"/>
                                        </p:tgtEl>
                                      </p:cBhvr>
                                    </p:animEffect>
                                  </p:childTnLst>
                                </p:cTn>
                              </p:par>
                              <p:par>
                                <p:cTn id="23" presetID="10" presetClass="entr" presetSubtype="0" fill="hold" nodeType="withEffect">
                                  <p:stCondLst>
                                    <p:cond delay="0"/>
                                  </p:stCondLst>
                                  <p:childTnLst>
                                    <p:set>
                                      <p:cBhvr>
                                        <p:cTn id="24" dur="1" fill="hold">
                                          <p:stCondLst>
                                            <p:cond delay="0"/>
                                          </p:stCondLst>
                                        </p:cTn>
                                        <p:tgtEl>
                                          <p:spTgt spid="7281"/>
                                        </p:tgtEl>
                                        <p:attrNameLst>
                                          <p:attrName>style.visibility</p:attrName>
                                        </p:attrNameLst>
                                      </p:cBhvr>
                                      <p:to>
                                        <p:strVal val="visible"/>
                                      </p:to>
                                    </p:set>
                                    <p:animEffect transition="in" filter="fade">
                                      <p:cBhvr>
                                        <p:cTn id="25" dur="1000"/>
                                        <p:tgtEl>
                                          <p:spTgt spid="7281"/>
                                        </p:tgtEl>
                                      </p:cBhvr>
                                    </p:animEffect>
                                  </p:childTnLst>
                                </p:cTn>
                              </p:par>
                              <p:par>
                                <p:cTn id="26" presetID="10" presetClass="entr" presetSubtype="0" fill="hold" nodeType="withEffect">
                                  <p:stCondLst>
                                    <p:cond delay="0"/>
                                  </p:stCondLst>
                                  <p:childTnLst>
                                    <p:set>
                                      <p:cBhvr>
                                        <p:cTn id="27" dur="1" fill="hold">
                                          <p:stCondLst>
                                            <p:cond delay="0"/>
                                          </p:stCondLst>
                                        </p:cTn>
                                        <p:tgtEl>
                                          <p:spTgt spid="7282"/>
                                        </p:tgtEl>
                                        <p:attrNameLst>
                                          <p:attrName>style.visibility</p:attrName>
                                        </p:attrNameLst>
                                      </p:cBhvr>
                                      <p:to>
                                        <p:strVal val="visible"/>
                                      </p:to>
                                    </p:set>
                                    <p:animEffect transition="in" filter="fade">
                                      <p:cBhvr>
                                        <p:cTn id="28" dur="1000"/>
                                        <p:tgtEl>
                                          <p:spTgt spid="7282"/>
                                        </p:tgtEl>
                                      </p:cBhvr>
                                    </p:animEffect>
                                  </p:childTnLst>
                                </p:cTn>
                              </p:par>
                              <p:par>
                                <p:cTn id="29" presetID="10" presetClass="entr" presetSubtype="0" fill="hold" nodeType="withEffect">
                                  <p:stCondLst>
                                    <p:cond delay="0"/>
                                  </p:stCondLst>
                                  <p:childTnLst>
                                    <p:set>
                                      <p:cBhvr>
                                        <p:cTn id="30" dur="1" fill="hold">
                                          <p:stCondLst>
                                            <p:cond delay="0"/>
                                          </p:stCondLst>
                                        </p:cTn>
                                        <p:tgtEl>
                                          <p:spTgt spid="7283"/>
                                        </p:tgtEl>
                                        <p:attrNameLst>
                                          <p:attrName>style.visibility</p:attrName>
                                        </p:attrNameLst>
                                      </p:cBhvr>
                                      <p:to>
                                        <p:strVal val="visible"/>
                                      </p:to>
                                    </p:set>
                                    <p:animEffect transition="in" filter="fade">
                                      <p:cBhvr>
                                        <p:cTn id="31" dur="1000"/>
                                        <p:tgtEl>
                                          <p:spTgt spid="7283"/>
                                        </p:tgtEl>
                                      </p:cBhvr>
                                    </p:animEffect>
                                  </p:childTnLst>
                                </p:cTn>
                              </p:par>
                              <p:par>
                                <p:cTn id="32" presetID="10" presetClass="entr" presetSubtype="0" fill="hold" nodeType="withEffect">
                                  <p:stCondLst>
                                    <p:cond delay="0"/>
                                  </p:stCondLst>
                                  <p:childTnLst>
                                    <p:set>
                                      <p:cBhvr>
                                        <p:cTn id="33" dur="1" fill="hold">
                                          <p:stCondLst>
                                            <p:cond delay="0"/>
                                          </p:stCondLst>
                                        </p:cTn>
                                        <p:tgtEl>
                                          <p:spTgt spid="7284"/>
                                        </p:tgtEl>
                                        <p:attrNameLst>
                                          <p:attrName>style.visibility</p:attrName>
                                        </p:attrNameLst>
                                      </p:cBhvr>
                                      <p:to>
                                        <p:strVal val="visible"/>
                                      </p:to>
                                    </p:set>
                                    <p:animEffect transition="in" filter="fade">
                                      <p:cBhvr>
                                        <p:cTn id="34" dur="1000"/>
                                        <p:tgtEl>
                                          <p:spTgt spid="7284"/>
                                        </p:tgtEl>
                                      </p:cBhvr>
                                    </p:animEffect>
                                  </p:childTnLst>
                                </p:cTn>
                              </p:par>
                              <p:par>
                                <p:cTn id="35" presetID="10" presetClass="entr" presetSubtype="0" fill="hold" nodeType="withEffect">
                                  <p:stCondLst>
                                    <p:cond delay="0"/>
                                  </p:stCondLst>
                                  <p:childTnLst>
                                    <p:set>
                                      <p:cBhvr>
                                        <p:cTn id="36" dur="1" fill="hold">
                                          <p:stCondLst>
                                            <p:cond delay="0"/>
                                          </p:stCondLst>
                                        </p:cTn>
                                        <p:tgtEl>
                                          <p:spTgt spid="7289"/>
                                        </p:tgtEl>
                                        <p:attrNameLst>
                                          <p:attrName>style.visibility</p:attrName>
                                        </p:attrNameLst>
                                      </p:cBhvr>
                                      <p:to>
                                        <p:strVal val="visible"/>
                                      </p:to>
                                    </p:set>
                                    <p:animEffect transition="in" filter="fade">
                                      <p:cBhvr>
                                        <p:cTn id="37" dur="1000"/>
                                        <p:tgtEl>
                                          <p:spTgt spid="7289"/>
                                        </p:tgtEl>
                                      </p:cBhvr>
                                    </p:animEffect>
                                  </p:childTnLst>
                                </p:cTn>
                              </p:par>
                              <p:par>
                                <p:cTn id="38" presetID="10" presetClass="entr" presetSubtype="0" fill="hold" nodeType="withEffect">
                                  <p:stCondLst>
                                    <p:cond delay="0"/>
                                  </p:stCondLst>
                                  <p:childTnLst>
                                    <p:set>
                                      <p:cBhvr>
                                        <p:cTn id="39" dur="1" fill="hold">
                                          <p:stCondLst>
                                            <p:cond delay="0"/>
                                          </p:stCondLst>
                                        </p:cTn>
                                        <p:tgtEl>
                                          <p:spTgt spid="7290"/>
                                        </p:tgtEl>
                                        <p:attrNameLst>
                                          <p:attrName>style.visibility</p:attrName>
                                        </p:attrNameLst>
                                      </p:cBhvr>
                                      <p:to>
                                        <p:strVal val="visible"/>
                                      </p:to>
                                    </p:set>
                                    <p:animEffect transition="in" filter="fade">
                                      <p:cBhvr>
                                        <p:cTn id="40" dur="1000"/>
                                        <p:tgtEl>
                                          <p:spTgt spid="7290"/>
                                        </p:tgtEl>
                                      </p:cBhvr>
                                    </p:animEffect>
                                  </p:childTnLst>
                                </p:cTn>
                              </p:par>
                              <p:par>
                                <p:cTn id="41" presetID="10" presetClass="entr" presetSubtype="0" fill="hold" nodeType="withEffect">
                                  <p:stCondLst>
                                    <p:cond delay="0"/>
                                  </p:stCondLst>
                                  <p:childTnLst>
                                    <p:set>
                                      <p:cBhvr>
                                        <p:cTn id="42" dur="1" fill="hold">
                                          <p:stCondLst>
                                            <p:cond delay="0"/>
                                          </p:stCondLst>
                                        </p:cTn>
                                        <p:tgtEl>
                                          <p:spTgt spid="7291"/>
                                        </p:tgtEl>
                                        <p:attrNameLst>
                                          <p:attrName>style.visibility</p:attrName>
                                        </p:attrNameLst>
                                      </p:cBhvr>
                                      <p:to>
                                        <p:strVal val="visible"/>
                                      </p:to>
                                    </p:set>
                                    <p:animEffect transition="in" filter="fade">
                                      <p:cBhvr>
                                        <p:cTn id="43" dur="1000"/>
                                        <p:tgtEl>
                                          <p:spTgt spid="7291"/>
                                        </p:tgtEl>
                                      </p:cBhvr>
                                    </p:animEffect>
                                  </p:childTnLst>
                                </p:cTn>
                              </p:par>
                              <p:par>
                                <p:cTn id="44" presetID="10" presetClass="entr" presetSubtype="0" fill="hold" nodeType="withEffect">
                                  <p:stCondLst>
                                    <p:cond delay="0"/>
                                  </p:stCondLst>
                                  <p:childTnLst>
                                    <p:set>
                                      <p:cBhvr>
                                        <p:cTn id="45" dur="1" fill="hold">
                                          <p:stCondLst>
                                            <p:cond delay="0"/>
                                          </p:stCondLst>
                                        </p:cTn>
                                        <p:tgtEl>
                                          <p:spTgt spid="7292"/>
                                        </p:tgtEl>
                                        <p:attrNameLst>
                                          <p:attrName>style.visibility</p:attrName>
                                        </p:attrNameLst>
                                      </p:cBhvr>
                                      <p:to>
                                        <p:strVal val="visible"/>
                                      </p:to>
                                    </p:set>
                                    <p:animEffect transition="in" filter="fade">
                                      <p:cBhvr>
                                        <p:cTn id="46" dur="1000"/>
                                        <p:tgtEl>
                                          <p:spTgt spid="7292"/>
                                        </p:tgtEl>
                                      </p:cBhvr>
                                    </p:animEffect>
                                  </p:childTnLst>
                                </p:cTn>
                              </p:par>
                              <p:par>
                                <p:cTn id="47" presetID="10" presetClass="entr" presetSubtype="0" fill="hold" nodeType="withEffect">
                                  <p:stCondLst>
                                    <p:cond delay="0"/>
                                  </p:stCondLst>
                                  <p:childTnLst>
                                    <p:set>
                                      <p:cBhvr>
                                        <p:cTn id="48" dur="1" fill="hold">
                                          <p:stCondLst>
                                            <p:cond delay="0"/>
                                          </p:stCondLst>
                                        </p:cTn>
                                        <p:tgtEl>
                                          <p:spTgt spid="7285"/>
                                        </p:tgtEl>
                                        <p:attrNameLst>
                                          <p:attrName>style.visibility</p:attrName>
                                        </p:attrNameLst>
                                      </p:cBhvr>
                                      <p:to>
                                        <p:strVal val="visible"/>
                                      </p:to>
                                    </p:set>
                                    <p:animEffect transition="in" filter="fade">
                                      <p:cBhvr>
                                        <p:cTn id="49" dur="1000"/>
                                        <p:tgtEl>
                                          <p:spTgt spid="7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96"/>
        <p:cNvGrpSpPr/>
        <p:nvPr/>
      </p:nvGrpSpPr>
      <p:grpSpPr>
        <a:xfrm>
          <a:off x="0" y="0"/>
          <a:ext cx="0" cy="0"/>
          <a:chOff x="0" y="0"/>
          <a:chExt cx="0" cy="0"/>
        </a:xfrm>
      </p:grpSpPr>
      <p:sp>
        <p:nvSpPr>
          <p:cNvPr id="7297" name="Google Shape;7297;p122"/>
          <p:cNvSpPr txBox="1">
            <a:spLocks noGrp="1"/>
          </p:cNvSpPr>
          <p:nvPr>
            <p:ph type="body" idx="1"/>
          </p:nvPr>
        </p:nvSpPr>
        <p:spPr>
          <a:xfrm flipH="1">
            <a:off x="4572000" y="1687975"/>
            <a:ext cx="3856500" cy="2921400"/>
          </a:xfrm>
          <a:prstGeom prst="rect">
            <a:avLst/>
          </a:prstGeom>
        </p:spPr>
        <p:txBody>
          <a:bodyPr spcFirstLastPara="1" wrap="square" lIns="91425" tIns="0" rIns="91425" bIns="91425" anchor="t" anchorCtr="0">
            <a:noAutofit/>
          </a:bodyPr>
          <a:lstStyle/>
          <a:p>
            <a:pPr marL="0" lvl="0" indent="0" algn="l" rtl="0">
              <a:lnSpc>
                <a:spcPct val="100000"/>
              </a:lnSpc>
              <a:spcBef>
                <a:spcPts val="0"/>
              </a:spcBef>
              <a:spcAft>
                <a:spcPts val="0"/>
              </a:spcAft>
              <a:buNone/>
            </a:pPr>
            <a:r>
              <a:rPr lang="en" sz="2100">
                <a:solidFill>
                  <a:schemeClr val="dk2"/>
                </a:solidFill>
                <a:latin typeface="Aldrich"/>
                <a:ea typeface="Aldrich"/>
                <a:cs typeface="Aldrich"/>
                <a:sym typeface="Aldrich"/>
              </a:rPr>
              <a:t>Vectors</a:t>
            </a:r>
            <a:endParaRPr>
              <a:solidFill>
                <a:schemeClr val="dk2"/>
              </a:solidFill>
            </a:endParaRPr>
          </a:p>
          <a:p>
            <a:pPr marL="0" lvl="0" indent="0" algn="l" rtl="0">
              <a:lnSpc>
                <a:spcPct val="100000"/>
              </a:lnSpc>
              <a:spcBef>
                <a:spcPts val="0"/>
              </a:spcBef>
              <a:spcAft>
                <a:spcPts val="0"/>
              </a:spcAft>
              <a:buNone/>
            </a:pPr>
            <a:endParaRPr>
              <a:solidFill>
                <a:srgbClr val="595959"/>
              </a:solidFill>
              <a:latin typeface="Anaheim"/>
              <a:ea typeface="Anaheim"/>
              <a:cs typeface="Anaheim"/>
              <a:sym typeface="Anaheim"/>
            </a:endParaRPr>
          </a:p>
          <a:p>
            <a:pPr marL="457200" marR="50800" lvl="0" indent="-311150" algn="l" rtl="0">
              <a:lnSpc>
                <a:spcPct val="100000"/>
              </a:lnSpc>
              <a:spcBef>
                <a:spcPts val="0"/>
              </a:spcBef>
              <a:spcAft>
                <a:spcPts val="0"/>
              </a:spcAft>
              <a:buClr>
                <a:schemeClr val="dk2"/>
              </a:buClr>
              <a:buSzPts val="1300"/>
              <a:buChar char="●"/>
            </a:pPr>
            <a:r>
              <a:rPr lang="en" sz="1300">
                <a:solidFill>
                  <a:schemeClr val="lt1"/>
                </a:solidFill>
                <a:uFill>
                  <a:noFill/>
                </a:uFill>
                <a:hlinkClick r:id="rId3">
                  <a:extLst>
                    <a:ext uri="{A12FA001-AC4F-418D-AE19-62706E023703}">
                      <ahyp:hlinkClr xmlns:ahyp="http://schemas.microsoft.com/office/drawing/2018/hyperlinkcolor" val="tx"/>
                    </a:ext>
                  </a:extLst>
                </a:hlinkClick>
              </a:rPr>
              <a:t>Gradient abstract wireframe background</a:t>
            </a:r>
            <a:endParaRPr sz="2100">
              <a:solidFill>
                <a:schemeClr val="lt1"/>
              </a:solidFill>
              <a:latin typeface="Aldrich"/>
              <a:ea typeface="Aldrich"/>
              <a:cs typeface="Aldrich"/>
              <a:sym typeface="Aldrich"/>
            </a:endParaRPr>
          </a:p>
          <a:p>
            <a:pPr marL="0" marR="50800" lvl="0" indent="0" algn="l" rtl="0">
              <a:lnSpc>
                <a:spcPct val="100000"/>
              </a:lnSpc>
              <a:spcBef>
                <a:spcPts val="0"/>
              </a:spcBef>
              <a:spcAft>
                <a:spcPts val="0"/>
              </a:spcAft>
              <a:buNone/>
            </a:pPr>
            <a:endParaRPr sz="1300">
              <a:solidFill>
                <a:schemeClr val="lt1"/>
              </a:solidFill>
            </a:endParaRPr>
          </a:p>
          <a:p>
            <a:pPr marL="0" marR="50800" lvl="0" indent="0" algn="l" rtl="0">
              <a:lnSpc>
                <a:spcPct val="100000"/>
              </a:lnSpc>
              <a:spcBef>
                <a:spcPts val="0"/>
              </a:spcBef>
              <a:spcAft>
                <a:spcPts val="0"/>
              </a:spcAft>
              <a:buNone/>
            </a:pPr>
            <a:endParaRPr sz="1300">
              <a:solidFill>
                <a:schemeClr val="lt1"/>
              </a:solidFill>
            </a:endParaRPr>
          </a:p>
          <a:p>
            <a:pPr marL="0" lvl="0" indent="0" algn="l" rtl="0">
              <a:lnSpc>
                <a:spcPct val="120000"/>
              </a:lnSpc>
              <a:spcBef>
                <a:spcPts val="0"/>
              </a:spcBef>
              <a:spcAft>
                <a:spcPts val="0"/>
              </a:spcAft>
              <a:buNone/>
            </a:pPr>
            <a:endParaRPr sz="1950" b="1">
              <a:solidFill>
                <a:srgbClr val="374957"/>
              </a:solidFill>
              <a:highlight>
                <a:srgbClr val="FFFFFF"/>
              </a:highlight>
              <a:latin typeface="Proxima Nova"/>
              <a:ea typeface="Proxima Nova"/>
              <a:cs typeface="Proxima Nova"/>
              <a:sym typeface="Proxima Nova"/>
            </a:endParaRPr>
          </a:p>
          <a:p>
            <a:pPr marL="0" marR="50800" lvl="0" indent="0" algn="l" rtl="0">
              <a:lnSpc>
                <a:spcPct val="166000"/>
              </a:lnSpc>
              <a:spcBef>
                <a:spcPts val="0"/>
              </a:spcBef>
              <a:spcAft>
                <a:spcPts val="0"/>
              </a:spcAft>
              <a:buNone/>
            </a:pPr>
            <a:endParaRPr sz="1200">
              <a:solidFill>
                <a:srgbClr val="374957"/>
              </a:solidFill>
              <a:highlight>
                <a:srgbClr val="FFFFFF"/>
              </a:highlight>
              <a:latin typeface="Proxima Nova"/>
              <a:ea typeface="Proxima Nova"/>
              <a:cs typeface="Proxima Nova"/>
              <a:sym typeface="Proxima Nova"/>
            </a:endParaRPr>
          </a:p>
          <a:p>
            <a:pPr marL="0" lvl="0" indent="0" algn="l" rtl="0">
              <a:spcBef>
                <a:spcPts val="0"/>
              </a:spcBef>
              <a:spcAft>
                <a:spcPts val="1200"/>
              </a:spcAft>
              <a:buNone/>
            </a:pPr>
            <a:endParaRPr>
              <a:solidFill>
                <a:schemeClr val="lt1"/>
              </a:solidFill>
            </a:endParaRPr>
          </a:p>
        </p:txBody>
      </p:sp>
      <p:sp>
        <p:nvSpPr>
          <p:cNvPr id="7298" name="Google Shape;7298;p122"/>
          <p:cNvSpPr txBox="1">
            <a:spLocks noGrp="1"/>
          </p:cNvSpPr>
          <p:nvPr>
            <p:ph type="body" idx="2"/>
          </p:nvPr>
        </p:nvSpPr>
        <p:spPr>
          <a:xfrm flipH="1">
            <a:off x="715500" y="1687975"/>
            <a:ext cx="3856500" cy="29214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sz="2100">
                <a:solidFill>
                  <a:schemeClr val="dk2"/>
                </a:solidFill>
                <a:latin typeface="Aldrich"/>
                <a:ea typeface="Aldrich"/>
                <a:cs typeface="Aldrich"/>
                <a:sym typeface="Aldrich"/>
              </a:rPr>
              <a:t>Photos</a:t>
            </a:r>
            <a:endParaRPr>
              <a:solidFill>
                <a:schemeClr val="dk2"/>
              </a:solidFill>
            </a:endParaRPr>
          </a:p>
          <a:p>
            <a:pPr marL="0" marR="50800" lvl="0" indent="0" algn="l" rtl="0">
              <a:lnSpc>
                <a:spcPct val="100000"/>
              </a:lnSpc>
              <a:spcBef>
                <a:spcPts val="0"/>
              </a:spcBef>
              <a:spcAft>
                <a:spcPts val="0"/>
              </a:spcAft>
              <a:buNone/>
            </a:pPr>
            <a:endParaRPr sz="1300">
              <a:solidFill>
                <a:schemeClr val="lt1"/>
              </a:solidFill>
            </a:endParaRPr>
          </a:p>
          <a:p>
            <a:pPr marL="457200" marR="50800" lvl="0" indent="-311150" algn="l" rtl="0">
              <a:lnSpc>
                <a:spcPct val="100000"/>
              </a:lnSpc>
              <a:spcBef>
                <a:spcPts val="0"/>
              </a:spcBef>
              <a:spcAft>
                <a:spcPts val="0"/>
              </a:spcAft>
              <a:buClr>
                <a:schemeClr val="dk2"/>
              </a:buClr>
              <a:buSzPts val="1300"/>
              <a:buFont typeface="Proxima Nova"/>
              <a:buChar char="●"/>
            </a:pPr>
            <a:r>
              <a:rPr lang="en" sz="1300">
                <a:solidFill>
                  <a:schemeClr val="lt1"/>
                </a:solidFill>
                <a:uFill>
                  <a:noFill/>
                </a:uFill>
                <a:hlinkClick r:id="rId4">
                  <a:extLst>
                    <a:ext uri="{A12FA001-AC4F-418D-AE19-62706E023703}">
                      <ahyp:hlinkClr xmlns:ahyp="http://schemas.microsoft.com/office/drawing/2018/hyperlinkcolor" val="tx"/>
                    </a:ext>
                  </a:extLst>
                </a:hlinkClick>
              </a:rPr>
              <a:t>Modern and equipped computer lab I </a:t>
            </a:r>
            <a:endParaRPr sz="1300">
              <a:solidFill>
                <a:schemeClr val="lt1"/>
              </a:solidFill>
            </a:endParaRPr>
          </a:p>
          <a:p>
            <a:pPr marL="457200" marR="50800" lvl="0" indent="-311150" algn="l" rtl="0">
              <a:lnSpc>
                <a:spcPct val="100000"/>
              </a:lnSpc>
              <a:spcBef>
                <a:spcPts val="0"/>
              </a:spcBef>
              <a:spcAft>
                <a:spcPts val="0"/>
              </a:spcAft>
              <a:buClr>
                <a:schemeClr val="dk2"/>
              </a:buClr>
              <a:buSzPts val="1300"/>
              <a:buFont typeface="Proxima Nova"/>
              <a:buChar char="●"/>
            </a:pPr>
            <a:r>
              <a:rPr lang="en" sz="1300">
                <a:solidFill>
                  <a:schemeClr val="lt1"/>
                </a:solidFill>
                <a:uFill>
                  <a:noFill/>
                </a:uFill>
                <a:hlinkClick r:id="rId5">
                  <a:extLst>
                    <a:ext uri="{A12FA001-AC4F-418D-AE19-62706E023703}">
                      <ahyp:hlinkClr xmlns:ahyp="http://schemas.microsoft.com/office/drawing/2018/hyperlinkcolor" val="tx"/>
                    </a:ext>
                  </a:extLst>
                </a:hlinkClick>
              </a:rPr>
              <a:t>Modern and equipped computer lab II</a:t>
            </a:r>
            <a:endParaRPr sz="1300">
              <a:solidFill>
                <a:schemeClr val="lt1"/>
              </a:solidFill>
            </a:endParaRPr>
          </a:p>
          <a:p>
            <a:pPr marL="457200" marR="50800" lvl="0" indent="-311150" algn="l" rtl="0">
              <a:spcBef>
                <a:spcPts val="0"/>
              </a:spcBef>
              <a:spcAft>
                <a:spcPts val="0"/>
              </a:spcAft>
              <a:buClr>
                <a:schemeClr val="dk2"/>
              </a:buClr>
              <a:buSzPts val="1300"/>
              <a:buChar char="●"/>
            </a:pPr>
            <a:r>
              <a:rPr lang="en" sz="1300">
                <a:solidFill>
                  <a:schemeClr val="lt1"/>
                </a:solidFill>
                <a:uFill>
                  <a:noFill/>
                </a:uFill>
                <a:hlinkClick r:id="rId6">
                  <a:extLst>
                    <a:ext uri="{A12FA001-AC4F-418D-AE19-62706E023703}">
                      <ahyp:hlinkClr xmlns:ahyp="http://schemas.microsoft.com/office/drawing/2018/hyperlinkcolor" val="tx"/>
                    </a:ext>
                  </a:extLst>
                </a:hlinkClick>
              </a:rPr>
              <a:t>Modern and equipped computer lab III</a:t>
            </a:r>
            <a:endParaRPr sz="1300">
              <a:solidFill>
                <a:schemeClr val="lt1"/>
              </a:solidFill>
            </a:endParaRPr>
          </a:p>
          <a:p>
            <a:pPr marL="457200" marR="50800" lvl="0" indent="-311150" algn="l" rtl="0">
              <a:spcBef>
                <a:spcPts val="0"/>
              </a:spcBef>
              <a:spcAft>
                <a:spcPts val="0"/>
              </a:spcAft>
              <a:buClr>
                <a:schemeClr val="dk2"/>
              </a:buClr>
              <a:buSzPts val="1300"/>
              <a:buFont typeface="Proxima Nova"/>
              <a:buChar char="●"/>
            </a:pPr>
            <a:r>
              <a:rPr lang="en" sz="1300">
                <a:solidFill>
                  <a:schemeClr val="lt1"/>
                </a:solidFill>
                <a:uFill>
                  <a:noFill/>
                </a:uFill>
                <a:hlinkClick r:id="rId7">
                  <a:extLst>
                    <a:ext uri="{A12FA001-AC4F-418D-AE19-62706E023703}">
                      <ahyp:hlinkClr xmlns:ahyp="http://schemas.microsoft.com/office/drawing/2018/hyperlinkcolor" val="tx"/>
                    </a:ext>
                  </a:extLst>
                </a:hlinkClick>
              </a:rPr>
              <a:t>Modern and equipped computer lab IV</a:t>
            </a:r>
            <a:endParaRPr sz="1300">
              <a:solidFill>
                <a:schemeClr val="lt1"/>
              </a:solidFill>
            </a:endParaRPr>
          </a:p>
          <a:p>
            <a:pPr marL="457200" marR="50800" lvl="0" indent="-311150" algn="l" rtl="0">
              <a:spcBef>
                <a:spcPts val="0"/>
              </a:spcBef>
              <a:spcAft>
                <a:spcPts val="0"/>
              </a:spcAft>
              <a:buClr>
                <a:schemeClr val="dk2"/>
              </a:buClr>
              <a:buSzPts val="1300"/>
              <a:buFont typeface="Proxima Nova"/>
              <a:buChar char="●"/>
            </a:pPr>
            <a:r>
              <a:rPr lang="en" sz="1300">
                <a:solidFill>
                  <a:schemeClr val="lt1"/>
                </a:solidFill>
                <a:uFill>
                  <a:noFill/>
                </a:uFill>
                <a:hlinkClick r:id="rId8">
                  <a:extLst>
                    <a:ext uri="{A12FA001-AC4F-418D-AE19-62706E023703}">
                      <ahyp:hlinkClr xmlns:ahyp="http://schemas.microsoft.com/office/drawing/2018/hyperlinkcolor" val="tx"/>
                    </a:ext>
                  </a:extLst>
                </a:hlinkClick>
              </a:rPr>
              <a:t>Modern and equipped computer lab V</a:t>
            </a:r>
            <a:endParaRPr sz="1300">
              <a:solidFill>
                <a:schemeClr val="lt1"/>
              </a:solidFill>
            </a:endParaRPr>
          </a:p>
          <a:p>
            <a:pPr marL="457200" marR="50800" lvl="0" indent="-311150" algn="l" rtl="0">
              <a:spcBef>
                <a:spcPts val="0"/>
              </a:spcBef>
              <a:spcAft>
                <a:spcPts val="0"/>
              </a:spcAft>
              <a:buClr>
                <a:schemeClr val="dk2"/>
              </a:buClr>
              <a:buSzPts val="1300"/>
              <a:buFont typeface="Proxima Nova"/>
              <a:buChar char="●"/>
            </a:pPr>
            <a:r>
              <a:rPr lang="en" sz="1300">
                <a:solidFill>
                  <a:schemeClr val="lt1"/>
                </a:solidFill>
                <a:uFill>
                  <a:noFill/>
                </a:uFill>
                <a:hlinkClick r:id="rId9">
                  <a:extLst>
                    <a:ext uri="{A12FA001-AC4F-418D-AE19-62706E023703}">
                      <ahyp:hlinkClr xmlns:ahyp="http://schemas.microsoft.com/office/drawing/2018/hyperlinkcolor" val="tx"/>
                    </a:ext>
                  </a:extLst>
                </a:hlinkClick>
              </a:rPr>
              <a:t>Modern and equipped computer lab VI</a:t>
            </a:r>
            <a:endParaRPr sz="1300">
              <a:solidFill>
                <a:schemeClr val="lt1"/>
              </a:solidFill>
            </a:endParaRPr>
          </a:p>
          <a:p>
            <a:pPr marL="457200" marR="50800" lvl="0" indent="-311150" algn="l" rtl="0">
              <a:lnSpc>
                <a:spcPct val="100000"/>
              </a:lnSpc>
              <a:spcBef>
                <a:spcPts val="0"/>
              </a:spcBef>
              <a:spcAft>
                <a:spcPts val="0"/>
              </a:spcAft>
              <a:buClr>
                <a:schemeClr val="dk2"/>
              </a:buClr>
              <a:buSzPts val="1300"/>
              <a:buFont typeface="Proxima Nova"/>
              <a:buChar char="●"/>
            </a:pPr>
            <a:r>
              <a:rPr lang="en" sz="1300">
                <a:solidFill>
                  <a:schemeClr val="lt1"/>
                </a:solidFill>
                <a:uFill>
                  <a:noFill/>
                </a:uFill>
                <a:hlinkClick r:id="rId10">
                  <a:extLst>
                    <a:ext uri="{A12FA001-AC4F-418D-AE19-62706E023703}">
                      <ahyp:hlinkClr xmlns:ahyp="http://schemas.microsoft.com/office/drawing/2018/hyperlinkcolor" val="tx"/>
                    </a:ext>
                  </a:extLst>
                </a:hlinkClick>
              </a:rPr>
              <a:t>Close up programmer sitting at desk I</a:t>
            </a:r>
            <a:endParaRPr sz="1300">
              <a:solidFill>
                <a:schemeClr val="lt1"/>
              </a:solidFill>
            </a:endParaRPr>
          </a:p>
          <a:p>
            <a:pPr marL="457200" marR="50800" lvl="0" indent="-311150" algn="l" rtl="0">
              <a:lnSpc>
                <a:spcPct val="100000"/>
              </a:lnSpc>
              <a:spcBef>
                <a:spcPts val="0"/>
              </a:spcBef>
              <a:spcAft>
                <a:spcPts val="0"/>
              </a:spcAft>
              <a:buClr>
                <a:schemeClr val="dk2"/>
              </a:buClr>
              <a:buSzPts val="1300"/>
              <a:buFont typeface="Proxima Nova"/>
              <a:buChar char="●"/>
            </a:pPr>
            <a:r>
              <a:rPr lang="en" sz="1300">
                <a:solidFill>
                  <a:schemeClr val="lt1"/>
                </a:solidFill>
                <a:uFill>
                  <a:noFill/>
                </a:uFill>
                <a:hlinkClick r:id="rId11">
                  <a:extLst>
                    <a:ext uri="{A12FA001-AC4F-418D-AE19-62706E023703}">
                      <ahyp:hlinkClr xmlns:ahyp="http://schemas.microsoft.com/office/drawing/2018/hyperlinkcolor" val="tx"/>
                    </a:ext>
                  </a:extLst>
                </a:hlinkClick>
              </a:rPr>
              <a:t>Close up programmer sitting at desk II</a:t>
            </a:r>
            <a:endParaRPr sz="1300">
              <a:solidFill>
                <a:schemeClr val="lt1"/>
              </a:solidFill>
            </a:endParaRPr>
          </a:p>
          <a:p>
            <a:pPr marL="457200" marR="50800" lvl="0" indent="-311150" algn="l" rtl="0">
              <a:lnSpc>
                <a:spcPct val="100000"/>
              </a:lnSpc>
              <a:spcBef>
                <a:spcPts val="0"/>
              </a:spcBef>
              <a:spcAft>
                <a:spcPts val="0"/>
              </a:spcAft>
              <a:buClr>
                <a:schemeClr val="dk2"/>
              </a:buClr>
              <a:buSzPts val="1300"/>
              <a:buFont typeface="Proxima Nova"/>
              <a:buChar char="●"/>
            </a:pPr>
            <a:r>
              <a:rPr lang="en" sz="1300">
                <a:solidFill>
                  <a:schemeClr val="lt1"/>
                </a:solidFill>
                <a:uFill>
                  <a:noFill/>
                </a:uFill>
                <a:hlinkClick r:id="rId12">
                  <a:extLst>
                    <a:ext uri="{A12FA001-AC4F-418D-AE19-62706E023703}">
                      <ahyp:hlinkClr xmlns:ahyp="http://schemas.microsoft.com/office/drawing/2018/hyperlinkcolor" val="tx"/>
                    </a:ext>
                  </a:extLst>
                </a:hlinkClick>
              </a:rPr>
              <a:t>Medium shot man sitting at desk</a:t>
            </a:r>
            <a:endParaRPr sz="1300">
              <a:solidFill>
                <a:schemeClr val="lt1"/>
              </a:solidFill>
            </a:endParaRPr>
          </a:p>
          <a:p>
            <a:pPr marL="457200" marR="50800" lvl="0" indent="-311150" algn="l" rtl="0">
              <a:spcBef>
                <a:spcPts val="0"/>
              </a:spcBef>
              <a:spcAft>
                <a:spcPts val="0"/>
              </a:spcAft>
              <a:buClr>
                <a:schemeClr val="dk2"/>
              </a:buClr>
              <a:buSzPts val="1300"/>
              <a:buChar char="●"/>
            </a:pPr>
            <a:r>
              <a:rPr lang="en" sz="1300">
                <a:solidFill>
                  <a:schemeClr val="lt1"/>
                </a:solidFill>
                <a:uFill>
                  <a:noFill/>
                </a:uFill>
                <a:hlinkClick r:id="rId13">
                  <a:extLst>
                    <a:ext uri="{A12FA001-AC4F-418D-AE19-62706E023703}">
                      <ahyp:hlinkClr xmlns:ahyp="http://schemas.microsoft.com/office/drawing/2018/hyperlinkcolor" val="tx"/>
                    </a:ext>
                  </a:extLst>
                </a:hlinkClick>
              </a:rPr>
              <a:t>Medium shot man typing on laptop</a:t>
            </a:r>
            <a:endParaRPr sz="1300">
              <a:solidFill>
                <a:schemeClr val="lt1"/>
              </a:solidFill>
            </a:endParaRPr>
          </a:p>
          <a:p>
            <a:pPr marL="457200" marR="50800" lvl="0" indent="-311150" algn="l" rtl="0">
              <a:spcBef>
                <a:spcPts val="0"/>
              </a:spcBef>
              <a:spcAft>
                <a:spcPts val="0"/>
              </a:spcAft>
              <a:buClr>
                <a:schemeClr val="dk2"/>
              </a:buClr>
              <a:buSzPts val="1300"/>
              <a:buChar char="●"/>
            </a:pPr>
            <a:r>
              <a:rPr lang="en" sz="1300">
                <a:solidFill>
                  <a:schemeClr val="lt1"/>
                </a:solidFill>
                <a:uFill>
                  <a:noFill/>
                </a:uFill>
                <a:hlinkClick r:id="rId14">
                  <a:extLst>
                    <a:ext uri="{A12FA001-AC4F-418D-AE19-62706E023703}">
                      <ahyp:hlinkClr xmlns:ahyp="http://schemas.microsoft.com/office/drawing/2018/hyperlinkcolor" val="tx"/>
                    </a:ext>
                  </a:extLst>
                </a:hlinkClick>
              </a:rPr>
              <a:t>Close up on film texture details</a:t>
            </a:r>
            <a:endParaRPr sz="1300">
              <a:solidFill>
                <a:schemeClr val="lt1"/>
              </a:solidFill>
            </a:endParaRPr>
          </a:p>
        </p:txBody>
      </p:sp>
      <p:sp>
        <p:nvSpPr>
          <p:cNvPr id="7299" name="Google Shape;7299;p122"/>
          <p:cNvSpPr txBox="1"/>
          <p:nvPr/>
        </p:nvSpPr>
        <p:spPr>
          <a:xfrm>
            <a:off x="719575" y="1014275"/>
            <a:ext cx="7713000" cy="54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Did you like the resources on this template? Get them for free at our other websites:</a:t>
            </a:r>
            <a:endParaRPr>
              <a:solidFill>
                <a:schemeClr val="lt1"/>
              </a:solidFill>
              <a:latin typeface="Bai Jamjuree"/>
              <a:ea typeface="Bai Jamjuree"/>
              <a:cs typeface="Bai Jamjuree"/>
              <a:sym typeface="Bai Jamjuree"/>
            </a:endParaRPr>
          </a:p>
        </p:txBody>
      </p:sp>
      <p:grpSp>
        <p:nvGrpSpPr>
          <p:cNvPr id="7300" name="Google Shape;7300;p122"/>
          <p:cNvGrpSpPr/>
          <p:nvPr/>
        </p:nvGrpSpPr>
        <p:grpSpPr>
          <a:xfrm flipH="1">
            <a:off x="6849388" y="-1089503"/>
            <a:ext cx="2019176" cy="2019176"/>
            <a:chOff x="1943325" y="-220375"/>
            <a:chExt cx="1298672" cy="1298672"/>
          </a:xfrm>
        </p:grpSpPr>
        <p:sp>
          <p:nvSpPr>
            <p:cNvPr id="7301" name="Google Shape;7301;p122"/>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122"/>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122"/>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122"/>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122"/>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122"/>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122"/>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122"/>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122"/>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122"/>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122"/>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122"/>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122"/>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122"/>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122"/>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122"/>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122"/>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122"/>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122"/>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122"/>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122"/>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122"/>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122"/>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122"/>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122"/>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122"/>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122"/>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122"/>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122"/>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122"/>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122"/>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122"/>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122"/>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122"/>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122"/>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122"/>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122"/>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122"/>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122"/>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122"/>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122"/>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122"/>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122"/>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122"/>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122"/>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122"/>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122"/>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122"/>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122"/>
          <p:cNvGrpSpPr/>
          <p:nvPr/>
        </p:nvGrpSpPr>
        <p:grpSpPr>
          <a:xfrm>
            <a:off x="4823142" y="3361788"/>
            <a:ext cx="1039906" cy="679800"/>
            <a:chOff x="4082325" y="3790650"/>
            <a:chExt cx="1039906" cy="679800"/>
          </a:xfrm>
        </p:grpSpPr>
        <p:sp>
          <p:nvSpPr>
            <p:cNvPr id="7350" name="Google Shape;7350;p122"/>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122"/>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122"/>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3" name="Google Shape;7353;p122"/>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RESOURCES</a:t>
            </a:r>
            <a:endParaRPr/>
          </a:p>
        </p:txBody>
      </p:sp>
      <p:pic>
        <p:nvPicPr>
          <p:cNvPr id="7354" name="Google Shape;7354;p122"/>
          <p:cNvPicPr preferRelativeResize="0"/>
          <p:nvPr/>
        </p:nvPicPr>
        <p:blipFill>
          <a:blip r:embed="rId15">
            <a:alphaModFix/>
          </a:blip>
          <a:stretch>
            <a:fillRect/>
          </a:stretch>
        </p:blipFill>
        <p:spPr>
          <a:xfrm rot="2700000">
            <a:off x="8435240" y="1808050"/>
            <a:ext cx="2527511" cy="2681250"/>
          </a:xfrm>
          <a:prstGeom prst="rect">
            <a:avLst/>
          </a:prstGeom>
          <a:noFill/>
          <a:ln>
            <a:noFill/>
          </a:ln>
        </p:spPr>
      </p:pic>
      <p:sp>
        <p:nvSpPr>
          <p:cNvPr id="7355" name="Google Shape;7355;p122"/>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122"/>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122">
            <a:hlinkClick r:id="rId16"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122">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122">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353"/>
                                        </p:tgtEl>
                                        <p:attrNameLst>
                                          <p:attrName>style.visibility</p:attrName>
                                        </p:attrNameLst>
                                      </p:cBhvr>
                                      <p:to>
                                        <p:strVal val="visible"/>
                                      </p:to>
                                    </p:set>
                                    <p:anim calcmode="lin" valueType="num">
                                      <p:cBhvr additive="base">
                                        <p:cTn id="7" dur="1000"/>
                                        <p:tgtEl>
                                          <p:spTgt spid="7353"/>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7349"/>
                                        </p:tgtEl>
                                        <p:attrNameLst>
                                          <p:attrName>style.visibility</p:attrName>
                                        </p:attrNameLst>
                                      </p:cBhvr>
                                      <p:to>
                                        <p:strVal val="visible"/>
                                      </p:to>
                                    </p:set>
                                    <p:anim calcmode="lin" valueType="num">
                                      <p:cBhvr additive="base">
                                        <p:cTn id="10" dur="1000"/>
                                        <p:tgtEl>
                                          <p:spTgt spid="7349"/>
                                        </p:tgtEl>
                                        <p:attrNameLst>
                                          <p:attrName>ppt_x</p:attrName>
                                        </p:attrNameLst>
                                      </p:cBhvr>
                                      <p:tavLst>
                                        <p:tav tm="0">
                                          <p:val>
                                            <p:strVal val="#ppt_x+1"/>
                                          </p:val>
                                        </p:tav>
                                        <p:tav tm="100000">
                                          <p:val>
                                            <p:strVal val="#ppt_x"/>
                                          </p:val>
                                        </p:tav>
                                      </p:tavLst>
                                    </p:anim>
                                  </p:childTnLst>
                                </p:cTn>
                              </p:par>
                              <p:par>
                                <p:cTn id="11" presetID="2" presetClass="entr" presetSubtype="4" fill="hold" nodeType="withEffect">
                                  <p:stCondLst>
                                    <p:cond delay="0"/>
                                  </p:stCondLst>
                                  <p:childTnLst>
                                    <p:set>
                                      <p:cBhvr>
                                        <p:cTn id="12" dur="1" fill="hold">
                                          <p:stCondLst>
                                            <p:cond delay="0"/>
                                          </p:stCondLst>
                                        </p:cTn>
                                        <p:tgtEl>
                                          <p:spTgt spid="7354"/>
                                        </p:tgtEl>
                                        <p:attrNameLst>
                                          <p:attrName>style.visibility</p:attrName>
                                        </p:attrNameLst>
                                      </p:cBhvr>
                                      <p:to>
                                        <p:strVal val="visible"/>
                                      </p:to>
                                    </p:set>
                                    <p:anim calcmode="lin" valueType="num">
                                      <p:cBhvr additive="base">
                                        <p:cTn id="13" dur="1000"/>
                                        <p:tgtEl>
                                          <p:spTgt spid="7354"/>
                                        </p:tgtEl>
                                        <p:attrNameLst>
                                          <p:attrName>ppt_y</p:attrName>
                                        </p:attrNameLst>
                                      </p:cBhvr>
                                      <p:tavLst>
                                        <p:tav tm="0">
                                          <p:val>
                                            <p:strVal val="#ppt_y+1"/>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7298"/>
                                        </p:tgtEl>
                                        <p:attrNameLst>
                                          <p:attrName>style.visibility</p:attrName>
                                        </p:attrNameLst>
                                      </p:cBhvr>
                                      <p:to>
                                        <p:strVal val="visible"/>
                                      </p:to>
                                    </p:set>
                                    <p:animEffect transition="in" filter="fade">
                                      <p:cBhvr>
                                        <p:cTn id="16" dur="1000"/>
                                        <p:tgtEl>
                                          <p:spTgt spid="7298"/>
                                        </p:tgtEl>
                                      </p:cBhvr>
                                    </p:animEffect>
                                  </p:childTnLst>
                                </p:cTn>
                              </p:par>
                              <p:par>
                                <p:cTn id="17" presetID="10" presetClass="entr" presetSubtype="0" fill="hold" nodeType="withEffect">
                                  <p:stCondLst>
                                    <p:cond delay="0"/>
                                  </p:stCondLst>
                                  <p:childTnLst>
                                    <p:set>
                                      <p:cBhvr>
                                        <p:cTn id="18" dur="1" fill="hold">
                                          <p:stCondLst>
                                            <p:cond delay="0"/>
                                          </p:stCondLst>
                                        </p:cTn>
                                        <p:tgtEl>
                                          <p:spTgt spid="7297"/>
                                        </p:tgtEl>
                                        <p:attrNameLst>
                                          <p:attrName>style.visibility</p:attrName>
                                        </p:attrNameLst>
                                      </p:cBhvr>
                                      <p:to>
                                        <p:strVal val="visible"/>
                                      </p:to>
                                    </p:set>
                                    <p:animEffect transition="in" filter="fade">
                                      <p:cBhvr>
                                        <p:cTn id="19" dur="1000"/>
                                        <p:tgtEl>
                                          <p:spTgt spid="7297"/>
                                        </p:tgtEl>
                                      </p:cBhvr>
                                    </p:animEffect>
                                  </p:childTnLst>
                                </p:cTn>
                              </p:par>
                              <p:par>
                                <p:cTn id="20" presetID="8" presetClass="emph" presetSubtype="0" fill="hold" nodeType="withEffect">
                                  <p:stCondLst>
                                    <p:cond delay="0"/>
                                  </p:stCondLst>
                                  <p:childTnLst>
                                    <p:animRot by="-21600000">
                                      <p:cBhvr>
                                        <p:cTn id="21" dur="1000" fill="hold"/>
                                        <p:tgtEl>
                                          <p:spTgt spid="7300"/>
                                        </p:tgtEl>
                                        <p:attrNameLst>
                                          <p:attrName>r</p:attrName>
                                        </p:attrNameLst>
                                      </p:cBhvr>
                                    </p:animRot>
                                  </p:childTnLst>
                                </p:cTn>
                              </p:par>
                              <p:par>
                                <p:cTn id="22" presetID="10" presetClass="entr" presetSubtype="0" fill="hold" nodeType="withEffect">
                                  <p:stCondLst>
                                    <p:cond delay="0"/>
                                  </p:stCondLst>
                                  <p:childTnLst>
                                    <p:set>
                                      <p:cBhvr>
                                        <p:cTn id="23" dur="1" fill="hold">
                                          <p:stCondLst>
                                            <p:cond delay="0"/>
                                          </p:stCondLst>
                                        </p:cTn>
                                        <p:tgtEl>
                                          <p:spTgt spid="7355"/>
                                        </p:tgtEl>
                                        <p:attrNameLst>
                                          <p:attrName>style.visibility</p:attrName>
                                        </p:attrNameLst>
                                      </p:cBhvr>
                                      <p:to>
                                        <p:strVal val="visible"/>
                                      </p:to>
                                    </p:set>
                                    <p:animEffect transition="in" filter="fade">
                                      <p:cBhvr>
                                        <p:cTn id="24" dur="1000"/>
                                        <p:tgtEl>
                                          <p:spTgt spid="7355"/>
                                        </p:tgtEl>
                                      </p:cBhvr>
                                    </p:animEffect>
                                  </p:childTnLst>
                                </p:cTn>
                              </p:par>
                              <p:par>
                                <p:cTn id="25" presetID="10" presetClass="entr" presetSubtype="0" fill="hold" nodeType="withEffect">
                                  <p:stCondLst>
                                    <p:cond delay="0"/>
                                  </p:stCondLst>
                                  <p:childTnLst>
                                    <p:set>
                                      <p:cBhvr>
                                        <p:cTn id="26" dur="1" fill="hold">
                                          <p:stCondLst>
                                            <p:cond delay="0"/>
                                          </p:stCondLst>
                                        </p:cTn>
                                        <p:tgtEl>
                                          <p:spTgt spid="7356"/>
                                        </p:tgtEl>
                                        <p:attrNameLst>
                                          <p:attrName>style.visibility</p:attrName>
                                        </p:attrNameLst>
                                      </p:cBhvr>
                                      <p:to>
                                        <p:strVal val="visible"/>
                                      </p:to>
                                    </p:set>
                                    <p:animEffect transition="in" filter="fade">
                                      <p:cBhvr>
                                        <p:cTn id="27" dur="1000"/>
                                        <p:tgtEl>
                                          <p:spTgt spid="7356"/>
                                        </p:tgtEl>
                                      </p:cBhvr>
                                    </p:animEffect>
                                  </p:childTnLst>
                                </p:cTn>
                              </p:par>
                              <p:par>
                                <p:cTn id="28" presetID="10" presetClass="entr" presetSubtype="0" fill="hold" nodeType="withEffect">
                                  <p:stCondLst>
                                    <p:cond delay="0"/>
                                  </p:stCondLst>
                                  <p:childTnLst>
                                    <p:set>
                                      <p:cBhvr>
                                        <p:cTn id="29" dur="1" fill="hold">
                                          <p:stCondLst>
                                            <p:cond delay="0"/>
                                          </p:stCondLst>
                                        </p:cTn>
                                        <p:tgtEl>
                                          <p:spTgt spid="7357"/>
                                        </p:tgtEl>
                                        <p:attrNameLst>
                                          <p:attrName>style.visibility</p:attrName>
                                        </p:attrNameLst>
                                      </p:cBhvr>
                                      <p:to>
                                        <p:strVal val="visible"/>
                                      </p:to>
                                    </p:set>
                                    <p:animEffect transition="in" filter="fade">
                                      <p:cBhvr>
                                        <p:cTn id="30" dur="1000"/>
                                        <p:tgtEl>
                                          <p:spTgt spid="7357"/>
                                        </p:tgtEl>
                                      </p:cBhvr>
                                    </p:animEffect>
                                  </p:childTnLst>
                                </p:cTn>
                              </p:par>
                              <p:par>
                                <p:cTn id="31" presetID="10" presetClass="entr" presetSubtype="0" fill="hold" nodeType="withEffect">
                                  <p:stCondLst>
                                    <p:cond delay="0"/>
                                  </p:stCondLst>
                                  <p:childTnLst>
                                    <p:set>
                                      <p:cBhvr>
                                        <p:cTn id="32" dur="1" fill="hold">
                                          <p:stCondLst>
                                            <p:cond delay="0"/>
                                          </p:stCondLst>
                                        </p:cTn>
                                        <p:tgtEl>
                                          <p:spTgt spid="7358"/>
                                        </p:tgtEl>
                                        <p:attrNameLst>
                                          <p:attrName>style.visibility</p:attrName>
                                        </p:attrNameLst>
                                      </p:cBhvr>
                                      <p:to>
                                        <p:strVal val="visible"/>
                                      </p:to>
                                    </p:set>
                                    <p:animEffect transition="in" filter="fade">
                                      <p:cBhvr>
                                        <p:cTn id="33" dur="1000"/>
                                        <p:tgtEl>
                                          <p:spTgt spid="7358"/>
                                        </p:tgtEl>
                                      </p:cBhvr>
                                    </p:animEffect>
                                  </p:childTnLst>
                                </p:cTn>
                              </p:par>
                              <p:par>
                                <p:cTn id="34" presetID="10" presetClass="entr" presetSubtype="0" fill="hold" nodeType="withEffect">
                                  <p:stCondLst>
                                    <p:cond delay="0"/>
                                  </p:stCondLst>
                                  <p:childTnLst>
                                    <p:set>
                                      <p:cBhvr>
                                        <p:cTn id="35" dur="1" fill="hold">
                                          <p:stCondLst>
                                            <p:cond delay="0"/>
                                          </p:stCondLst>
                                        </p:cTn>
                                        <p:tgtEl>
                                          <p:spTgt spid="7359"/>
                                        </p:tgtEl>
                                        <p:attrNameLst>
                                          <p:attrName>style.visibility</p:attrName>
                                        </p:attrNameLst>
                                      </p:cBhvr>
                                      <p:to>
                                        <p:strVal val="visible"/>
                                      </p:to>
                                    </p:set>
                                    <p:animEffect transition="in" filter="fade">
                                      <p:cBhvr>
                                        <p:cTn id="36" dur="1000"/>
                                        <p:tgtEl>
                                          <p:spTgt spid="7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63"/>
        <p:cNvGrpSpPr/>
        <p:nvPr/>
      </p:nvGrpSpPr>
      <p:grpSpPr>
        <a:xfrm>
          <a:off x="0" y="0"/>
          <a:ext cx="0" cy="0"/>
          <a:chOff x="0" y="0"/>
          <a:chExt cx="0" cy="0"/>
        </a:xfrm>
      </p:grpSpPr>
      <p:sp>
        <p:nvSpPr>
          <p:cNvPr id="7364" name="Google Shape;7364;p123"/>
          <p:cNvSpPr txBox="1">
            <a:spLocks noGrp="1"/>
          </p:cNvSpPr>
          <p:nvPr>
            <p:ph type="body" idx="1"/>
          </p:nvPr>
        </p:nvSpPr>
        <p:spPr>
          <a:xfrm flipH="1">
            <a:off x="4572000" y="1687975"/>
            <a:ext cx="3856500" cy="2921400"/>
          </a:xfrm>
          <a:prstGeom prst="rect">
            <a:avLst/>
          </a:prstGeom>
        </p:spPr>
        <p:txBody>
          <a:bodyPr spcFirstLastPara="1" wrap="square" lIns="91425" tIns="0" rIns="91425" bIns="91425" anchor="t" anchorCtr="0">
            <a:noAutofit/>
          </a:bodyPr>
          <a:lstStyle/>
          <a:p>
            <a:pPr marL="0" lvl="0" indent="0" algn="l" rtl="0">
              <a:lnSpc>
                <a:spcPct val="100000"/>
              </a:lnSpc>
              <a:spcBef>
                <a:spcPts val="0"/>
              </a:spcBef>
              <a:spcAft>
                <a:spcPts val="0"/>
              </a:spcAft>
              <a:buNone/>
            </a:pPr>
            <a:r>
              <a:rPr lang="en" sz="2100">
                <a:solidFill>
                  <a:schemeClr val="dk2"/>
                </a:solidFill>
                <a:latin typeface="Aldrich"/>
                <a:ea typeface="Aldrich"/>
                <a:cs typeface="Aldrich"/>
                <a:sym typeface="Aldrich"/>
              </a:rPr>
              <a:t>Icons</a:t>
            </a:r>
            <a:endParaRPr sz="2100">
              <a:solidFill>
                <a:schemeClr val="dk2"/>
              </a:solidFill>
              <a:latin typeface="Aldrich"/>
              <a:ea typeface="Aldrich"/>
              <a:cs typeface="Aldrich"/>
              <a:sym typeface="Aldrich"/>
            </a:endParaRPr>
          </a:p>
          <a:p>
            <a:pPr marL="0" lvl="0" indent="0" algn="l" rtl="0">
              <a:lnSpc>
                <a:spcPct val="100000"/>
              </a:lnSpc>
              <a:spcBef>
                <a:spcPts val="0"/>
              </a:spcBef>
              <a:spcAft>
                <a:spcPts val="0"/>
              </a:spcAft>
              <a:buNone/>
            </a:pPr>
            <a:endParaRPr>
              <a:solidFill>
                <a:schemeClr val="dk2"/>
              </a:solidFill>
              <a:latin typeface="Aldrich"/>
              <a:ea typeface="Aldrich"/>
              <a:cs typeface="Aldrich"/>
              <a:sym typeface="Aldrich"/>
            </a:endParaRPr>
          </a:p>
          <a:p>
            <a:pPr marL="457200" lvl="0" indent="-304800" algn="l" rtl="0">
              <a:lnSpc>
                <a:spcPct val="100000"/>
              </a:lnSpc>
              <a:spcBef>
                <a:spcPts val="0"/>
              </a:spcBef>
              <a:spcAft>
                <a:spcPts val="0"/>
              </a:spcAft>
              <a:buClr>
                <a:schemeClr val="dk2"/>
              </a:buClr>
              <a:buSzPts val="1200"/>
              <a:buChar char="●"/>
            </a:pPr>
            <a:r>
              <a:rPr lang="en" sz="1300">
                <a:uFill>
                  <a:noFill/>
                </a:uFill>
                <a:hlinkClick r:id="rId3"/>
              </a:rPr>
              <a:t>Icon Pack: Project Planning | Lineal</a:t>
            </a:r>
            <a:endParaRPr sz="2000">
              <a:latin typeface="Aldrich"/>
              <a:ea typeface="Aldrich"/>
              <a:cs typeface="Aldrich"/>
              <a:sym typeface="Aldrich"/>
            </a:endParaRPr>
          </a:p>
          <a:p>
            <a:pPr marL="0" marR="50800" lvl="0" indent="0" algn="l" rtl="0">
              <a:lnSpc>
                <a:spcPct val="100000"/>
              </a:lnSpc>
              <a:spcBef>
                <a:spcPts val="0"/>
              </a:spcBef>
              <a:spcAft>
                <a:spcPts val="0"/>
              </a:spcAft>
              <a:buNone/>
            </a:pPr>
            <a:endParaRPr sz="1300">
              <a:solidFill>
                <a:schemeClr val="lt1"/>
              </a:solidFill>
            </a:endParaRPr>
          </a:p>
          <a:p>
            <a:pPr marL="0" marR="50800" lvl="0" indent="0" algn="l" rtl="0">
              <a:lnSpc>
                <a:spcPct val="100000"/>
              </a:lnSpc>
              <a:spcBef>
                <a:spcPts val="0"/>
              </a:spcBef>
              <a:spcAft>
                <a:spcPts val="0"/>
              </a:spcAft>
              <a:buNone/>
            </a:pPr>
            <a:endParaRPr sz="1300">
              <a:solidFill>
                <a:schemeClr val="lt1"/>
              </a:solidFill>
            </a:endParaRPr>
          </a:p>
          <a:p>
            <a:pPr marL="0" lvl="0" indent="0" algn="l" rtl="0">
              <a:lnSpc>
                <a:spcPct val="100000"/>
              </a:lnSpc>
              <a:spcBef>
                <a:spcPts val="0"/>
              </a:spcBef>
              <a:spcAft>
                <a:spcPts val="0"/>
              </a:spcAft>
              <a:buNone/>
            </a:pPr>
            <a:endParaRPr sz="1950" b="1">
              <a:solidFill>
                <a:srgbClr val="374957"/>
              </a:solidFill>
              <a:highlight>
                <a:srgbClr val="FFFFFF"/>
              </a:highlight>
              <a:latin typeface="Proxima Nova"/>
              <a:ea typeface="Proxima Nova"/>
              <a:cs typeface="Proxima Nova"/>
              <a:sym typeface="Proxima Nova"/>
            </a:endParaRPr>
          </a:p>
          <a:p>
            <a:pPr marL="0" marR="50800" lvl="0" indent="0" algn="l" rtl="0">
              <a:lnSpc>
                <a:spcPct val="100000"/>
              </a:lnSpc>
              <a:spcBef>
                <a:spcPts val="0"/>
              </a:spcBef>
              <a:spcAft>
                <a:spcPts val="0"/>
              </a:spcAft>
              <a:buNone/>
            </a:pPr>
            <a:endParaRPr sz="1200">
              <a:solidFill>
                <a:srgbClr val="374957"/>
              </a:solidFill>
              <a:highlight>
                <a:srgbClr val="FFFFFF"/>
              </a:highlight>
              <a:latin typeface="Proxima Nova"/>
              <a:ea typeface="Proxima Nova"/>
              <a:cs typeface="Proxima Nova"/>
              <a:sym typeface="Proxima Nova"/>
            </a:endParaRPr>
          </a:p>
          <a:p>
            <a:pPr marL="0" lvl="0" indent="0" algn="l" rtl="0">
              <a:lnSpc>
                <a:spcPct val="100000"/>
              </a:lnSpc>
              <a:spcBef>
                <a:spcPts val="0"/>
              </a:spcBef>
              <a:spcAft>
                <a:spcPts val="1200"/>
              </a:spcAft>
              <a:buNone/>
            </a:pPr>
            <a:endParaRPr>
              <a:solidFill>
                <a:schemeClr val="lt1"/>
              </a:solidFill>
            </a:endParaRPr>
          </a:p>
        </p:txBody>
      </p:sp>
      <p:sp>
        <p:nvSpPr>
          <p:cNvPr id="7365" name="Google Shape;7365;p123"/>
          <p:cNvSpPr txBox="1">
            <a:spLocks noGrp="1"/>
          </p:cNvSpPr>
          <p:nvPr>
            <p:ph type="body" idx="2"/>
          </p:nvPr>
        </p:nvSpPr>
        <p:spPr>
          <a:xfrm flipH="1">
            <a:off x="715500" y="1687975"/>
            <a:ext cx="3856500" cy="2921400"/>
          </a:xfrm>
          <a:prstGeom prst="rect">
            <a:avLst/>
          </a:prstGeom>
        </p:spPr>
        <p:txBody>
          <a:bodyPr spcFirstLastPara="1" wrap="square" lIns="91425" tIns="0" rIns="91425" bIns="91425" anchor="t" anchorCtr="0">
            <a:noAutofit/>
          </a:bodyPr>
          <a:lstStyle/>
          <a:p>
            <a:pPr marL="0" lvl="0" indent="0" algn="l" rtl="0">
              <a:lnSpc>
                <a:spcPct val="100000"/>
              </a:lnSpc>
              <a:spcBef>
                <a:spcPts val="0"/>
              </a:spcBef>
              <a:spcAft>
                <a:spcPts val="0"/>
              </a:spcAft>
              <a:buNone/>
            </a:pPr>
            <a:r>
              <a:rPr lang="en" sz="2100">
                <a:solidFill>
                  <a:schemeClr val="dk2"/>
                </a:solidFill>
                <a:latin typeface="Aldrich"/>
                <a:ea typeface="Aldrich"/>
                <a:cs typeface="Aldrich"/>
                <a:sym typeface="Aldrich"/>
              </a:rPr>
              <a:t>Photos</a:t>
            </a:r>
            <a:endParaRPr sz="2100">
              <a:solidFill>
                <a:schemeClr val="dk2"/>
              </a:solidFill>
              <a:latin typeface="Aldrich"/>
              <a:ea typeface="Aldrich"/>
              <a:cs typeface="Aldrich"/>
              <a:sym typeface="Aldrich"/>
            </a:endParaRPr>
          </a:p>
          <a:p>
            <a:pPr marL="0" lvl="0" indent="0" algn="l" rtl="0">
              <a:lnSpc>
                <a:spcPct val="100000"/>
              </a:lnSpc>
              <a:spcBef>
                <a:spcPts val="0"/>
              </a:spcBef>
              <a:spcAft>
                <a:spcPts val="0"/>
              </a:spcAft>
              <a:buNone/>
            </a:pPr>
            <a:endParaRPr>
              <a:solidFill>
                <a:schemeClr val="dk2"/>
              </a:solidFill>
              <a:latin typeface="Aldrich"/>
              <a:ea typeface="Aldrich"/>
              <a:cs typeface="Aldrich"/>
              <a:sym typeface="Aldrich"/>
            </a:endParaRPr>
          </a:p>
          <a:p>
            <a:pPr marL="457200" lvl="0" indent="-311150" algn="l" rtl="0">
              <a:lnSpc>
                <a:spcPct val="100000"/>
              </a:lnSpc>
              <a:spcBef>
                <a:spcPts val="0"/>
              </a:spcBef>
              <a:spcAft>
                <a:spcPts val="0"/>
              </a:spcAft>
              <a:buClr>
                <a:schemeClr val="dk2"/>
              </a:buClr>
              <a:buSzPts val="1300"/>
              <a:buChar char="●"/>
            </a:pPr>
            <a:r>
              <a:rPr lang="en" sz="1300">
                <a:uFill>
                  <a:noFill/>
                </a:uFill>
                <a:hlinkClick r:id="rId4"/>
              </a:rPr>
              <a:t>Front view group of smiley friends</a:t>
            </a:r>
            <a:endParaRPr sz="1300"/>
          </a:p>
          <a:p>
            <a:pPr marL="457200" lvl="0" indent="-311150" algn="l" rtl="0">
              <a:lnSpc>
                <a:spcPct val="100000"/>
              </a:lnSpc>
              <a:spcBef>
                <a:spcPts val="0"/>
              </a:spcBef>
              <a:spcAft>
                <a:spcPts val="0"/>
              </a:spcAft>
              <a:buClr>
                <a:schemeClr val="dk2"/>
              </a:buClr>
              <a:buSzPts val="1300"/>
              <a:buChar char="●"/>
            </a:pPr>
            <a:r>
              <a:rPr lang="en" sz="1300">
                <a:uFill>
                  <a:noFill/>
                </a:uFill>
                <a:hlinkClick r:id="rId5"/>
              </a:rPr>
              <a:t>Smiley people attending a group session</a:t>
            </a:r>
            <a:endParaRPr sz="1300"/>
          </a:p>
          <a:p>
            <a:pPr marL="457200" marR="0" lvl="0" indent="-311150" algn="l" rtl="0">
              <a:lnSpc>
                <a:spcPct val="100000"/>
              </a:lnSpc>
              <a:spcBef>
                <a:spcPts val="0"/>
              </a:spcBef>
              <a:spcAft>
                <a:spcPts val="0"/>
              </a:spcAft>
              <a:buClr>
                <a:schemeClr val="dk2"/>
              </a:buClr>
              <a:buSzPts val="1300"/>
              <a:buChar char="●"/>
            </a:pPr>
            <a:r>
              <a:rPr lang="en" sz="1300">
                <a:uFill>
                  <a:noFill/>
                </a:uFill>
                <a:hlinkClick r:id="rId6"/>
              </a:rPr>
              <a:t>Portrait of young woman with her crossed arms against background</a:t>
            </a:r>
            <a:endParaRPr sz="1300"/>
          </a:p>
          <a:p>
            <a:pPr marL="457200" marR="0" lvl="0" indent="-311150" algn="l" rtl="0">
              <a:lnSpc>
                <a:spcPct val="100000"/>
              </a:lnSpc>
              <a:spcBef>
                <a:spcPts val="0"/>
              </a:spcBef>
              <a:spcAft>
                <a:spcPts val="0"/>
              </a:spcAft>
              <a:buClr>
                <a:schemeClr val="dk2"/>
              </a:buClr>
              <a:buSzPts val="1300"/>
              <a:buChar char="●"/>
            </a:pPr>
            <a:r>
              <a:rPr lang="en" sz="1300">
                <a:uFill>
                  <a:noFill/>
                </a:uFill>
                <a:hlinkClick r:id="rId7"/>
              </a:rPr>
              <a:t>Close up shot smiling aged man</a:t>
            </a:r>
            <a:endParaRPr sz="1300"/>
          </a:p>
          <a:p>
            <a:pPr marL="457200" lvl="0" indent="-311150" algn="l" rtl="0">
              <a:lnSpc>
                <a:spcPct val="166000"/>
              </a:lnSpc>
              <a:spcBef>
                <a:spcPts val="0"/>
              </a:spcBef>
              <a:spcAft>
                <a:spcPts val="0"/>
              </a:spcAft>
              <a:buClr>
                <a:schemeClr val="dk2"/>
              </a:buClr>
              <a:buSzPts val="1300"/>
              <a:buChar char="●"/>
            </a:pPr>
            <a:r>
              <a:rPr lang="en" sz="1300">
                <a:uFill>
                  <a:noFill/>
                </a:uFill>
                <a:hlinkClick r:id="rId8"/>
              </a:rPr>
              <a:t>Modern and equipped computer lab</a:t>
            </a:r>
            <a:endParaRPr sz="1300"/>
          </a:p>
        </p:txBody>
      </p:sp>
      <p:sp>
        <p:nvSpPr>
          <p:cNvPr id="7366" name="Google Shape;7366;p123"/>
          <p:cNvSpPr txBox="1"/>
          <p:nvPr/>
        </p:nvSpPr>
        <p:spPr>
          <a:xfrm>
            <a:off x="719575" y="1014275"/>
            <a:ext cx="7713000" cy="54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Bai Jamjuree"/>
                <a:ea typeface="Bai Jamjuree"/>
                <a:cs typeface="Bai Jamjuree"/>
                <a:sym typeface="Bai Jamjuree"/>
              </a:rPr>
              <a:t>Did you like the resources on this template? Get them for free at our other websites:</a:t>
            </a:r>
            <a:endParaRPr>
              <a:solidFill>
                <a:schemeClr val="lt1"/>
              </a:solidFill>
              <a:latin typeface="Bai Jamjuree"/>
              <a:ea typeface="Bai Jamjuree"/>
              <a:cs typeface="Bai Jamjuree"/>
              <a:sym typeface="Bai Jamjuree"/>
            </a:endParaRPr>
          </a:p>
        </p:txBody>
      </p:sp>
      <p:grpSp>
        <p:nvGrpSpPr>
          <p:cNvPr id="7367" name="Google Shape;7367;p123"/>
          <p:cNvGrpSpPr/>
          <p:nvPr/>
        </p:nvGrpSpPr>
        <p:grpSpPr>
          <a:xfrm flipH="1">
            <a:off x="6849388" y="-1089503"/>
            <a:ext cx="2019176" cy="2019176"/>
            <a:chOff x="1943325" y="-220375"/>
            <a:chExt cx="1298672" cy="1298672"/>
          </a:xfrm>
        </p:grpSpPr>
        <p:sp>
          <p:nvSpPr>
            <p:cNvPr id="7368" name="Google Shape;7368;p123"/>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123"/>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123"/>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123"/>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123"/>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123"/>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123"/>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123"/>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123"/>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123"/>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123"/>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123"/>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123"/>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123"/>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123"/>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123"/>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123"/>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123"/>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123"/>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123"/>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123"/>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123"/>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123"/>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123"/>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123"/>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123"/>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123"/>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123"/>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123"/>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123"/>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123"/>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123"/>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123"/>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123"/>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123"/>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123"/>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123"/>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123"/>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123"/>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123"/>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123"/>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123"/>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123"/>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123"/>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123"/>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123"/>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123"/>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123"/>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123"/>
          <p:cNvGrpSpPr/>
          <p:nvPr/>
        </p:nvGrpSpPr>
        <p:grpSpPr>
          <a:xfrm>
            <a:off x="4823142" y="3361788"/>
            <a:ext cx="1039906" cy="679800"/>
            <a:chOff x="4082325" y="3790650"/>
            <a:chExt cx="1039906" cy="679800"/>
          </a:xfrm>
        </p:grpSpPr>
        <p:sp>
          <p:nvSpPr>
            <p:cNvPr id="7417" name="Google Shape;7417;p123"/>
            <p:cNvSpPr/>
            <p:nvPr/>
          </p:nvSpPr>
          <p:spPr>
            <a:xfrm>
              <a:off x="4082325" y="3790650"/>
              <a:ext cx="1039906" cy="94858"/>
            </a:xfrm>
            <a:custGeom>
              <a:avLst/>
              <a:gdLst/>
              <a:ahLst/>
              <a:cxnLst/>
              <a:rect l="l" t="t" r="r" b="b"/>
              <a:pathLst>
                <a:path w="15874" h="1448" fill="none" extrusionOk="0">
                  <a:moveTo>
                    <a:pt x="1" y="1"/>
                  </a:moveTo>
                  <a:cubicBezTo>
                    <a:pt x="1138" y="1"/>
                    <a:pt x="1138" y="1447"/>
                    <a:pt x="2276" y="1447"/>
                  </a:cubicBezTo>
                  <a:cubicBezTo>
                    <a:pt x="3395" y="1447"/>
                    <a:pt x="3395" y="1"/>
                    <a:pt x="4533" y="1"/>
                  </a:cubicBezTo>
                  <a:cubicBezTo>
                    <a:pt x="5671" y="1"/>
                    <a:pt x="5671" y="1447"/>
                    <a:pt x="6809" y="1447"/>
                  </a:cubicBezTo>
                  <a:cubicBezTo>
                    <a:pt x="7947" y="1447"/>
                    <a:pt x="7947" y="1"/>
                    <a:pt x="9065" y="1"/>
                  </a:cubicBezTo>
                  <a:cubicBezTo>
                    <a:pt x="10203" y="1"/>
                    <a:pt x="10203" y="1447"/>
                    <a:pt x="11341" y="1447"/>
                  </a:cubicBezTo>
                  <a:cubicBezTo>
                    <a:pt x="12479" y="1447"/>
                    <a:pt x="12479" y="1"/>
                    <a:pt x="13617" y="1"/>
                  </a:cubicBezTo>
                  <a:cubicBezTo>
                    <a:pt x="14736" y="1"/>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123"/>
            <p:cNvSpPr/>
            <p:nvPr/>
          </p:nvSpPr>
          <p:spPr>
            <a:xfrm>
              <a:off x="4082325" y="4083808"/>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123"/>
            <p:cNvSpPr/>
            <p:nvPr/>
          </p:nvSpPr>
          <p:spPr>
            <a:xfrm>
              <a:off x="4082325" y="4375657"/>
              <a:ext cx="1039906" cy="94793"/>
            </a:xfrm>
            <a:custGeom>
              <a:avLst/>
              <a:gdLst/>
              <a:ahLst/>
              <a:cxnLst/>
              <a:rect l="l" t="t" r="r" b="b"/>
              <a:pathLst>
                <a:path w="15874" h="1447" fill="none" extrusionOk="0">
                  <a:moveTo>
                    <a:pt x="1" y="0"/>
                  </a:moveTo>
                  <a:cubicBezTo>
                    <a:pt x="1138" y="0"/>
                    <a:pt x="1138" y="1447"/>
                    <a:pt x="2276" y="1447"/>
                  </a:cubicBezTo>
                  <a:cubicBezTo>
                    <a:pt x="3395" y="1447"/>
                    <a:pt x="3395" y="0"/>
                    <a:pt x="4533" y="0"/>
                  </a:cubicBezTo>
                  <a:cubicBezTo>
                    <a:pt x="5671" y="0"/>
                    <a:pt x="5671" y="1447"/>
                    <a:pt x="6809" y="1447"/>
                  </a:cubicBezTo>
                  <a:cubicBezTo>
                    <a:pt x="7947" y="1447"/>
                    <a:pt x="7947" y="0"/>
                    <a:pt x="9065" y="0"/>
                  </a:cubicBezTo>
                  <a:cubicBezTo>
                    <a:pt x="10203" y="0"/>
                    <a:pt x="10203" y="1447"/>
                    <a:pt x="11341" y="1447"/>
                  </a:cubicBezTo>
                  <a:cubicBezTo>
                    <a:pt x="12479" y="1447"/>
                    <a:pt x="12479" y="0"/>
                    <a:pt x="13617" y="0"/>
                  </a:cubicBezTo>
                  <a:cubicBezTo>
                    <a:pt x="14736" y="0"/>
                    <a:pt x="14736" y="1447"/>
                    <a:pt x="15873" y="1447"/>
                  </a:cubicBezTo>
                </a:path>
              </a:pathLst>
            </a:custGeom>
            <a:solidFill>
              <a:schemeClr val="lt1"/>
            </a:solidFill>
            <a:ln w="12050"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0" name="Google Shape;7420;p123"/>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PREMIUM RESOURCES</a:t>
            </a:r>
            <a:endParaRPr/>
          </a:p>
        </p:txBody>
      </p:sp>
      <p:pic>
        <p:nvPicPr>
          <p:cNvPr id="7421" name="Google Shape;7421;p123"/>
          <p:cNvPicPr preferRelativeResize="0"/>
          <p:nvPr/>
        </p:nvPicPr>
        <p:blipFill>
          <a:blip r:embed="rId9">
            <a:alphaModFix/>
          </a:blip>
          <a:stretch>
            <a:fillRect/>
          </a:stretch>
        </p:blipFill>
        <p:spPr>
          <a:xfrm rot="2700000">
            <a:off x="3823015" y="4325325"/>
            <a:ext cx="2527511" cy="2681250"/>
          </a:xfrm>
          <a:prstGeom prst="rect">
            <a:avLst/>
          </a:prstGeom>
          <a:noFill/>
          <a:ln>
            <a:noFill/>
          </a:ln>
        </p:spPr>
      </p:pic>
      <p:sp>
        <p:nvSpPr>
          <p:cNvPr id="7422" name="Google Shape;7422;p123"/>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123"/>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123">
            <a:hlinkClick r:id="rId10"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123">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123">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420"/>
                                        </p:tgtEl>
                                        <p:attrNameLst>
                                          <p:attrName>style.visibility</p:attrName>
                                        </p:attrNameLst>
                                      </p:cBhvr>
                                      <p:to>
                                        <p:strVal val="visible"/>
                                      </p:to>
                                    </p:set>
                                    <p:anim calcmode="lin" valueType="num">
                                      <p:cBhvr additive="base">
                                        <p:cTn id="7" dur="1000"/>
                                        <p:tgtEl>
                                          <p:spTgt spid="7420"/>
                                        </p:tgtEl>
                                        <p:attrNameLst>
                                          <p:attrName>ppt_x</p:attrName>
                                        </p:attrNameLst>
                                      </p:cBhvr>
                                      <p:tavLst>
                                        <p:tav tm="0">
                                          <p:val>
                                            <p:strVal val="#ppt_x-1"/>
                                          </p:val>
                                        </p:tav>
                                        <p:tav tm="100000">
                                          <p:val>
                                            <p:strVal val="#ppt_x"/>
                                          </p:val>
                                        </p:tav>
                                      </p:tavLst>
                                    </p:anim>
                                  </p:childTnLst>
                                </p:cTn>
                              </p:par>
                              <p:par>
                                <p:cTn id="8" presetID="10" presetClass="entr" presetSubtype="0" fill="hold" nodeType="withEffect">
                                  <p:stCondLst>
                                    <p:cond delay="0"/>
                                  </p:stCondLst>
                                  <p:childTnLst>
                                    <p:set>
                                      <p:cBhvr>
                                        <p:cTn id="9" dur="1" fill="hold">
                                          <p:stCondLst>
                                            <p:cond delay="0"/>
                                          </p:stCondLst>
                                        </p:cTn>
                                        <p:tgtEl>
                                          <p:spTgt spid="7365"/>
                                        </p:tgtEl>
                                        <p:attrNameLst>
                                          <p:attrName>style.visibility</p:attrName>
                                        </p:attrNameLst>
                                      </p:cBhvr>
                                      <p:to>
                                        <p:strVal val="visible"/>
                                      </p:to>
                                    </p:set>
                                    <p:animEffect transition="in" filter="fade">
                                      <p:cBhvr>
                                        <p:cTn id="10" dur="1000"/>
                                        <p:tgtEl>
                                          <p:spTgt spid="7365"/>
                                        </p:tgtEl>
                                      </p:cBhvr>
                                    </p:animEffect>
                                  </p:childTnLst>
                                </p:cTn>
                              </p:par>
                              <p:par>
                                <p:cTn id="11" presetID="10" presetClass="entr" presetSubtype="0" fill="hold" nodeType="withEffect">
                                  <p:stCondLst>
                                    <p:cond delay="0"/>
                                  </p:stCondLst>
                                  <p:childTnLst>
                                    <p:set>
                                      <p:cBhvr>
                                        <p:cTn id="12" dur="1" fill="hold">
                                          <p:stCondLst>
                                            <p:cond delay="0"/>
                                          </p:stCondLst>
                                        </p:cTn>
                                        <p:tgtEl>
                                          <p:spTgt spid="7366"/>
                                        </p:tgtEl>
                                        <p:attrNameLst>
                                          <p:attrName>style.visibility</p:attrName>
                                        </p:attrNameLst>
                                      </p:cBhvr>
                                      <p:to>
                                        <p:strVal val="visible"/>
                                      </p:to>
                                    </p:set>
                                    <p:animEffect transition="in" filter="fade">
                                      <p:cBhvr>
                                        <p:cTn id="13" dur="1000"/>
                                        <p:tgtEl>
                                          <p:spTgt spid="7366"/>
                                        </p:tgtEl>
                                      </p:cBhvr>
                                    </p:animEffect>
                                  </p:childTnLst>
                                </p:cTn>
                              </p:par>
                              <p:par>
                                <p:cTn id="14" presetID="10" presetClass="entr" presetSubtype="0" fill="hold" nodeType="withEffect">
                                  <p:stCondLst>
                                    <p:cond delay="0"/>
                                  </p:stCondLst>
                                  <p:childTnLst>
                                    <p:set>
                                      <p:cBhvr>
                                        <p:cTn id="15" dur="1" fill="hold">
                                          <p:stCondLst>
                                            <p:cond delay="0"/>
                                          </p:stCondLst>
                                        </p:cTn>
                                        <p:tgtEl>
                                          <p:spTgt spid="7364"/>
                                        </p:tgtEl>
                                        <p:attrNameLst>
                                          <p:attrName>style.visibility</p:attrName>
                                        </p:attrNameLst>
                                      </p:cBhvr>
                                      <p:to>
                                        <p:strVal val="visible"/>
                                      </p:to>
                                    </p:set>
                                    <p:animEffect transition="in" filter="fade">
                                      <p:cBhvr>
                                        <p:cTn id="16" dur="1000"/>
                                        <p:tgtEl>
                                          <p:spTgt spid="7364"/>
                                        </p:tgtEl>
                                      </p:cBhvr>
                                    </p:animEffect>
                                  </p:childTnLst>
                                </p:cTn>
                              </p:par>
                              <p:par>
                                <p:cTn id="17" presetID="2" presetClass="entr" presetSubtype="2" fill="hold" nodeType="withEffect">
                                  <p:stCondLst>
                                    <p:cond delay="0"/>
                                  </p:stCondLst>
                                  <p:childTnLst>
                                    <p:set>
                                      <p:cBhvr>
                                        <p:cTn id="18" dur="1" fill="hold">
                                          <p:stCondLst>
                                            <p:cond delay="0"/>
                                          </p:stCondLst>
                                        </p:cTn>
                                        <p:tgtEl>
                                          <p:spTgt spid="7416"/>
                                        </p:tgtEl>
                                        <p:attrNameLst>
                                          <p:attrName>style.visibility</p:attrName>
                                        </p:attrNameLst>
                                      </p:cBhvr>
                                      <p:to>
                                        <p:strVal val="visible"/>
                                      </p:to>
                                    </p:set>
                                    <p:anim calcmode="lin" valueType="num">
                                      <p:cBhvr additive="base">
                                        <p:cTn id="19" dur="1000"/>
                                        <p:tgtEl>
                                          <p:spTgt spid="7416"/>
                                        </p:tgtEl>
                                        <p:attrNameLst>
                                          <p:attrName>ppt_x</p:attrName>
                                        </p:attrNameLst>
                                      </p:cBhvr>
                                      <p:tavLst>
                                        <p:tav tm="0">
                                          <p:val>
                                            <p:strVal val="#ppt_x+1"/>
                                          </p:val>
                                        </p:tav>
                                        <p:tav tm="100000">
                                          <p:val>
                                            <p:strVal val="#ppt_x"/>
                                          </p:val>
                                        </p:tav>
                                      </p:tavLst>
                                    </p:anim>
                                  </p:childTnLst>
                                </p:cTn>
                              </p:par>
                              <p:par>
                                <p:cTn id="20" presetID="2" presetClass="entr" presetSubtype="4" fill="hold" nodeType="withEffect">
                                  <p:stCondLst>
                                    <p:cond delay="0"/>
                                  </p:stCondLst>
                                  <p:childTnLst>
                                    <p:set>
                                      <p:cBhvr>
                                        <p:cTn id="21" dur="1" fill="hold">
                                          <p:stCondLst>
                                            <p:cond delay="0"/>
                                          </p:stCondLst>
                                        </p:cTn>
                                        <p:tgtEl>
                                          <p:spTgt spid="7421"/>
                                        </p:tgtEl>
                                        <p:attrNameLst>
                                          <p:attrName>style.visibility</p:attrName>
                                        </p:attrNameLst>
                                      </p:cBhvr>
                                      <p:to>
                                        <p:strVal val="visible"/>
                                      </p:to>
                                    </p:set>
                                    <p:anim calcmode="lin" valueType="num">
                                      <p:cBhvr additive="base">
                                        <p:cTn id="22" dur="1000"/>
                                        <p:tgtEl>
                                          <p:spTgt spid="7421"/>
                                        </p:tgtEl>
                                        <p:attrNameLst>
                                          <p:attrName>ppt_y</p:attrName>
                                        </p:attrNameLst>
                                      </p:cBhvr>
                                      <p:tavLst>
                                        <p:tav tm="0">
                                          <p:val>
                                            <p:strVal val="#ppt_y+1"/>
                                          </p:val>
                                        </p:tav>
                                        <p:tav tm="100000">
                                          <p:val>
                                            <p:strVal val="#ppt_y"/>
                                          </p:val>
                                        </p:tav>
                                      </p:tavLst>
                                    </p:anim>
                                  </p:childTnLst>
                                </p:cTn>
                              </p:par>
                              <p:par>
                                <p:cTn id="23" presetID="8" presetClass="emph" presetSubtype="0" fill="hold" nodeType="withEffect">
                                  <p:stCondLst>
                                    <p:cond delay="0"/>
                                  </p:stCondLst>
                                  <p:childTnLst>
                                    <p:animRot by="-21600000">
                                      <p:cBhvr>
                                        <p:cTn id="24" dur="1000" fill="hold"/>
                                        <p:tgtEl>
                                          <p:spTgt spid="7367"/>
                                        </p:tgtEl>
                                        <p:attrNameLst>
                                          <p:attrName>r</p:attrName>
                                        </p:attrNameLst>
                                      </p:cBhvr>
                                    </p:animRot>
                                  </p:childTnLst>
                                </p:cTn>
                              </p:par>
                              <p:par>
                                <p:cTn id="25" presetID="10" presetClass="entr" presetSubtype="0" fill="hold" nodeType="withEffect">
                                  <p:stCondLst>
                                    <p:cond delay="0"/>
                                  </p:stCondLst>
                                  <p:childTnLst>
                                    <p:set>
                                      <p:cBhvr>
                                        <p:cTn id="26" dur="1" fill="hold">
                                          <p:stCondLst>
                                            <p:cond delay="0"/>
                                          </p:stCondLst>
                                        </p:cTn>
                                        <p:tgtEl>
                                          <p:spTgt spid="7422"/>
                                        </p:tgtEl>
                                        <p:attrNameLst>
                                          <p:attrName>style.visibility</p:attrName>
                                        </p:attrNameLst>
                                      </p:cBhvr>
                                      <p:to>
                                        <p:strVal val="visible"/>
                                      </p:to>
                                    </p:set>
                                    <p:animEffect transition="in" filter="fade">
                                      <p:cBhvr>
                                        <p:cTn id="27" dur="1000"/>
                                        <p:tgtEl>
                                          <p:spTgt spid="7422"/>
                                        </p:tgtEl>
                                      </p:cBhvr>
                                    </p:animEffect>
                                  </p:childTnLst>
                                </p:cTn>
                              </p:par>
                              <p:par>
                                <p:cTn id="28" presetID="10" presetClass="entr" presetSubtype="0" fill="hold" nodeType="withEffect">
                                  <p:stCondLst>
                                    <p:cond delay="0"/>
                                  </p:stCondLst>
                                  <p:childTnLst>
                                    <p:set>
                                      <p:cBhvr>
                                        <p:cTn id="29" dur="1" fill="hold">
                                          <p:stCondLst>
                                            <p:cond delay="0"/>
                                          </p:stCondLst>
                                        </p:cTn>
                                        <p:tgtEl>
                                          <p:spTgt spid="7423"/>
                                        </p:tgtEl>
                                        <p:attrNameLst>
                                          <p:attrName>style.visibility</p:attrName>
                                        </p:attrNameLst>
                                      </p:cBhvr>
                                      <p:to>
                                        <p:strVal val="visible"/>
                                      </p:to>
                                    </p:set>
                                    <p:animEffect transition="in" filter="fade">
                                      <p:cBhvr>
                                        <p:cTn id="30" dur="1000"/>
                                        <p:tgtEl>
                                          <p:spTgt spid="7423"/>
                                        </p:tgtEl>
                                      </p:cBhvr>
                                    </p:animEffect>
                                  </p:childTnLst>
                                </p:cTn>
                              </p:par>
                              <p:par>
                                <p:cTn id="31" presetID="10" presetClass="entr" presetSubtype="0" fill="hold" nodeType="withEffect">
                                  <p:stCondLst>
                                    <p:cond delay="0"/>
                                  </p:stCondLst>
                                  <p:childTnLst>
                                    <p:set>
                                      <p:cBhvr>
                                        <p:cTn id="32" dur="1" fill="hold">
                                          <p:stCondLst>
                                            <p:cond delay="0"/>
                                          </p:stCondLst>
                                        </p:cTn>
                                        <p:tgtEl>
                                          <p:spTgt spid="7424"/>
                                        </p:tgtEl>
                                        <p:attrNameLst>
                                          <p:attrName>style.visibility</p:attrName>
                                        </p:attrNameLst>
                                      </p:cBhvr>
                                      <p:to>
                                        <p:strVal val="visible"/>
                                      </p:to>
                                    </p:set>
                                    <p:animEffect transition="in" filter="fade">
                                      <p:cBhvr>
                                        <p:cTn id="33" dur="1000"/>
                                        <p:tgtEl>
                                          <p:spTgt spid="7424"/>
                                        </p:tgtEl>
                                      </p:cBhvr>
                                    </p:animEffect>
                                  </p:childTnLst>
                                </p:cTn>
                              </p:par>
                              <p:par>
                                <p:cTn id="34" presetID="10" presetClass="entr" presetSubtype="0" fill="hold" nodeType="withEffect">
                                  <p:stCondLst>
                                    <p:cond delay="0"/>
                                  </p:stCondLst>
                                  <p:childTnLst>
                                    <p:set>
                                      <p:cBhvr>
                                        <p:cTn id="35" dur="1" fill="hold">
                                          <p:stCondLst>
                                            <p:cond delay="0"/>
                                          </p:stCondLst>
                                        </p:cTn>
                                        <p:tgtEl>
                                          <p:spTgt spid="7425"/>
                                        </p:tgtEl>
                                        <p:attrNameLst>
                                          <p:attrName>style.visibility</p:attrName>
                                        </p:attrNameLst>
                                      </p:cBhvr>
                                      <p:to>
                                        <p:strVal val="visible"/>
                                      </p:to>
                                    </p:set>
                                    <p:animEffect transition="in" filter="fade">
                                      <p:cBhvr>
                                        <p:cTn id="36" dur="1000"/>
                                        <p:tgtEl>
                                          <p:spTgt spid="7425"/>
                                        </p:tgtEl>
                                      </p:cBhvr>
                                    </p:animEffect>
                                  </p:childTnLst>
                                </p:cTn>
                              </p:par>
                              <p:par>
                                <p:cTn id="37" presetID="10" presetClass="entr" presetSubtype="0" fill="hold" nodeType="withEffect">
                                  <p:stCondLst>
                                    <p:cond delay="0"/>
                                  </p:stCondLst>
                                  <p:childTnLst>
                                    <p:set>
                                      <p:cBhvr>
                                        <p:cTn id="38" dur="1" fill="hold">
                                          <p:stCondLst>
                                            <p:cond delay="0"/>
                                          </p:stCondLst>
                                        </p:cTn>
                                        <p:tgtEl>
                                          <p:spTgt spid="7426"/>
                                        </p:tgtEl>
                                        <p:attrNameLst>
                                          <p:attrName>style.visibility</p:attrName>
                                        </p:attrNameLst>
                                      </p:cBhvr>
                                      <p:to>
                                        <p:strVal val="visible"/>
                                      </p:to>
                                    </p:set>
                                    <p:animEffect transition="in" filter="fade">
                                      <p:cBhvr>
                                        <p:cTn id="39" dur="1000"/>
                                        <p:tgtEl>
                                          <p:spTgt spid="7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63"/>
        <p:cNvGrpSpPr/>
        <p:nvPr/>
      </p:nvGrpSpPr>
      <p:grpSpPr>
        <a:xfrm>
          <a:off x="0" y="0"/>
          <a:ext cx="0" cy="0"/>
          <a:chOff x="0" y="0"/>
          <a:chExt cx="0" cy="0"/>
        </a:xfrm>
      </p:grpSpPr>
      <p:sp>
        <p:nvSpPr>
          <p:cNvPr id="2764" name="Google Shape;2764;p64"/>
          <p:cNvSpPr txBox="1">
            <a:spLocks noGrp="1"/>
          </p:cNvSpPr>
          <p:nvPr>
            <p:ph type="title"/>
          </p:nvPr>
        </p:nvSpPr>
        <p:spPr>
          <a:xfrm>
            <a:off x="1467300" y="2623376"/>
            <a:ext cx="6209400" cy="841800"/>
          </a:xfrm>
          <a:prstGeom prst="rect">
            <a:avLst/>
          </a:prstGeom>
        </p:spPr>
        <p:txBody>
          <a:bodyPr spcFirstLastPara="1" wrap="square" lIns="91425" tIns="0" rIns="91425" bIns="91425" anchor="ctr" anchorCtr="0">
            <a:noAutofit/>
          </a:bodyPr>
          <a:lstStyle/>
          <a:p>
            <a:pPr marL="0" lvl="0" indent="0" algn="ctr" rtl="0">
              <a:spcBef>
                <a:spcPts val="0"/>
              </a:spcBef>
              <a:spcAft>
                <a:spcPts val="0"/>
              </a:spcAft>
              <a:buNone/>
            </a:pPr>
            <a:r>
              <a:rPr lang="en" sz="4500">
                <a:solidFill>
                  <a:schemeClr val="dk2"/>
                </a:solidFill>
              </a:rPr>
              <a:t>About the project</a:t>
            </a:r>
            <a:r>
              <a:rPr lang="en" sz="6000"/>
              <a:t> </a:t>
            </a:r>
            <a:endParaRPr sz="6000"/>
          </a:p>
        </p:txBody>
      </p:sp>
      <p:sp>
        <p:nvSpPr>
          <p:cNvPr id="2765" name="Google Shape;2765;p64"/>
          <p:cNvSpPr txBox="1">
            <a:spLocks noGrp="1"/>
          </p:cNvSpPr>
          <p:nvPr>
            <p:ph type="title" idx="2"/>
          </p:nvPr>
        </p:nvSpPr>
        <p:spPr>
          <a:xfrm>
            <a:off x="2748300" y="965501"/>
            <a:ext cx="3647400" cy="15999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01</a:t>
            </a:r>
            <a:endParaRPr/>
          </a:p>
        </p:txBody>
      </p:sp>
      <p:sp>
        <p:nvSpPr>
          <p:cNvPr id="2766" name="Google Shape;2766;p64"/>
          <p:cNvSpPr txBox="1">
            <a:spLocks noGrp="1"/>
          </p:cNvSpPr>
          <p:nvPr>
            <p:ph type="subTitle" idx="1"/>
          </p:nvPr>
        </p:nvSpPr>
        <p:spPr>
          <a:xfrm>
            <a:off x="2181900" y="3792111"/>
            <a:ext cx="4780200" cy="348300"/>
          </a:xfrm>
          <a:prstGeom prst="rect">
            <a:avLst/>
          </a:prstGeom>
        </p:spPr>
        <p:txBody>
          <a:bodyPr spcFirstLastPara="1" wrap="square" lIns="91425" tIns="0" rIns="91425" bIns="91425" anchor="t" anchorCtr="0">
            <a:noAutofit/>
          </a:bodyPr>
          <a:lstStyle/>
          <a:p>
            <a:pPr marL="0" lvl="0" indent="0" algn="ctr" rtl="0">
              <a:spcBef>
                <a:spcPts val="0"/>
              </a:spcBef>
              <a:spcAft>
                <a:spcPts val="1600"/>
              </a:spcAft>
              <a:buNone/>
            </a:pPr>
            <a:r>
              <a:rPr lang="en"/>
              <a:t>You can enter a subtitle here if you need it</a:t>
            </a:r>
            <a:endParaRPr/>
          </a:p>
        </p:txBody>
      </p:sp>
      <p:grpSp>
        <p:nvGrpSpPr>
          <p:cNvPr id="2767" name="Google Shape;2767;p64"/>
          <p:cNvGrpSpPr/>
          <p:nvPr/>
        </p:nvGrpSpPr>
        <p:grpSpPr>
          <a:xfrm flipH="1">
            <a:off x="2124013" y="1936921"/>
            <a:ext cx="793256" cy="182899"/>
            <a:chOff x="2685575" y="2835950"/>
            <a:chExt cx="433000" cy="99825"/>
          </a:xfrm>
        </p:grpSpPr>
        <p:sp>
          <p:nvSpPr>
            <p:cNvPr id="2768" name="Google Shape;2768;p64"/>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4"/>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4"/>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4"/>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2" name="Google Shape;2772;p64"/>
          <p:cNvSpPr/>
          <p:nvPr/>
        </p:nvSpPr>
        <p:spPr>
          <a:xfrm rot="10800000" flipH="1">
            <a:off x="6498641" y="596700"/>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4"/>
          <p:cNvSpPr/>
          <p:nvPr/>
        </p:nvSpPr>
        <p:spPr>
          <a:xfrm flipH="1">
            <a:off x="7676711" y="29909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4" name="Google Shape;2774;p64"/>
          <p:cNvCxnSpPr/>
          <p:nvPr/>
        </p:nvCxnSpPr>
        <p:spPr>
          <a:xfrm>
            <a:off x="1968150" y="3579361"/>
            <a:ext cx="5208300" cy="0"/>
          </a:xfrm>
          <a:prstGeom prst="straightConnector1">
            <a:avLst/>
          </a:prstGeom>
          <a:noFill/>
          <a:ln w="9525" cap="flat" cmpd="sng">
            <a:solidFill>
              <a:schemeClr val="lt1"/>
            </a:solidFill>
            <a:prstDash val="solid"/>
            <a:round/>
            <a:headEnd type="none" w="med" len="med"/>
            <a:tailEnd type="none" w="med" len="med"/>
          </a:ln>
        </p:spPr>
      </p:cxnSp>
      <p:sp>
        <p:nvSpPr>
          <p:cNvPr id="2775" name="Google Shape;2775;p64"/>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4"/>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4">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4">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4">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1000" fill="hold"/>
                                        <p:tgtEl>
                                          <p:spTgt spid="2772"/>
                                        </p:tgtEl>
                                        <p:attrNameLst>
                                          <p:attrName>r</p:attrName>
                                        </p:attrNameLst>
                                      </p:cBhvr>
                                    </p:animRot>
                                  </p:childTnLst>
                                </p:cTn>
                              </p:par>
                              <p:par>
                                <p:cTn id="7" presetID="2" presetClass="entr" presetSubtype="8" fill="hold" nodeType="withEffect">
                                  <p:stCondLst>
                                    <p:cond delay="0"/>
                                  </p:stCondLst>
                                  <p:childTnLst>
                                    <p:set>
                                      <p:cBhvr>
                                        <p:cTn id="8" dur="1" fill="hold">
                                          <p:stCondLst>
                                            <p:cond delay="0"/>
                                          </p:stCondLst>
                                        </p:cTn>
                                        <p:tgtEl>
                                          <p:spTgt spid="2767"/>
                                        </p:tgtEl>
                                        <p:attrNameLst>
                                          <p:attrName>style.visibility</p:attrName>
                                        </p:attrNameLst>
                                      </p:cBhvr>
                                      <p:to>
                                        <p:strVal val="visible"/>
                                      </p:to>
                                    </p:set>
                                    <p:anim calcmode="lin" valueType="num">
                                      <p:cBhvr additive="base">
                                        <p:cTn id="9" dur="1000"/>
                                        <p:tgtEl>
                                          <p:spTgt spid="2767"/>
                                        </p:tgtEl>
                                        <p:attrNameLst>
                                          <p:attrName>ppt_x</p:attrName>
                                        </p:attrNameLst>
                                      </p:cBhvr>
                                      <p:tavLst>
                                        <p:tav tm="0">
                                          <p:val>
                                            <p:strVal val="#ppt_x-1"/>
                                          </p:val>
                                        </p:tav>
                                        <p:tav tm="100000">
                                          <p:val>
                                            <p:strVal val="#ppt_x"/>
                                          </p:val>
                                        </p:tav>
                                      </p:tavLst>
                                    </p:anim>
                                  </p:childTnLst>
                                </p:cTn>
                              </p:par>
                              <p:par>
                                <p:cTn id="10" presetID="2" presetClass="entr" presetSubtype="1" fill="hold" nodeType="withEffect">
                                  <p:stCondLst>
                                    <p:cond delay="0"/>
                                  </p:stCondLst>
                                  <p:childTnLst>
                                    <p:set>
                                      <p:cBhvr>
                                        <p:cTn id="11" dur="1" fill="hold">
                                          <p:stCondLst>
                                            <p:cond delay="0"/>
                                          </p:stCondLst>
                                        </p:cTn>
                                        <p:tgtEl>
                                          <p:spTgt spid="2765"/>
                                        </p:tgtEl>
                                        <p:attrNameLst>
                                          <p:attrName>style.visibility</p:attrName>
                                        </p:attrNameLst>
                                      </p:cBhvr>
                                      <p:to>
                                        <p:strVal val="visible"/>
                                      </p:to>
                                    </p:set>
                                    <p:anim calcmode="lin" valueType="num">
                                      <p:cBhvr additive="base">
                                        <p:cTn id="12" dur="1000"/>
                                        <p:tgtEl>
                                          <p:spTgt spid="2765"/>
                                        </p:tgtEl>
                                        <p:attrNameLst>
                                          <p:attrName>ppt_y</p:attrName>
                                        </p:attrNameLst>
                                      </p:cBhvr>
                                      <p:tavLst>
                                        <p:tav tm="0">
                                          <p:val>
                                            <p:strVal val="#ppt_y-1"/>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764"/>
                                        </p:tgtEl>
                                        <p:attrNameLst>
                                          <p:attrName>style.visibility</p:attrName>
                                        </p:attrNameLst>
                                      </p:cBhvr>
                                      <p:to>
                                        <p:strVal val="visible"/>
                                      </p:to>
                                    </p:set>
                                    <p:anim calcmode="lin" valueType="num">
                                      <p:cBhvr additive="base">
                                        <p:cTn id="15" dur="1000"/>
                                        <p:tgtEl>
                                          <p:spTgt spid="2764"/>
                                        </p:tgtEl>
                                        <p:attrNameLst>
                                          <p:attrName>ppt_x</p:attrName>
                                        </p:attrNameLst>
                                      </p:cBhvr>
                                      <p:tavLst>
                                        <p:tav tm="0">
                                          <p:val>
                                            <p:strVal val="#ppt_x+1"/>
                                          </p:val>
                                        </p:tav>
                                        <p:tav tm="100000">
                                          <p:val>
                                            <p:strVal val="#ppt_x"/>
                                          </p:val>
                                        </p:tav>
                                      </p:tavLst>
                                    </p:anim>
                                  </p:childTnLst>
                                </p:cTn>
                              </p:par>
                              <p:par>
                                <p:cTn id="16" presetID="2" presetClass="entr" presetSubtype="8" fill="hold" nodeType="withEffect">
                                  <p:stCondLst>
                                    <p:cond delay="0"/>
                                  </p:stCondLst>
                                  <p:childTnLst>
                                    <p:set>
                                      <p:cBhvr>
                                        <p:cTn id="17" dur="1" fill="hold">
                                          <p:stCondLst>
                                            <p:cond delay="0"/>
                                          </p:stCondLst>
                                        </p:cTn>
                                        <p:tgtEl>
                                          <p:spTgt spid="2774"/>
                                        </p:tgtEl>
                                        <p:attrNameLst>
                                          <p:attrName>style.visibility</p:attrName>
                                        </p:attrNameLst>
                                      </p:cBhvr>
                                      <p:to>
                                        <p:strVal val="visible"/>
                                      </p:to>
                                    </p:set>
                                    <p:anim calcmode="lin" valueType="num">
                                      <p:cBhvr additive="base">
                                        <p:cTn id="18" dur="1000"/>
                                        <p:tgtEl>
                                          <p:spTgt spid="2774"/>
                                        </p:tgtEl>
                                        <p:attrNameLst>
                                          <p:attrName>ppt_x</p:attrName>
                                        </p:attrNameLst>
                                      </p:cBhvr>
                                      <p:tavLst>
                                        <p:tav tm="0">
                                          <p:val>
                                            <p:strVal val="#ppt_x-1"/>
                                          </p:val>
                                        </p:tav>
                                        <p:tav tm="100000">
                                          <p:val>
                                            <p:strVal val="#ppt_x"/>
                                          </p:val>
                                        </p:tav>
                                      </p:tavLst>
                                    </p:anim>
                                  </p:childTnLst>
                                </p:cTn>
                              </p:par>
                              <p:par>
                                <p:cTn id="19" presetID="10" presetClass="entr" presetSubtype="0" fill="hold" nodeType="withEffect">
                                  <p:stCondLst>
                                    <p:cond delay="0"/>
                                  </p:stCondLst>
                                  <p:childTnLst>
                                    <p:set>
                                      <p:cBhvr>
                                        <p:cTn id="20" dur="1" fill="hold">
                                          <p:stCondLst>
                                            <p:cond delay="0"/>
                                          </p:stCondLst>
                                        </p:cTn>
                                        <p:tgtEl>
                                          <p:spTgt spid="2766"/>
                                        </p:tgtEl>
                                        <p:attrNameLst>
                                          <p:attrName>style.visibility</p:attrName>
                                        </p:attrNameLst>
                                      </p:cBhvr>
                                      <p:to>
                                        <p:strVal val="visible"/>
                                      </p:to>
                                    </p:set>
                                    <p:animEffect transition="in" filter="fade">
                                      <p:cBhvr>
                                        <p:cTn id="21" dur="1000"/>
                                        <p:tgtEl>
                                          <p:spTgt spid="2766"/>
                                        </p:tgtEl>
                                      </p:cBhvr>
                                    </p:animEffect>
                                  </p:childTnLst>
                                </p:cTn>
                              </p:par>
                              <p:par>
                                <p:cTn id="22" presetID="10" presetClass="entr" presetSubtype="0" fill="hold" nodeType="withEffect">
                                  <p:stCondLst>
                                    <p:cond delay="0"/>
                                  </p:stCondLst>
                                  <p:childTnLst>
                                    <p:set>
                                      <p:cBhvr>
                                        <p:cTn id="23" dur="1" fill="hold">
                                          <p:stCondLst>
                                            <p:cond delay="0"/>
                                          </p:stCondLst>
                                        </p:cTn>
                                        <p:tgtEl>
                                          <p:spTgt spid="2775"/>
                                        </p:tgtEl>
                                        <p:attrNameLst>
                                          <p:attrName>style.visibility</p:attrName>
                                        </p:attrNameLst>
                                      </p:cBhvr>
                                      <p:to>
                                        <p:strVal val="visible"/>
                                      </p:to>
                                    </p:set>
                                    <p:animEffect transition="in" filter="fade">
                                      <p:cBhvr>
                                        <p:cTn id="24" dur="1000"/>
                                        <p:tgtEl>
                                          <p:spTgt spid="2775"/>
                                        </p:tgtEl>
                                      </p:cBhvr>
                                    </p:animEffect>
                                  </p:childTnLst>
                                </p:cTn>
                              </p:par>
                              <p:par>
                                <p:cTn id="25" presetID="10" presetClass="entr" presetSubtype="0" fill="hold" nodeType="withEffect">
                                  <p:stCondLst>
                                    <p:cond delay="0"/>
                                  </p:stCondLst>
                                  <p:childTnLst>
                                    <p:set>
                                      <p:cBhvr>
                                        <p:cTn id="26" dur="1" fill="hold">
                                          <p:stCondLst>
                                            <p:cond delay="0"/>
                                          </p:stCondLst>
                                        </p:cTn>
                                        <p:tgtEl>
                                          <p:spTgt spid="2776"/>
                                        </p:tgtEl>
                                        <p:attrNameLst>
                                          <p:attrName>style.visibility</p:attrName>
                                        </p:attrNameLst>
                                      </p:cBhvr>
                                      <p:to>
                                        <p:strVal val="visible"/>
                                      </p:to>
                                    </p:set>
                                    <p:animEffect transition="in" filter="fade">
                                      <p:cBhvr>
                                        <p:cTn id="27" dur="1000"/>
                                        <p:tgtEl>
                                          <p:spTgt spid="2776"/>
                                        </p:tgtEl>
                                      </p:cBhvr>
                                    </p:animEffect>
                                  </p:childTnLst>
                                </p:cTn>
                              </p:par>
                              <p:par>
                                <p:cTn id="28" presetID="10" presetClass="entr" presetSubtype="0" fill="hold" nodeType="withEffect">
                                  <p:stCondLst>
                                    <p:cond delay="0"/>
                                  </p:stCondLst>
                                  <p:childTnLst>
                                    <p:set>
                                      <p:cBhvr>
                                        <p:cTn id="29" dur="1" fill="hold">
                                          <p:stCondLst>
                                            <p:cond delay="0"/>
                                          </p:stCondLst>
                                        </p:cTn>
                                        <p:tgtEl>
                                          <p:spTgt spid="2777"/>
                                        </p:tgtEl>
                                        <p:attrNameLst>
                                          <p:attrName>style.visibility</p:attrName>
                                        </p:attrNameLst>
                                      </p:cBhvr>
                                      <p:to>
                                        <p:strVal val="visible"/>
                                      </p:to>
                                    </p:set>
                                    <p:animEffect transition="in" filter="fade">
                                      <p:cBhvr>
                                        <p:cTn id="30" dur="1000"/>
                                        <p:tgtEl>
                                          <p:spTgt spid="2777"/>
                                        </p:tgtEl>
                                      </p:cBhvr>
                                    </p:animEffect>
                                  </p:childTnLst>
                                </p:cTn>
                              </p:par>
                              <p:par>
                                <p:cTn id="31" presetID="10" presetClass="entr" presetSubtype="0" fill="hold" nodeType="withEffect">
                                  <p:stCondLst>
                                    <p:cond delay="0"/>
                                  </p:stCondLst>
                                  <p:childTnLst>
                                    <p:set>
                                      <p:cBhvr>
                                        <p:cTn id="32" dur="1" fill="hold">
                                          <p:stCondLst>
                                            <p:cond delay="0"/>
                                          </p:stCondLst>
                                        </p:cTn>
                                        <p:tgtEl>
                                          <p:spTgt spid="2778"/>
                                        </p:tgtEl>
                                        <p:attrNameLst>
                                          <p:attrName>style.visibility</p:attrName>
                                        </p:attrNameLst>
                                      </p:cBhvr>
                                      <p:to>
                                        <p:strVal val="visible"/>
                                      </p:to>
                                    </p:set>
                                    <p:animEffect transition="in" filter="fade">
                                      <p:cBhvr>
                                        <p:cTn id="33" dur="1000"/>
                                        <p:tgtEl>
                                          <p:spTgt spid="2778"/>
                                        </p:tgtEl>
                                      </p:cBhvr>
                                    </p:animEffect>
                                  </p:childTnLst>
                                </p:cTn>
                              </p:par>
                              <p:par>
                                <p:cTn id="34" presetID="10" presetClass="entr" presetSubtype="0" fill="hold" nodeType="withEffect">
                                  <p:stCondLst>
                                    <p:cond delay="0"/>
                                  </p:stCondLst>
                                  <p:childTnLst>
                                    <p:set>
                                      <p:cBhvr>
                                        <p:cTn id="35" dur="1" fill="hold">
                                          <p:stCondLst>
                                            <p:cond delay="0"/>
                                          </p:stCondLst>
                                        </p:cTn>
                                        <p:tgtEl>
                                          <p:spTgt spid="2779"/>
                                        </p:tgtEl>
                                        <p:attrNameLst>
                                          <p:attrName>style.visibility</p:attrName>
                                        </p:attrNameLst>
                                      </p:cBhvr>
                                      <p:to>
                                        <p:strVal val="visible"/>
                                      </p:to>
                                    </p:set>
                                    <p:animEffect transition="in" filter="fade">
                                      <p:cBhvr>
                                        <p:cTn id="36" dur="1000"/>
                                        <p:tgtEl>
                                          <p:spTgt spid="27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83"/>
        <p:cNvGrpSpPr/>
        <p:nvPr/>
      </p:nvGrpSpPr>
      <p:grpSpPr>
        <a:xfrm>
          <a:off x="0" y="0"/>
          <a:ext cx="0" cy="0"/>
          <a:chOff x="0" y="0"/>
          <a:chExt cx="0" cy="0"/>
        </a:xfrm>
      </p:grpSpPr>
      <p:sp>
        <p:nvSpPr>
          <p:cNvPr id="2784" name="Google Shape;2784;p65"/>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WHAT WE ARE WORKING ON</a:t>
            </a:r>
            <a:endParaRPr/>
          </a:p>
        </p:txBody>
      </p:sp>
      <p:sp>
        <p:nvSpPr>
          <p:cNvPr id="2785" name="Google Shape;2785;p65"/>
          <p:cNvSpPr txBox="1">
            <a:spLocks noGrp="1"/>
          </p:cNvSpPr>
          <p:nvPr>
            <p:ph type="subTitle" idx="1"/>
          </p:nvPr>
        </p:nvSpPr>
        <p:spPr>
          <a:xfrm>
            <a:off x="3256861" y="1320575"/>
            <a:ext cx="2204400" cy="443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Project</a:t>
            </a:r>
            <a:endParaRPr/>
          </a:p>
        </p:txBody>
      </p:sp>
      <p:sp>
        <p:nvSpPr>
          <p:cNvPr id="2786" name="Google Shape;2786;p65"/>
          <p:cNvSpPr txBox="1">
            <a:spLocks noGrp="1"/>
          </p:cNvSpPr>
          <p:nvPr>
            <p:ph type="subTitle" idx="2"/>
          </p:nvPr>
        </p:nvSpPr>
        <p:spPr>
          <a:xfrm>
            <a:off x="3256856" y="1785026"/>
            <a:ext cx="3280200" cy="481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Mercury is the closest planet to the Sun and the smallest one</a:t>
            </a:r>
            <a:endParaRPr/>
          </a:p>
        </p:txBody>
      </p:sp>
      <p:sp>
        <p:nvSpPr>
          <p:cNvPr id="2787" name="Google Shape;2787;p65"/>
          <p:cNvSpPr txBox="1">
            <a:spLocks noGrp="1"/>
          </p:cNvSpPr>
          <p:nvPr>
            <p:ph type="subTitle" idx="3"/>
          </p:nvPr>
        </p:nvSpPr>
        <p:spPr>
          <a:xfrm>
            <a:off x="3256861" y="2435975"/>
            <a:ext cx="2204400" cy="443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Impact</a:t>
            </a:r>
            <a:endParaRPr/>
          </a:p>
        </p:txBody>
      </p:sp>
      <p:sp>
        <p:nvSpPr>
          <p:cNvPr id="2788" name="Google Shape;2788;p65"/>
          <p:cNvSpPr txBox="1">
            <a:spLocks noGrp="1"/>
          </p:cNvSpPr>
          <p:nvPr>
            <p:ph type="subTitle" idx="4"/>
          </p:nvPr>
        </p:nvSpPr>
        <p:spPr>
          <a:xfrm>
            <a:off x="3256856" y="2900426"/>
            <a:ext cx="3280200" cy="481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Despite being red, Mars is actually a cold place. It’s full of iron oxide dust</a:t>
            </a:r>
            <a:endParaRPr/>
          </a:p>
        </p:txBody>
      </p:sp>
      <p:sp>
        <p:nvSpPr>
          <p:cNvPr id="2789" name="Google Shape;2789;p65"/>
          <p:cNvSpPr txBox="1">
            <a:spLocks noGrp="1"/>
          </p:cNvSpPr>
          <p:nvPr>
            <p:ph type="subTitle" idx="5"/>
          </p:nvPr>
        </p:nvSpPr>
        <p:spPr>
          <a:xfrm>
            <a:off x="3256861" y="3551375"/>
            <a:ext cx="2204400" cy="4434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Analysis</a:t>
            </a:r>
            <a:endParaRPr/>
          </a:p>
        </p:txBody>
      </p:sp>
      <p:sp>
        <p:nvSpPr>
          <p:cNvPr id="2790" name="Google Shape;2790;p65"/>
          <p:cNvSpPr txBox="1">
            <a:spLocks noGrp="1"/>
          </p:cNvSpPr>
          <p:nvPr>
            <p:ph type="subTitle" idx="6"/>
          </p:nvPr>
        </p:nvSpPr>
        <p:spPr>
          <a:xfrm>
            <a:off x="3256856" y="4015826"/>
            <a:ext cx="3280200" cy="481800"/>
          </a:xfrm>
          <a:prstGeom prst="rect">
            <a:avLst/>
          </a:prstGeom>
        </p:spPr>
        <p:txBody>
          <a:bodyPr spcFirstLastPara="1" wrap="square" lIns="91425" tIns="0" rIns="91425" bIns="91425" anchor="t" anchorCtr="0">
            <a:noAutofit/>
          </a:bodyPr>
          <a:lstStyle/>
          <a:p>
            <a:pPr marL="0" lvl="0" indent="0" algn="l" rtl="0">
              <a:spcBef>
                <a:spcPts val="0"/>
              </a:spcBef>
              <a:spcAft>
                <a:spcPts val="0"/>
              </a:spcAft>
              <a:buClr>
                <a:schemeClr val="dk1"/>
              </a:buClr>
              <a:buSzPts val="1100"/>
              <a:buFont typeface="Arial"/>
              <a:buNone/>
            </a:pPr>
            <a:r>
              <a:rPr lang="en"/>
              <a:t>Venus has a beautiful name and is the second planet from the Sun</a:t>
            </a:r>
            <a:endParaRPr/>
          </a:p>
        </p:txBody>
      </p:sp>
      <p:grpSp>
        <p:nvGrpSpPr>
          <p:cNvPr id="2791" name="Google Shape;2791;p65"/>
          <p:cNvGrpSpPr/>
          <p:nvPr/>
        </p:nvGrpSpPr>
        <p:grpSpPr>
          <a:xfrm rot="10800000" flipH="1">
            <a:off x="7350014" y="2136383"/>
            <a:ext cx="793256" cy="182899"/>
            <a:chOff x="2685575" y="2835950"/>
            <a:chExt cx="433000" cy="99825"/>
          </a:xfrm>
        </p:grpSpPr>
        <p:sp>
          <p:nvSpPr>
            <p:cNvPr id="2792" name="Google Shape;2792;p65"/>
            <p:cNvSpPr/>
            <p:nvPr/>
          </p:nvSpPr>
          <p:spPr>
            <a:xfrm>
              <a:off x="3032250"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5"/>
            <p:cNvSpPr/>
            <p:nvPr/>
          </p:nvSpPr>
          <p:spPr>
            <a:xfrm>
              <a:off x="2917000" y="2835950"/>
              <a:ext cx="85850" cy="99825"/>
            </a:xfrm>
            <a:custGeom>
              <a:avLst/>
              <a:gdLst/>
              <a:ahLst/>
              <a:cxnLst/>
              <a:rect l="l" t="t" r="r" b="b"/>
              <a:pathLst>
                <a:path w="3434" h="3993" extrusionOk="0">
                  <a:moveTo>
                    <a:pt x="3434" y="0"/>
                  </a:moveTo>
                  <a:lnTo>
                    <a:pt x="1" y="2006"/>
                  </a:lnTo>
                  <a:lnTo>
                    <a:pt x="3434" y="3993"/>
                  </a:lnTo>
                  <a:lnTo>
                    <a:pt x="3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5"/>
            <p:cNvSpPr/>
            <p:nvPr/>
          </p:nvSpPr>
          <p:spPr>
            <a:xfrm>
              <a:off x="2801300" y="2835950"/>
              <a:ext cx="86325" cy="99825"/>
            </a:xfrm>
            <a:custGeom>
              <a:avLst/>
              <a:gdLst/>
              <a:ahLst/>
              <a:cxnLst/>
              <a:rect l="l" t="t" r="r" b="b"/>
              <a:pathLst>
                <a:path w="3453" h="3993" extrusionOk="0">
                  <a:moveTo>
                    <a:pt x="3452" y="0"/>
                  </a:moveTo>
                  <a:lnTo>
                    <a:pt x="0" y="2006"/>
                  </a:lnTo>
                  <a:lnTo>
                    <a:pt x="3452" y="3993"/>
                  </a:lnTo>
                  <a:lnTo>
                    <a:pt x="34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5"/>
            <p:cNvSpPr/>
            <p:nvPr/>
          </p:nvSpPr>
          <p:spPr>
            <a:xfrm>
              <a:off x="2685575" y="2835950"/>
              <a:ext cx="86325" cy="99825"/>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6" name="Google Shape;2796;p65"/>
          <p:cNvGrpSpPr/>
          <p:nvPr/>
        </p:nvGrpSpPr>
        <p:grpSpPr>
          <a:xfrm flipH="1">
            <a:off x="6737051" y="-686940"/>
            <a:ext cx="2019176" cy="2019176"/>
            <a:chOff x="1943325" y="-220375"/>
            <a:chExt cx="1298672" cy="1298672"/>
          </a:xfrm>
        </p:grpSpPr>
        <p:sp>
          <p:nvSpPr>
            <p:cNvPr id="2797" name="Google Shape;2797;p65"/>
            <p:cNvSpPr/>
            <p:nvPr/>
          </p:nvSpPr>
          <p:spPr>
            <a:xfrm>
              <a:off x="2582255" y="-220375"/>
              <a:ext cx="49" cy="460871"/>
            </a:xfrm>
            <a:custGeom>
              <a:avLst/>
              <a:gdLst/>
              <a:ahLst/>
              <a:cxnLst/>
              <a:rect l="l" t="t" r="r" b="b"/>
              <a:pathLst>
                <a:path w="1" h="9432" fill="none" extrusionOk="0">
                  <a:moveTo>
                    <a:pt x="0" y="0"/>
                  </a:moveTo>
                  <a:lnTo>
                    <a:pt x="0" y="943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5"/>
            <p:cNvSpPr/>
            <p:nvPr/>
          </p:nvSpPr>
          <p:spPr>
            <a:xfrm>
              <a:off x="2414509" y="-195895"/>
              <a:ext cx="118785" cy="444844"/>
            </a:xfrm>
            <a:custGeom>
              <a:avLst/>
              <a:gdLst/>
              <a:ahLst/>
              <a:cxnLst/>
              <a:rect l="l" t="t" r="r" b="b"/>
              <a:pathLst>
                <a:path w="2431" h="9104" fill="none" extrusionOk="0">
                  <a:moveTo>
                    <a:pt x="0" y="1"/>
                  </a:moveTo>
                  <a:lnTo>
                    <a:pt x="2431"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5"/>
            <p:cNvSpPr/>
            <p:nvPr/>
          </p:nvSpPr>
          <p:spPr>
            <a:xfrm>
              <a:off x="2259027" y="-128024"/>
              <a:ext cx="229996" cy="398669"/>
            </a:xfrm>
            <a:custGeom>
              <a:avLst/>
              <a:gdLst/>
              <a:ahLst/>
              <a:cxnLst/>
              <a:rect l="l" t="t" r="r" b="b"/>
              <a:pathLst>
                <a:path w="4707" h="8159" fill="none" extrusionOk="0">
                  <a:moveTo>
                    <a:pt x="0" y="0"/>
                  </a:moveTo>
                  <a:lnTo>
                    <a:pt x="4706" y="815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5"/>
            <p:cNvSpPr/>
            <p:nvPr/>
          </p:nvSpPr>
          <p:spPr>
            <a:xfrm>
              <a:off x="2126121" y="-22481"/>
              <a:ext cx="325180" cy="325180"/>
            </a:xfrm>
            <a:custGeom>
              <a:avLst/>
              <a:gdLst/>
              <a:ahLst/>
              <a:cxnLst/>
              <a:rect l="l" t="t" r="r" b="b"/>
              <a:pathLst>
                <a:path w="6655" h="6655" fill="none" extrusionOk="0">
                  <a:moveTo>
                    <a:pt x="1" y="0"/>
                  </a:moveTo>
                  <a:lnTo>
                    <a:pt x="6655" y="66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5"/>
            <p:cNvSpPr/>
            <p:nvPr/>
          </p:nvSpPr>
          <p:spPr>
            <a:xfrm>
              <a:off x="2025317" y="113211"/>
              <a:ext cx="398669" cy="230924"/>
            </a:xfrm>
            <a:custGeom>
              <a:avLst/>
              <a:gdLst/>
              <a:ahLst/>
              <a:cxnLst/>
              <a:rect l="l" t="t" r="r" b="b"/>
              <a:pathLst>
                <a:path w="8159" h="4726" fill="none" extrusionOk="0">
                  <a:moveTo>
                    <a:pt x="0" y="1"/>
                  </a:moveTo>
                  <a:lnTo>
                    <a:pt x="8158"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5"/>
            <p:cNvSpPr/>
            <p:nvPr/>
          </p:nvSpPr>
          <p:spPr>
            <a:xfrm>
              <a:off x="1963114" y="270598"/>
              <a:ext cx="444844" cy="119713"/>
            </a:xfrm>
            <a:custGeom>
              <a:avLst/>
              <a:gdLst/>
              <a:ahLst/>
              <a:cxnLst/>
              <a:rect l="l" t="t" r="r" b="b"/>
              <a:pathLst>
                <a:path w="9104" h="2450" fill="none" extrusionOk="0">
                  <a:moveTo>
                    <a:pt x="0" y="0"/>
                  </a:moveTo>
                  <a:lnTo>
                    <a:pt x="9103"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5"/>
            <p:cNvSpPr/>
            <p:nvPr/>
          </p:nvSpPr>
          <p:spPr>
            <a:xfrm>
              <a:off x="1943325" y="439273"/>
              <a:ext cx="460871" cy="49"/>
            </a:xfrm>
            <a:custGeom>
              <a:avLst/>
              <a:gdLst/>
              <a:ahLst/>
              <a:cxnLst/>
              <a:rect l="l" t="t" r="r" b="b"/>
              <a:pathLst>
                <a:path w="9432" h="1" fill="none" extrusionOk="0">
                  <a:moveTo>
                    <a:pt x="0" y="1"/>
                  </a:moveTo>
                  <a:lnTo>
                    <a:pt x="9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5"/>
            <p:cNvSpPr/>
            <p:nvPr/>
          </p:nvSpPr>
          <p:spPr>
            <a:xfrm>
              <a:off x="1967805" y="487354"/>
              <a:ext cx="445821" cy="119713"/>
            </a:xfrm>
            <a:custGeom>
              <a:avLst/>
              <a:gdLst/>
              <a:ahLst/>
              <a:cxnLst/>
              <a:rect l="l" t="t" r="r" b="b"/>
              <a:pathLst>
                <a:path w="9124" h="2450" fill="none" extrusionOk="0">
                  <a:moveTo>
                    <a:pt x="1" y="2450"/>
                  </a:moveTo>
                  <a:lnTo>
                    <a:pt x="912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5"/>
            <p:cNvSpPr/>
            <p:nvPr/>
          </p:nvSpPr>
          <p:spPr>
            <a:xfrm>
              <a:off x="2035676" y="532600"/>
              <a:ext cx="398669" cy="229996"/>
            </a:xfrm>
            <a:custGeom>
              <a:avLst/>
              <a:gdLst/>
              <a:ahLst/>
              <a:cxnLst/>
              <a:rect l="l" t="t" r="r" b="b"/>
              <a:pathLst>
                <a:path w="8159" h="4707" fill="none" extrusionOk="0">
                  <a:moveTo>
                    <a:pt x="0" y="4706"/>
                  </a:moveTo>
                  <a:lnTo>
                    <a:pt x="815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5"/>
            <p:cNvSpPr/>
            <p:nvPr/>
          </p:nvSpPr>
          <p:spPr>
            <a:xfrm>
              <a:off x="2141219" y="569345"/>
              <a:ext cx="326108" cy="326108"/>
            </a:xfrm>
            <a:custGeom>
              <a:avLst/>
              <a:gdLst/>
              <a:ahLst/>
              <a:cxnLst/>
              <a:rect l="l" t="t" r="r" b="b"/>
              <a:pathLst>
                <a:path w="6674" h="6674" fill="none" extrusionOk="0">
                  <a:moveTo>
                    <a:pt x="0" y="6674"/>
                  </a:moveTo>
                  <a:lnTo>
                    <a:pt x="6673"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5"/>
            <p:cNvSpPr/>
            <p:nvPr/>
          </p:nvSpPr>
          <p:spPr>
            <a:xfrm>
              <a:off x="2277840" y="597588"/>
              <a:ext cx="229996" cy="398718"/>
            </a:xfrm>
            <a:custGeom>
              <a:avLst/>
              <a:gdLst/>
              <a:ahLst/>
              <a:cxnLst/>
              <a:rect l="l" t="t" r="r" b="b"/>
              <a:pathLst>
                <a:path w="4707" h="8160" fill="none" extrusionOk="0">
                  <a:moveTo>
                    <a:pt x="1" y="8159"/>
                  </a:moveTo>
                  <a:lnTo>
                    <a:pt x="470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5"/>
            <p:cNvSpPr/>
            <p:nvPr/>
          </p:nvSpPr>
          <p:spPr>
            <a:xfrm>
              <a:off x="2435227" y="613615"/>
              <a:ext cx="118785" cy="444893"/>
            </a:xfrm>
            <a:custGeom>
              <a:avLst/>
              <a:gdLst/>
              <a:ahLst/>
              <a:cxnLst/>
              <a:rect l="l" t="t" r="r" b="b"/>
              <a:pathLst>
                <a:path w="2431" h="9105" fill="none" extrusionOk="0">
                  <a:moveTo>
                    <a:pt x="1" y="9104"/>
                  </a:moveTo>
                  <a:lnTo>
                    <a:pt x="243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5"/>
            <p:cNvSpPr/>
            <p:nvPr/>
          </p:nvSpPr>
          <p:spPr>
            <a:xfrm>
              <a:off x="2602973" y="617377"/>
              <a:ext cx="49" cy="460920"/>
            </a:xfrm>
            <a:custGeom>
              <a:avLst/>
              <a:gdLst/>
              <a:ahLst/>
              <a:cxnLst/>
              <a:rect l="l" t="t" r="r" b="b"/>
              <a:pathLst>
                <a:path w="1" h="9433" fill="none" extrusionOk="0">
                  <a:moveTo>
                    <a:pt x="1" y="9432"/>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5"/>
            <p:cNvSpPr/>
            <p:nvPr/>
          </p:nvSpPr>
          <p:spPr>
            <a:xfrm>
              <a:off x="2651982" y="607996"/>
              <a:ext cx="118785" cy="444844"/>
            </a:xfrm>
            <a:custGeom>
              <a:avLst/>
              <a:gdLst/>
              <a:ahLst/>
              <a:cxnLst/>
              <a:rect l="l" t="t" r="r" b="b"/>
              <a:pathLst>
                <a:path w="2431" h="9104" fill="none" extrusionOk="0">
                  <a:moveTo>
                    <a:pt x="2431" y="91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5"/>
            <p:cNvSpPr/>
            <p:nvPr/>
          </p:nvSpPr>
          <p:spPr>
            <a:xfrm>
              <a:off x="2696300" y="586301"/>
              <a:ext cx="229996" cy="398669"/>
            </a:xfrm>
            <a:custGeom>
              <a:avLst/>
              <a:gdLst/>
              <a:ahLst/>
              <a:cxnLst/>
              <a:rect l="l" t="t" r="r" b="b"/>
              <a:pathLst>
                <a:path w="4707" h="8159" fill="none" extrusionOk="0">
                  <a:moveTo>
                    <a:pt x="4706" y="8159"/>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5"/>
            <p:cNvSpPr/>
            <p:nvPr/>
          </p:nvSpPr>
          <p:spPr>
            <a:xfrm>
              <a:off x="2733974" y="554247"/>
              <a:ext cx="325180" cy="326108"/>
            </a:xfrm>
            <a:custGeom>
              <a:avLst/>
              <a:gdLst/>
              <a:ahLst/>
              <a:cxnLst/>
              <a:rect l="l" t="t" r="r" b="b"/>
              <a:pathLst>
                <a:path w="6655" h="6674" fill="none" extrusionOk="0">
                  <a:moveTo>
                    <a:pt x="6655" y="66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5"/>
            <p:cNvSpPr/>
            <p:nvPr/>
          </p:nvSpPr>
          <p:spPr>
            <a:xfrm>
              <a:off x="2761288" y="513739"/>
              <a:ext cx="398718" cy="229996"/>
            </a:xfrm>
            <a:custGeom>
              <a:avLst/>
              <a:gdLst/>
              <a:ahLst/>
              <a:cxnLst/>
              <a:rect l="l" t="t" r="r" b="b"/>
              <a:pathLst>
                <a:path w="8160" h="4707" fill="none" extrusionOk="0">
                  <a:moveTo>
                    <a:pt x="8159" y="4706"/>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5"/>
            <p:cNvSpPr/>
            <p:nvPr/>
          </p:nvSpPr>
          <p:spPr>
            <a:xfrm>
              <a:off x="2777315" y="466636"/>
              <a:ext cx="444893" cy="119713"/>
            </a:xfrm>
            <a:custGeom>
              <a:avLst/>
              <a:gdLst/>
              <a:ahLst/>
              <a:cxnLst/>
              <a:rect l="l" t="t" r="r" b="b"/>
              <a:pathLst>
                <a:path w="9105" h="2450" fill="none" extrusionOk="0">
                  <a:moveTo>
                    <a:pt x="9104" y="2449"/>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5"/>
            <p:cNvSpPr/>
            <p:nvPr/>
          </p:nvSpPr>
          <p:spPr>
            <a:xfrm>
              <a:off x="2781077" y="417626"/>
              <a:ext cx="460920" cy="49"/>
            </a:xfrm>
            <a:custGeom>
              <a:avLst/>
              <a:gdLst/>
              <a:ahLst/>
              <a:cxnLst/>
              <a:rect l="l" t="t" r="r" b="b"/>
              <a:pathLst>
                <a:path w="9433" h="1" fill="none" extrusionOk="0">
                  <a:moveTo>
                    <a:pt x="9432" y="0"/>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5"/>
            <p:cNvSpPr/>
            <p:nvPr/>
          </p:nvSpPr>
          <p:spPr>
            <a:xfrm>
              <a:off x="2771696" y="249880"/>
              <a:ext cx="444844" cy="119713"/>
            </a:xfrm>
            <a:custGeom>
              <a:avLst/>
              <a:gdLst/>
              <a:ahLst/>
              <a:cxnLst/>
              <a:rect l="l" t="t" r="r" b="b"/>
              <a:pathLst>
                <a:path w="9104" h="2450" fill="none" extrusionOk="0">
                  <a:moveTo>
                    <a:pt x="9103" y="0"/>
                  </a:moveTo>
                  <a:lnTo>
                    <a:pt x="0" y="245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5"/>
            <p:cNvSpPr/>
            <p:nvPr/>
          </p:nvSpPr>
          <p:spPr>
            <a:xfrm>
              <a:off x="2750929" y="94350"/>
              <a:ext cx="398718" cy="230973"/>
            </a:xfrm>
            <a:custGeom>
              <a:avLst/>
              <a:gdLst/>
              <a:ahLst/>
              <a:cxnLst/>
              <a:rect l="l" t="t" r="r" b="b"/>
              <a:pathLst>
                <a:path w="8160" h="4727" fill="none" extrusionOk="0">
                  <a:moveTo>
                    <a:pt x="8159" y="1"/>
                  </a:moveTo>
                  <a:lnTo>
                    <a:pt x="1" y="472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5"/>
            <p:cNvSpPr/>
            <p:nvPr/>
          </p:nvSpPr>
          <p:spPr>
            <a:xfrm>
              <a:off x="2717947" y="-38508"/>
              <a:ext cx="326108" cy="326108"/>
            </a:xfrm>
            <a:custGeom>
              <a:avLst/>
              <a:gdLst/>
              <a:ahLst/>
              <a:cxnLst/>
              <a:rect l="l" t="t" r="r" b="b"/>
              <a:pathLst>
                <a:path w="6674" h="6674" fill="none" extrusionOk="0">
                  <a:moveTo>
                    <a:pt x="6674" y="0"/>
                  </a:moveTo>
                  <a:lnTo>
                    <a:pt x="1" y="667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5"/>
            <p:cNvSpPr/>
            <p:nvPr/>
          </p:nvSpPr>
          <p:spPr>
            <a:xfrm>
              <a:off x="2677439" y="-139361"/>
              <a:ext cx="229996" cy="399646"/>
            </a:xfrm>
            <a:custGeom>
              <a:avLst/>
              <a:gdLst/>
              <a:ahLst/>
              <a:cxnLst/>
              <a:rect l="l" t="t" r="r" b="b"/>
              <a:pathLst>
                <a:path w="4707" h="8179" fill="none" extrusionOk="0">
                  <a:moveTo>
                    <a:pt x="4706" y="1"/>
                  </a:moveTo>
                  <a:lnTo>
                    <a:pt x="0" y="817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5"/>
            <p:cNvSpPr/>
            <p:nvPr/>
          </p:nvSpPr>
          <p:spPr>
            <a:xfrm>
              <a:off x="2631264" y="-201563"/>
              <a:ext cx="118785" cy="444893"/>
            </a:xfrm>
            <a:custGeom>
              <a:avLst/>
              <a:gdLst/>
              <a:ahLst/>
              <a:cxnLst/>
              <a:rect l="l" t="t" r="r" b="b"/>
              <a:pathLst>
                <a:path w="2431" h="9105" fill="none" extrusionOk="0">
                  <a:moveTo>
                    <a:pt x="2430" y="1"/>
                  </a:moveTo>
                  <a:lnTo>
                    <a:pt x="0" y="910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5"/>
            <p:cNvSpPr/>
            <p:nvPr/>
          </p:nvSpPr>
          <p:spPr>
            <a:xfrm>
              <a:off x="2607712" y="-215684"/>
              <a:ext cx="62251" cy="456180"/>
            </a:xfrm>
            <a:custGeom>
              <a:avLst/>
              <a:gdLst/>
              <a:ahLst/>
              <a:cxnLst/>
              <a:rect l="l" t="t" r="r" b="b"/>
              <a:pathLst>
                <a:path w="1274" h="9336" fill="none" extrusionOk="0">
                  <a:moveTo>
                    <a:pt x="1273" y="0"/>
                  </a:moveTo>
                  <a:lnTo>
                    <a:pt x="0" y="933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5"/>
            <p:cNvSpPr/>
            <p:nvPr/>
          </p:nvSpPr>
          <p:spPr>
            <a:xfrm>
              <a:off x="2500263" y="-213779"/>
              <a:ext cx="57511" cy="457109"/>
            </a:xfrm>
            <a:custGeom>
              <a:avLst/>
              <a:gdLst/>
              <a:ahLst/>
              <a:cxnLst/>
              <a:rect l="l" t="t" r="r" b="b"/>
              <a:pathLst>
                <a:path w="1177" h="9355" fill="none" extrusionOk="0">
                  <a:moveTo>
                    <a:pt x="1" y="0"/>
                  </a:moveTo>
                  <a:lnTo>
                    <a:pt x="1177" y="935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5"/>
            <p:cNvSpPr/>
            <p:nvPr/>
          </p:nvSpPr>
          <p:spPr>
            <a:xfrm>
              <a:off x="2337208" y="-168580"/>
              <a:ext cx="174390" cy="426961"/>
            </a:xfrm>
            <a:custGeom>
              <a:avLst/>
              <a:gdLst/>
              <a:ahLst/>
              <a:cxnLst/>
              <a:rect l="l" t="t" r="r" b="b"/>
              <a:pathLst>
                <a:path w="3569" h="8738" fill="none" extrusionOk="0">
                  <a:moveTo>
                    <a:pt x="1" y="1"/>
                  </a:moveTo>
                  <a:lnTo>
                    <a:pt x="3569" y="873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5"/>
            <p:cNvSpPr/>
            <p:nvPr/>
          </p:nvSpPr>
          <p:spPr>
            <a:xfrm>
              <a:off x="2191157" y="-81849"/>
              <a:ext cx="279005" cy="366615"/>
            </a:xfrm>
            <a:custGeom>
              <a:avLst/>
              <a:gdLst/>
              <a:ahLst/>
              <a:cxnLst/>
              <a:rect l="l" t="t" r="r" b="b"/>
              <a:pathLst>
                <a:path w="5710" h="7503" fill="none" extrusionOk="0">
                  <a:moveTo>
                    <a:pt x="0" y="0"/>
                  </a:moveTo>
                  <a:lnTo>
                    <a:pt x="5709" y="750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5"/>
            <p:cNvSpPr/>
            <p:nvPr/>
          </p:nvSpPr>
          <p:spPr>
            <a:xfrm>
              <a:off x="2072420" y="39722"/>
              <a:ext cx="364759" cy="281790"/>
            </a:xfrm>
            <a:custGeom>
              <a:avLst/>
              <a:gdLst/>
              <a:ahLst/>
              <a:cxnLst/>
              <a:rect l="l" t="t" r="r" b="b"/>
              <a:pathLst>
                <a:path w="7465" h="5767" fill="none" extrusionOk="0">
                  <a:moveTo>
                    <a:pt x="0" y="0"/>
                  </a:moveTo>
                  <a:lnTo>
                    <a:pt x="7464" y="5767"/>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5"/>
            <p:cNvSpPr/>
            <p:nvPr/>
          </p:nvSpPr>
          <p:spPr>
            <a:xfrm>
              <a:off x="1989500" y="187678"/>
              <a:ext cx="425055" cy="178153"/>
            </a:xfrm>
            <a:custGeom>
              <a:avLst/>
              <a:gdLst/>
              <a:ahLst/>
              <a:cxnLst/>
              <a:rect l="l" t="t" r="r" b="b"/>
              <a:pathLst>
                <a:path w="8699" h="3646" fill="none" extrusionOk="0">
                  <a:moveTo>
                    <a:pt x="0" y="0"/>
                  </a:moveTo>
                  <a:lnTo>
                    <a:pt x="8698" y="3645"/>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5"/>
            <p:cNvSpPr/>
            <p:nvPr/>
          </p:nvSpPr>
          <p:spPr>
            <a:xfrm>
              <a:off x="1948016" y="351662"/>
              <a:ext cx="456180" cy="62251"/>
            </a:xfrm>
            <a:custGeom>
              <a:avLst/>
              <a:gdLst/>
              <a:ahLst/>
              <a:cxnLst/>
              <a:rect l="l" t="t" r="r" b="b"/>
              <a:pathLst>
                <a:path w="9336" h="1274" fill="none" extrusionOk="0">
                  <a:moveTo>
                    <a:pt x="1" y="0"/>
                  </a:moveTo>
                  <a:lnTo>
                    <a:pt x="9335" y="1273"/>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5"/>
            <p:cNvSpPr/>
            <p:nvPr/>
          </p:nvSpPr>
          <p:spPr>
            <a:xfrm>
              <a:off x="1949921" y="462824"/>
              <a:ext cx="457109" cy="58488"/>
            </a:xfrm>
            <a:custGeom>
              <a:avLst/>
              <a:gdLst/>
              <a:ahLst/>
              <a:cxnLst/>
              <a:rect l="l" t="t" r="r" b="b"/>
              <a:pathLst>
                <a:path w="9355" h="1197" fill="none" extrusionOk="0">
                  <a:moveTo>
                    <a:pt x="0" y="1197"/>
                  </a:moveTo>
                  <a:lnTo>
                    <a:pt x="9354"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5"/>
            <p:cNvSpPr/>
            <p:nvPr/>
          </p:nvSpPr>
          <p:spPr>
            <a:xfrm>
              <a:off x="1996097" y="509977"/>
              <a:ext cx="425983" cy="174390"/>
            </a:xfrm>
            <a:custGeom>
              <a:avLst/>
              <a:gdLst/>
              <a:ahLst/>
              <a:cxnLst/>
              <a:rect l="l" t="t" r="r" b="b"/>
              <a:pathLst>
                <a:path w="8718" h="3569" fill="none" extrusionOk="0">
                  <a:moveTo>
                    <a:pt x="0" y="3568"/>
                  </a:moveTo>
                  <a:lnTo>
                    <a:pt x="8718"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5"/>
            <p:cNvSpPr/>
            <p:nvPr/>
          </p:nvSpPr>
          <p:spPr>
            <a:xfrm>
              <a:off x="2081851" y="551413"/>
              <a:ext cx="367593" cy="279005"/>
            </a:xfrm>
            <a:custGeom>
              <a:avLst/>
              <a:gdLst/>
              <a:ahLst/>
              <a:cxnLst/>
              <a:rect l="l" t="t" r="r" b="b"/>
              <a:pathLst>
                <a:path w="7523" h="5710" fill="none" extrusionOk="0">
                  <a:moveTo>
                    <a:pt x="0" y="5710"/>
                  </a:moveTo>
                  <a:lnTo>
                    <a:pt x="7522"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5"/>
            <p:cNvSpPr/>
            <p:nvPr/>
          </p:nvSpPr>
          <p:spPr>
            <a:xfrm>
              <a:off x="2203422" y="584395"/>
              <a:ext cx="281790" cy="363830"/>
            </a:xfrm>
            <a:custGeom>
              <a:avLst/>
              <a:gdLst/>
              <a:ahLst/>
              <a:cxnLst/>
              <a:rect l="l" t="t" r="r" b="b"/>
              <a:pathLst>
                <a:path w="5767" h="7446" fill="none" extrusionOk="0">
                  <a:moveTo>
                    <a:pt x="0" y="7446"/>
                  </a:moveTo>
                  <a:lnTo>
                    <a:pt x="5767"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5"/>
            <p:cNvSpPr/>
            <p:nvPr/>
          </p:nvSpPr>
          <p:spPr>
            <a:xfrm>
              <a:off x="2351378" y="607018"/>
              <a:ext cx="178153" cy="424126"/>
            </a:xfrm>
            <a:custGeom>
              <a:avLst/>
              <a:gdLst/>
              <a:ahLst/>
              <a:cxnLst/>
              <a:rect l="l" t="t" r="r" b="b"/>
              <a:pathLst>
                <a:path w="3646" h="8680" fill="none" extrusionOk="0">
                  <a:moveTo>
                    <a:pt x="0" y="8680"/>
                  </a:moveTo>
                  <a:lnTo>
                    <a:pt x="3645"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5"/>
            <p:cNvSpPr/>
            <p:nvPr/>
          </p:nvSpPr>
          <p:spPr>
            <a:xfrm>
              <a:off x="2515362" y="616449"/>
              <a:ext cx="62251" cy="457109"/>
            </a:xfrm>
            <a:custGeom>
              <a:avLst/>
              <a:gdLst/>
              <a:ahLst/>
              <a:cxnLst/>
              <a:rect l="l" t="t" r="r" b="b"/>
              <a:pathLst>
                <a:path w="1274" h="9355" fill="none" extrusionOk="0">
                  <a:moveTo>
                    <a:pt x="0" y="9355"/>
                  </a:moveTo>
                  <a:lnTo>
                    <a:pt x="1273"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5"/>
            <p:cNvSpPr/>
            <p:nvPr/>
          </p:nvSpPr>
          <p:spPr>
            <a:xfrm>
              <a:off x="2626524" y="614592"/>
              <a:ext cx="58488" cy="457109"/>
            </a:xfrm>
            <a:custGeom>
              <a:avLst/>
              <a:gdLst/>
              <a:ahLst/>
              <a:cxnLst/>
              <a:rect l="l" t="t" r="r" b="b"/>
              <a:pathLst>
                <a:path w="1197" h="9355" fill="none" extrusionOk="0">
                  <a:moveTo>
                    <a:pt x="1197" y="9354"/>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5"/>
            <p:cNvSpPr/>
            <p:nvPr/>
          </p:nvSpPr>
          <p:spPr>
            <a:xfrm>
              <a:off x="2673677" y="598565"/>
              <a:ext cx="174390" cy="426961"/>
            </a:xfrm>
            <a:custGeom>
              <a:avLst/>
              <a:gdLst/>
              <a:ahLst/>
              <a:cxnLst/>
              <a:rect l="l" t="t" r="r" b="b"/>
              <a:pathLst>
                <a:path w="3569" h="8738" fill="none" extrusionOk="0">
                  <a:moveTo>
                    <a:pt x="3568" y="8737"/>
                  </a:moveTo>
                  <a:lnTo>
                    <a:pt x="0"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5"/>
            <p:cNvSpPr/>
            <p:nvPr/>
          </p:nvSpPr>
          <p:spPr>
            <a:xfrm>
              <a:off x="2715113" y="572179"/>
              <a:ext cx="279005" cy="366615"/>
            </a:xfrm>
            <a:custGeom>
              <a:avLst/>
              <a:gdLst/>
              <a:ahLst/>
              <a:cxnLst/>
              <a:rect l="l" t="t" r="r" b="b"/>
              <a:pathLst>
                <a:path w="5710" h="7503" fill="none" extrusionOk="0">
                  <a:moveTo>
                    <a:pt x="5710" y="7503"/>
                  </a:move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5"/>
            <p:cNvSpPr/>
            <p:nvPr/>
          </p:nvSpPr>
          <p:spPr>
            <a:xfrm>
              <a:off x="2748095" y="535386"/>
              <a:ext cx="364759" cy="281839"/>
            </a:xfrm>
            <a:custGeom>
              <a:avLst/>
              <a:gdLst/>
              <a:ahLst/>
              <a:cxnLst/>
              <a:rect l="l" t="t" r="r" b="b"/>
              <a:pathLst>
                <a:path w="7465" h="5768" fill="none" extrusionOk="0">
                  <a:moveTo>
                    <a:pt x="7465" y="5768"/>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5"/>
            <p:cNvSpPr/>
            <p:nvPr/>
          </p:nvSpPr>
          <p:spPr>
            <a:xfrm>
              <a:off x="2770718" y="491116"/>
              <a:ext cx="424126" cy="179081"/>
            </a:xfrm>
            <a:custGeom>
              <a:avLst/>
              <a:gdLst/>
              <a:ahLst/>
              <a:cxnLst/>
              <a:rect l="l" t="t" r="r" b="b"/>
              <a:pathLst>
                <a:path w="8680" h="3665" fill="none" extrusionOk="0">
                  <a:moveTo>
                    <a:pt x="8680" y="3665"/>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5"/>
            <p:cNvSpPr/>
            <p:nvPr/>
          </p:nvSpPr>
          <p:spPr>
            <a:xfrm>
              <a:off x="2781077" y="443035"/>
              <a:ext cx="456180" cy="62251"/>
            </a:xfrm>
            <a:custGeom>
              <a:avLst/>
              <a:gdLst/>
              <a:ahLst/>
              <a:cxnLst/>
              <a:rect l="l" t="t" r="r" b="b"/>
              <a:pathLst>
                <a:path w="9336" h="1274" fill="none" extrusionOk="0">
                  <a:moveTo>
                    <a:pt x="9336" y="1274"/>
                  </a:moveTo>
                  <a:lnTo>
                    <a:pt x="1" y="1"/>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5"/>
            <p:cNvSpPr/>
            <p:nvPr/>
          </p:nvSpPr>
          <p:spPr>
            <a:xfrm>
              <a:off x="2778292" y="335635"/>
              <a:ext cx="457109" cy="58440"/>
            </a:xfrm>
            <a:custGeom>
              <a:avLst/>
              <a:gdLst/>
              <a:ahLst/>
              <a:cxnLst/>
              <a:rect l="l" t="t" r="r" b="b"/>
              <a:pathLst>
                <a:path w="9355" h="1196" fill="none" extrusionOk="0">
                  <a:moveTo>
                    <a:pt x="9354" y="0"/>
                  </a:moveTo>
                  <a:lnTo>
                    <a:pt x="0" y="1196"/>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5"/>
            <p:cNvSpPr/>
            <p:nvPr/>
          </p:nvSpPr>
          <p:spPr>
            <a:xfrm>
              <a:off x="2763194" y="172579"/>
              <a:ext cx="426032" cy="174390"/>
            </a:xfrm>
            <a:custGeom>
              <a:avLst/>
              <a:gdLst/>
              <a:ahLst/>
              <a:cxnLst/>
              <a:rect l="l" t="t" r="r" b="b"/>
              <a:pathLst>
                <a:path w="8719" h="3569" fill="none" extrusionOk="0">
                  <a:moveTo>
                    <a:pt x="8718" y="1"/>
                  </a:moveTo>
                  <a:lnTo>
                    <a:pt x="1" y="3569"/>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5"/>
            <p:cNvSpPr/>
            <p:nvPr/>
          </p:nvSpPr>
          <p:spPr>
            <a:xfrm>
              <a:off x="2735879" y="27457"/>
              <a:ext cx="366615" cy="278076"/>
            </a:xfrm>
            <a:custGeom>
              <a:avLst/>
              <a:gdLst/>
              <a:ahLst/>
              <a:cxnLst/>
              <a:rect l="l" t="t" r="r" b="b"/>
              <a:pathLst>
                <a:path w="7503" h="5691" fill="none" extrusionOk="0">
                  <a:moveTo>
                    <a:pt x="7503" y="0"/>
                  </a:moveTo>
                  <a:lnTo>
                    <a:pt x="0" y="569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5"/>
            <p:cNvSpPr/>
            <p:nvPr/>
          </p:nvSpPr>
          <p:spPr>
            <a:xfrm>
              <a:off x="2699135" y="-91280"/>
              <a:ext cx="282767" cy="364759"/>
            </a:xfrm>
            <a:custGeom>
              <a:avLst/>
              <a:gdLst/>
              <a:ahLst/>
              <a:cxnLst/>
              <a:rect l="l" t="t" r="r" b="b"/>
              <a:pathLst>
                <a:path w="5787" h="7465" fill="none" extrusionOk="0">
                  <a:moveTo>
                    <a:pt x="5786" y="0"/>
                  </a:moveTo>
                  <a:lnTo>
                    <a:pt x="0" y="7464"/>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5"/>
            <p:cNvSpPr/>
            <p:nvPr/>
          </p:nvSpPr>
          <p:spPr>
            <a:xfrm>
              <a:off x="2655744" y="-174200"/>
              <a:ext cx="178153" cy="425055"/>
            </a:xfrm>
            <a:custGeom>
              <a:avLst/>
              <a:gdLst/>
              <a:ahLst/>
              <a:cxnLst/>
              <a:rect l="l" t="t" r="r" b="b"/>
              <a:pathLst>
                <a:path w="3646" h="8699" fill="none" extrusionOk="0">
                  <a:moveTo>
                    <a:pt x="3646" y="0"/>
                  </a:moveTo>
                  <a:lnTo>
                    <a:pt x="1" y="8698"/>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5" name="Google Shape;2845;p65"/>
          <p:cNvSpPr/>
          <p:nvPr/>
        </p:nvSpPr>
        <p:spPr>
          <a:xfrm rot="5400000" flipH="1">
            <a:off x="7369961" y="284407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5"/>
          <p:cNvSpPr/>
          <p:nvPr/>
        </p:nvSpPr>
        <p:spPr>
          <a:xfrm>
            <a:off x="2610052" y="267603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5"/>
          <p:cNvSpPr/>
          <p:nvPr/>
        </p:nvSpPr>
        <p:spPr>
          <a:xfrm>
            <a:off x="2610052" y="1537385"/>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5"/>
          <p:cNvSpPr/>
          <p:nvPr/>
        </p:nvSpPr>
        <p:spPr>
          <a:xfrm>
            <a:off x="2610052" y="381467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9" name="Google Shape;2849;p65"/>
          <p:cNvGrpSpPr/>
          <p:nvPr/>
        </p:nvGrpSpPr>
        <p:grpSpPr>
          <a:xfrm rot="10800000">
            <a:off x="-2065912" y="3101271"/>
            <a:ext cx="4000413" cy="3175881"/>
            <a:chOff x="5207925" y="-1994879"/>
            <a:chExt cx="4000413" cy="3175881"/>
          </a:xfrm>
        </p:grpSpPr>
        <p:sp>
          <p:nvSpPr>
            <p:cNvPr id="2850" name="Google Shape;2850;p65"/>
            <p:cNvSpPr/>
            <p:nvPr/>
          </p:nvSpPr>
          <p:spPr>
            <a:xfrm>
              <a:off x="5256209" y="-1994879"/>
              <a:ext cx="3952129" cy="3103920"/>
            </a:xfrm>
            <a:custGeom>
              <a:avLst/>
              <a:gdLst/>
              <a:ahLst/>
              <a:cxnLst/>
              <a:rect l="l" t="t" r="r" b="b"/>
              <a:pathLst>
                <a:path w="89954" h="70648" fill="none" extrusionOk="0">
                  <a:moveTo>
                    <a:pt x="89954" y="70647"/>
                  </a:moveTo>
                  <a:lnTo>
                    <a:pt x="1" y="70647"/>
                  </a:lnTo>
                  <a:lnTo>
                    <a:pt x="1" y="0"/>
                  </a:lnTo>
                </a:path>
              </a:pathLst>
            </a:custGeom>
            <a:solidFill>
              <a:schemeClr val="lt1"/>
            </a:solidFill>
            <a:ln w="9525" cap="flat" cmpd="sng">
              <a:solidFill>
                <a:schemeClr val="lt1"/>
              </a:solidFill>
              <a:prstDash val="solid"/>
              <a:miter lim="1928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5"/>
            <p:cNvSpPr/>
            <p:nvPr/>
          </p:nvSpPr>
          <p:spPr>
            <a:xfrm>
              <a:off x="5579917" y="1036061"/>
              <a:ext cx="144942" cy="144942"/>
            </a:xfrm>
            <a:custGeom>
              <a:avLst/>
              <a:gdLst/>
              <a:ahLst/>
              <a:cxnLst/>
              <a:rect l="l" t="t" r="r" b="b"/>
              <a:pathLst>
                <a:path w="3299" h="3299" extrusionOk="0">
                  <a:moveTo>
                    <a:pt x="0" y="1"/>
                  </a:moveTo>
                  <a:lnTo>
                    <a:pt x="0" y="3299"/>
                  </a:lnTo>
                  <a:lnTo>
                    <a:pt x="3298" y="3299"/>
                  </a:lnTo>
                  <a:lnTo>
                    <a:pt x="32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5"/>
            <p:cNvSpPr/>
            <p:nvPr/>
          </p:nvSpPr>
          <p:spPr>
            <a:xfrm>
              <a:off x="5207925" y="352772"/>
              <a:ext cx="96613" cy="394888"/>
            </a:xfrm>
            <a:custGeom>
              <a:avLst/>
              <a:gdLst/>
              <a:ahLst/>
              <a:cxnLst/>
              <a:rect l="l" t="t" r="r" b="b"/>
              <a:pathLst>
                <a:path w="2199" h="8988" extrusionOk="0">
                  <a:moveTo>
                    <a:pt x="0" y="0"/>
                  </a:moveTo>
                  <a:lnTo>
                    <a:pt x="0" y="8988"/>
                  </a:lnTo>
                  <a:lnTo>
                    <a:pt x="2199" y="8988"/>
                  </a:lnTo>
                  <a:lnTo>
                    <a:pt x="21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3" name="Google Shape;2853;p65"/>
          <p:cNvGrpSpPr/>
          <p:nvPr/>
        </p:nvGrpSpPr>
        <p:grpSpPr>
          <a:xfrm>
            <a:off x="2734961" y="1652139"/>
            <a:ext cx="299787" cy="301002"/>
            <a:chOff x="7025531" y="2456707"/>
            <a:chExt cx="337712" cy="339119"/>
          </a:xfrm>
        </p:grpSpPr>
        <p:sp>
          <p:nvSpPr>
            <p:cNvPr id="2854" name="Google Shape;2854;p65"/>
            <p:cNvSpPr/>
            <p:nvPr/>
          </p:nvSpPr>
          <p:spPr>
            <a:xfrm>
              <a:off x="7025531" y="2456707"/>
              <a:ext cx="337712" cy="287286"/>
            </a:xfrm>
            <a:custGeom>
              <a:avLst/>
              <a:gdLst/>
              <a:ahLst/>
              <a:cxnLst/>
              <a:rect l="l" t="t" r="r" b="b"/>
              <a:pathLst>
                <a:path w="11479" h="9765" extrusionOk="0">
                  <a:moveTo>
                    <a:pt x="9074" y="691"/>
                  </a:moveTo>
                  <a:lnTo>
                    <a:pt x="9074" y="4406"/>
                  </a:lnTo>
                  <a:lnTo>
                    <a:pt x="8312" y="4406"/>
                  </a:lnTo>
                  <a:lnTo>
                    <a:pt x="8312" y="691"/>
                  </a:lnTo>
                  <a:close/>
                  <a:moveTo>
                    <a:pt x="6121" y="2144"/>
                  </a:moveTo>
                  <a:lnTo>
                    <a:pt x="6121" y="5883"/>
                  </a:lnTo>
                  <a:lnTo>
                    <a:pt x="5359" y="5883"/>
                  </a:lnTo>
                  <a:lnTo>
                    <a:pt x="5359" y="2144"/>
                  </a:lnTo>
                  <a:close/>
                  <a:moveTo>
                    <a:pt x="3215" y="3620"/>
                  </a:moveTo>
                  <a:lnTo>
                    <a:pt x="3215" y="7335"/>
                  </a:lnTo>
                  <a:lnTo>
                    <a:pt x="2429" y="7335"/>
                  </a:lnTo>
                  <a:lnTo>
                    <a:pt x="2429" y="3620"/>
                  </a:lnTo>
                  <a:close/>
                  <a:moveTo>
                    <a:pt x="3215" y="7978"/>
                  </a:moveTo>
                  <a:lnTo>
                    <a:pt x="3215" y="9097"/>
                  </a:lnTo>
                  <a:lnTo>
                    <a:pt x="2429" y="9097"/>
                  </a:lnTo>
                  <a:lnTo>
                    <a:pt x="2429" y="7978"/>
                  </a:lnTo>
                  <a:close/>
                  <a:moveTo>
                    <a:pt x="6121" y="6525"/>
                  </a:moveTo>
                  <a:lnTo>
                    <a:pt x="6121" y="9097"/>
                  </a:lnTo>
                  <a:lnTo>
                    <a:pt x="5359" y="9097"/>
                  </a:lnTo>
                  <a:lnTo>
                    <a:pt x="5359" y="6525"/>
                  </a:lnTo>
                  <a:close/>
                  <a:moveTo>
                    <a:pt x="9050" y="5073"/>
                  </a:moveTo>
                  <a:lnTo>
                    <a:pt x="9050" y="9097"/>
                  </a:lnTo>
                  <a:lnTo>
                    <a:pt x="8264" y="9097"/>
                  </a:lnTo>
                  <a:lnTo>
                    <a:pt x="8264" y="5073"/>
                  </a:lnTo>
                  <a:close/>
                  <a:moveTo>
                    <a:pt x="7597" y="0"/>
                  </a:moveTo>
                  <a:lnTo>
                    <a:pt x="7597" y="9097"/>
                  </a:lnTo>
                  <a:lnTo>
                    <a:pt x="6811" y="9097"/>
                  </a:lnTo>
                  <a:lnTo>
                    <a:pt x="6811" y="1477"/>
                  </a:lnTo>
                  <a:lnTo>
                    <a:pt x="4668" y="1477"/>
                  </a:lnTo>
                  <a:lnTo>
                    <a:pt x="4668" y="9097"/>
                  </a:lnTo>
                  <a:lnTo>
                    <a:pt x="3882" y="9097"/>
                  </a:lnTo>
                  <a:lnTo>
                    <a:pt x="3882" y="2930"/>
                  </a:lnTo>
                  <a:lnTo>
                    <a:pt x="1739" y="2930"/>
                  </a:lnTo>
                  <a:lnTo>
                    <a:pt x="1739" y="9097"/>
                  </a:lnTo>
                  <a:lnTo>
                    <a:pt x="0" y="9097"/>
                  </a:lnTo>
                  <a:lnTo>
                    <a:pt x="0" y="9764"/>
                  </a:lnTo>
                  <a:lnTo>
                    <a:pt x="11479" y="9764"/>
                  </a:lnTo>
                  <a:lnTo>
                    <a:pt x="11479" y="9097"/>
                  </a:lnTo>
                  <a:lnTo>
                    <a:pt x="9740" y="9097"/>
                  </a:lnTo>
                  <a:lnTo>
                    <a:pt x="9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2855" name="Google Shape;2855;p65"/>
            <p:cNvSpPr/>
            <p:nvPr/>
          </p:nvSpPr>
          <p:spPr>
            <a:xfrm>
              <a:off x="7087871" y="2775468"/>
              <a:ext cx="42777" cy="20359"/>
            </a:xfrm>
            <a:custGeom>
              <a:avLst/>
              <a:gdLst/>
              <a:ahLst/>
              <a:cxnLst/>
              <a:rect l="l" t="t" r="r" b="b"/>
              <a:pathLst>
                <a:path w="1454" h="692" extrusionOk="0">
                  <a:moveTo>
                    <a:pt x="1" y="1"/>
                  </a:moveTo>
                  <a:lnTo>
                    <a:pt x="1" y="692"/>
                  </a:lnTo>
                  <a:lnTo>
                    <a:pt x="1454" y="692"/>
                  </a:lnTo>
                  <a:lnTo>
                    <a:pt x="1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2856" name="Google Shape;2856;p65"/>
            <p:cNvSpPr/>
            <p:nvPr/>
          </p:nvSpPr>
          <p:spPr>
            <a:xfrm>
              <a:off x="7173364" y="2775468"/>
              <a:ext cx="42747" cy="20359"/>
            </a:xfrm>
            <a:custGeom>
              <a:avLst/>
              <a:gdLst/>
              <a:ahLst/>
              <a:cxnLst/>
              <a:rect l="l" t="t" r="r" b="b"/>
              <a:pathLst>
                <a:path w="1453" h="692" extrusionOk="0">
                  <a:moveTo>
                    <a:pt x="0" y="1"/>
                  </a:moveTo>
                  <a:lnTo>
                    <a:pt x="0" y="692"/>
                  </a:lnTo>
                  <a:lnTo>
                    <a:pt x="1453" y="692"/>
                  </a:lnTo>
                  <a:lnTo>
                    <a:pt x="1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2857" name="Google Shape;2857;p65"/>
            <p:cNvSpPr/>
            <p:nvPr/>
          </p:nvSpPr>
          <p:spPr>
            <a:xfrm>
              <a:off x="7259534" y="2775468"/>
              <a:ext cx="42777" cy="20359"/>
            </a:xfrm>
            <a:custGeom>
              <a:avLst/>
              <a:gdLst/>
              <a:ahLst/>
              <a:cxnLst/>
              <a:rect l="l" t="t" r="r" b="b"/>
              <a:pathLst>
                <a:path w="1454" h="692" extrusionOk="0">
                  <a:moveTo>
                    <a:pt x="0" y="1"/>
                  </a:moveTo>
                  <a:lnTo>
                    <a:pt x="0" y="692"/>
                  </a:lnTo>
                  <a:lnTo>
                    <a:pt x="1453" y="692"/>
                  </a:lnTo>
                  <a:lnTo>
                    <a:pt x="1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grpSp>
      <p:sp>
        <p:nvSpPr>
          <p:cNvPr id="2858" name="Google Shape;2858;p65"/>
          <p:cNvSpPr/>
          <p:nvPr/>
        </p:nvSpPr>
        <p:spPr>
          <a:xfrm>
            <a:off x="2735982" y="2802781"/>
            <a:ext cx="301028" cy="301628"/>
          </a:xfrm>
          <a:custGeom>
            <a:avLst/>
            <a:gdLst/>
            <a:ahLst/>
            <a:cxnLst/>
            <a:rect l="l" t="t" r="r" b="b"/>
            <a:pathLst>
              <a:path w="11527" h="11550" extrusionOk="0">
                <a:moveTo>
                  <a:pt x="2716" y="667"/>
                </a:moveTo>
                <a:lnTo>
                  <a:pt x="2716" y="2667"/>
                </a:lnTo>
                <a:lnTo>
                  <a:pt x="715" y="2667"/>
                </a:lnTo>
                <a:lnTo>
                  <a:pt x="715" y="1667"/>
                </a:lnTo>
                <a:cubicBezTo>
                  <a:pt x="691" y="1119"/>
                  <a:pt x="1144" y="667"/>
                  <a:pt x="1715" y="667"/>
                </a:cubicBezTo>
                <a:close/>
                <a:moveTo>
                  <a:pt x="9884" y="667"/>
                </a:moveTo>
                <a:cubicBezTo>
                  <a:pt x="10431" y="667"/>
                  <a:pt x="10884" y="1119"/>
                  <a:pt x="10884" y="1667"/>
                </a:cubicBezTo>
                <a:lnTo>
                  <a:pt x="10884" y="2667"/>
                </a:lnTo>
                <a:lnTo>
                  <a:pt x="8884" y="2667"/>
                </a:lnTo>
                <a:lnTo>
                  <a:pt x="8884" y="667"/>
                </a:lnTo>
                <a:close/>
                <a:moveTo>
                  <a:pt x="5454" y="1334"/>
                </a:moveTo>
                <a:lnTo>
                  <a:pt x="5454" y="2786"/>
                </a:lnTo>
                <a:cubicBezTo>
                  <a:pt x="5454" y="4239"/>
                  <a:pt x="4264" y="5430"/>
                  <a:pt x="2811" y="5430"/>
                </a:cubicBezTo>
                <a:lnTo>
                  <a:pt x="1358" y="5430"/>
                </a:lnTo>
                <a:lnTo>
                  <a:pt x="1358" y="3358"/>
                </a:lnTo>
                <a:lnTo>
                  <a:pt x="3382" y="3358"/>
                </a:lnTo>
                <a:lnTo>
                  <a:pt x="3382" y="1334"/>
                </a:lnTo>
                <a:close/>
                <a:moveTo>
                  <a:pt x="8193" y="1334"/>
                </a:moveTo>
                <a:lnTo>
                  <a:pt x="8193" y="3358"/>
                </a:lnTo>
                <a:lnTo>
                  <a:pt x="10217" y="3358"/>
                </a:lnTo>
                <a:lnTo>
                  <a:pt x="10217" y="5430"/>
                </a:lnTo>
                <a:lnTo>
                  <a:pt x="8764" y="5430"/>
                </a:lnTo>
                <a:cubicBezTo>
                  <a:pt x="7312" y="5430"/>
                  <a:pt x="6121" y="4239"/>
                  <a:pt x="6121" y="2786"/>
                </a:cubicBezTo>
                <a:lnTo>
                  <a:pt x="6121" y="1334"/>
                </a:lnTo>
                <a:close/>
                <a:moveTo>
                  <a:pt x="5811" y="4239"/>
                </a:moveTo>
                <a:cubicBezTo>
                  <a:pt x="6121" y="4906"/>
                  <a:pt x="6645" y="5430"/>
                  <a:pt x="7336" y="5763"/>
                </a:cubicBezTo>
                <a:cubicBezTo>
                  <a:pt x="6693" y="6097"/>
                  <a:pt x="6145" y="6620"/>
                  <a:pt x="5811" y="7287"/>
                </a:cubicBezTo>
                <a:cubicBezTo>
                  <a:pt x="5502" y="6620"/>
                  <a:pt x="4954" y="6097"/>
                  <a:pt x="4311" y="5763"/>
                </a:cubicBezTo>
                <a:cubicBezTo>
                  <a:pt x="4954" y="5430"/>
                  <a:pt x="5502" y="4906"/>
                  <a:pt x="5811" y="4239"/>
                </a:cubicBezTo>
                <a:close/>
                <a:moveTo>
                  <a:pt x="2811" y="6097"/>
                </a:moveTo>
                <a:cubicBezTo>
                  <a:pt x="4264" y="6097"/>
                  <a:pt x="5454" y="7287"/>
                  <a:pt x="5454" y="8740"/>
                </a:cubicBezTo>
                <a:lnTo>
                  <a:pt x="5454" y="10193"/>
                </a:lnTo>
                <a:lnTo>
                  <a:pt x="3382" y="10193"/>
                </a:lnTo>
                <a:lnTo>
                  <a:pt x="3382" y="8145"/>
                </a:lnTo>
                <a:lnTo>
                  <a:pt x="1358" y="8145"/>
                </a:lnTo>
                <a:lnTo>
                  <a:pt x="1358" y="6097"/>
                </a:lnTo>
                <a:close/>
                <a:moveTo>
                  <a:pt x="10217" y="6097"/>
                </a:moveTo>
                <a:lnTo>
                  <a:pt x="10217" y="8168"/>
                </a:lnTo>
                <a:lnTo>
                  <a:pt x="8193" y="8168"/>
                </a:lnTo>
                <a:lnTo>
                  <a:pt x="8193" y="10193"/>
                </a:lnTo>
                <a:lnTo>
                  <a:pt x="6121" y="10193"/>
                </a:lnTo>
                <a:lnTo>
                  <a:pt x="6121" y="8740"/>
                </a:lnTo>
                <a:cubicBezTo>
                  <a:pt x="6121" y="7287"/>
                  <a:pt x="7312" y="6097"/>
                  <a:pt x="8764" y="6097"/>
                </a:cubicBezTo>
                <a:close/>
                <a:moveTo>
                  <a:pt x="2716" y="8835"/>
                </a:moveTo>
                <a:lnTo>
                  <a:pt x="2716" y="10836"/>
                </a:lnTo>
                <a:lnTo>
                  <a:pt x="1715" y="10836"/>
                </a:lnTo>
                <a:cubicBezTo>
                  <a:pt x="1168" y="10836"/>
                  <a:pt x="739" y="10383"/>
                  <a:pt x="739" y="9835"/>
                </a:cubicBezTo>
                <a:lnTo>
                  <a:pt x="739" y="8835"/>
                </a:lnTo>
                <a:close/>
                <a:moveTo>
                  <a:pt x="10884" y="8835"/>
                </a:moveTo>
                <a:lnTo>
                  <a:pt x="10884" y="9835"/>
                </a:lnTo>
                <a:cubicBezTo>
                  <a:pt x="10884" y="10383"/>
                  <a:pt x="10431" y="10836"/>
                  <a:pt x="9884" y="10836"/>
                </a:cubicBezTo>
                <a:lnTo>
                  <a:pt x="8884" y="10836"/>
                </a:lnTo>
                <a:lnTo>
                  <a:pt x="8884" y="8835"/>
                </a:lnTo>
                <a:close/>
                <a:moveTo>
                  <a:pt x="8193" y="0"/>
                </a:moveTo>
                <a:lnTo>
                  <a:pt x="8193" y="643"/>
                </a:lnTo>
                <a:lnTo>
                  <a:pt x="3382" y="643"/>
                </a:lnTo>
                <a:lnTo>
                  <a:pt x="3382" y="24"/>
                </a:lnTo>
                <a:lnTo>
                  <a:pt x="1668" y="24"/>
                </a:lnTo>
                <a:cubicBezTo>
                  <a:pt x="763" y="24"/>
                  <a:pt x="1" y="762"/>
                  <a:pt x="1" y="1691"/>
                </a:cubicBezTo>
                <a:lnTo>
                  <a:pt x="1" y="3358"/>
                </a:lnTo>
                <a:lnTo>
                  <a:pt x="668" y="3358"/>
                </a:lnTo>
                <a:lnTo>
                  <a:pt x="668" y="8168"/>
                </a:lnTo>
                <a:lnTo>
                  <a:pt x="1" y="8168"/>
                </a:lnTo>
                <a:lnTo>
                  <a:pt x="1" y="9883"/>
                </a:lnTo>
                <a:cubicBezTo>
                  <a:pt x="1" y="10788"/>
                  <a:pt x="763" y="11550"/>
                  <a:pt x="1668" y="11550"/>
                </a:cubicBezTo>
                <a:lnTo>
                  <a:pt x="3382" y="11550"/>
                </a:lnTo>
                <a:lnTo>
                  <a:pt x="3382" y="10907"/>
                </a:lnTo>
                <a:lnTo>
                  <a:pt x="8193" y="10907"/>
                </a:lnTo>
                <a:lnTo>
                  <a:pt x="8193" y="11550"/>
                </a:lnTo>
                <a:lnTo>
                  <a:pt x="9860" y="11550"/>
                </a:lnTo>
                <a:cubicBezTo>
                  <a:pt x="10789" y="11550"/>
                  <a:pt x="11527" y="10788"/>
                  <a:pt x="11527" y="9883"/>
                </a:cubicBezTo>
                <a:lnTo>
                  <a:pt x="11527" y="8216"/>
                </a:lnTo>
                <a:lnTo>
                  <a:pt x="10908" y="8216"/>
                </a:lnTo>
                <a:lnTo>
                  <a:pt x="10908" y="3358"/>
                </a:lnTo>
                <a:lnTo>
                  <a:pt x="11527" y="3358"/>
                </a:lnTo>
                <a:lnTo>
                  <a:pt x="11527" y="1667"/>
                </a:lnTo>
                <a:cubicBezTo>
                  <a:pt x="11527" y="738"/>
                  <a:pt x="10789" y="0"/>
                  <a:pt x="9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2859" name="Google Shape;2859;p65"/>
          <p:cNvSpPr/>
          <p:nvPr/>
        </p:nvSpPr>
        <p:spPr>
          <a:xfrm>
            <a:off x="2745607" y="3939942"/>
            <a:ext cx="302281" cy="302908"/>
          </a:xfrm>
          <a:custGeom>
            <a:avLst/>
            <a:gdLst/>
            <a:ahLst/>
            <a:cxnLst/>
            <a:rect l="l" t="t" r="r" b="b"/>
            <a:pathLst>
              <a:path w="11575" h="11599" extrusionOk="0">
                <a:moveTo>
                  <a:pt x="5811" y="2001"/>
                </a:moveTo>
                <a:cubicBezTo>
                  <a:pt x="6002" y="2001"/>
                  <a:pt x="6192" y="2168"/>
                  <a:pt x="6192" y="2382"/>
                </a:cubicBezTo>
                <a:cubicBezTo>
                  <a:pt x="6192" y="2597"/>
                  <a:pt x="6002" y="2763"/>
                  <a:pt x="5811" y="2763"/>
                </a:cubicBezTo>
                <a:cubicBezTo>
                  <a:pt x="5597" y="2763"/>
                  <a:pt x="5406" y="2597"/>
                  <a:pt x="5406" y="2382"/>
                </a:cubicBezTo>
                <a:cubicBezTo>
                  <a:pt x="5382" y="2168"/>
                  <a:pt x="5573" y="2001"/>
                  <a:pt x="5811" y="2001"/>
                </a:cubicBezTo>
                <a:close/>
                <a:moveTo>
                  <a:pt x="2787" y="1620"/>
                </a:moveTo>
                <a:lnTo>
                  <a:pt x="3358" y="2406"/>
                </a:lnTo>
                <a:lnTo>
                  <a:pt x="2787" y="3216"/>
                </a:lnTo>
                <a:lnTo>
                  <a:pt x="739" y="3216"/>
                </a:lnTo>
                <a:lnTo>
                  <a:pt x="739" y="1620"/>
                </a:lnTo>
                <a:close/>
                <a:moveTo>
                  <a:pt x="5811" y="5383"/>
                </a:moveTo>
                <a:cubicBezTo>
                  <a:pt x="6002" y="5383"/>
                  <a:pt x="6192" y="5574"/>
                  <a:pt x="6192" y="5788"/>
                </a:cubicBezTo>
                <a:cubicBezTo>
                  <a:pt x="6192" y="5978"/>
                  <a:pt x="6002" y="6169"/>
                  <a:pt x="5811" y="6169"/>
                </a:cubicBezTo>
                <a:cubicBezTo>
                  <a:pt x="5597" y="6169"/>
                  <a:pt x="5406" y="5978"/>
                  <a:pt x="5406" y="5788"/>
                </a:cubicBezTo>
                <a:cubicBezTo>
                  <a:pt x="5406" y="5574"/>
                  <a:pt x="5597" y="5383"/>
                  <a:pt x="5811" y="5383"/>
                </a:cubicBezTo>
                <a:close/>
                <a:moveTo>
                  <a:pt x="10860" y="4978"/>
                </a:moveTo>
                <a:lnTo>
                  <a:pt x="10860" y="6574"/>
                </a:lnTo>
                <a:lnTo>
                  <a:pt x="8812" y="6574"/>
                </a:lnTo>
                <a:lnTo>
                  <a:pt x="8240" y="5788"/>
                </a:lnTo>
                <a:lnTo>
                  <a:pt x="8812" y="4978"/>
                </a:lnTo>
                <a:close/>
                <a:moveTo>
                  <a:pt x="5811" y="8765"/>
                </a:moveTo>
                <a:cubicBezTo>
                  <a:pt x="6002" y="8765"/>
                  <a:pt x="6192" y="8931"/>
                  <a:pt x="6192" y="9146"/>
                </a:cubicBezTo>
                <a:cubicBezTo>
                  <a:pt x="6192" y="9360"/>
                  <a:pt x="6002" y="9527"/>
                  <a:pt x="5811" y="9527"/>
                </a:cubicBezTo>
                <a:cubicBezTo>
                  <a:pt x="5597" y="9527"/>
                  <a:pt x="5406" y="9360"/>
                  <a:pt x="5406" y="9146"/>
                </a:cubicBezTo>
                <a:cubicBezTo>
                  <a:pt x="5406" y="8931"/>
                  <a:pt x="5597" y="8765"/>
                  <a:pt x="5811" y="8765"/>
                </a:cubicBezTo>
                <a:close/>
                <a:moveTo>
                  <a:pt x="2787" y="8336"/>
                </a:moveTo>
                <a:lnTo>
                  <a:pt x="3358" y="9146"/>
                </a:lnTo>
                <a:lnTo>
                  <a:pt x="2787" y="9955"/>
                </a:lnTo>
                <a:lnTo>
                  <a:pt x="739" y="9955"/>
                </a:lnTo>
                <a:lnTo>
                  <a:pt x="739" y="8336"/>
                </a:lnTo>
                <a:close/>
                <a:moveTo>
                  <a:pt x="5454" y="1"/>
                </a:moveTo>
                <a:lnTo>
                  <a:pt x="5454" y="1382"/>
                </a:lnTo>
                <a:cubicBezTo>
                  <a:pt x="5120" y="1501"/>
                  <a:pt x="4882" y="1739"/>
                  <a:pt x="4763" y="2049"/>
                </a:cubicBezTo>
                <a:lnTo>
                  <a:pt x="3906" y="2049"/>
                </a:lnTo>
                <a:lnTo>
                  <a:pt x="3096" y="930"/>
                </a:lnTo>
                <a:lnTo>
                  <a:pt x="0" y="930"/>
                </a:lnTo>
                <a:lnTo>
                  <a:pt x="0" y="3906"/>
                </a:lnTo>
                <a:lnTo>
                  <a:pt x="3096" y="3906"/>
                </a:lnTo>
                <a:lnTo>
                  <a:pt x="3906" y="2763"/>
                </a:lnTo>
                <a:lnTo>
                  <a:pt x="4763" y="2763"/>
                </a:lnTo>
                <a:cubicBezTo>
                  <a:pt x="4882" y="3097"/>
                  <a:pt x="5120" y="3335"/>
                  <a:pt x="5454" y="3454"/>
                </a:cubicBezTo>
                <a:lnTo>
                  <a:pt x="5454" y="4788"/>
                </a:lnTo>
                <a:cubicBezTo>
                  <a:pt x="5025" y="4954"/>
                  <a:pt x="4692" y="5335"/>
                  <a:pt x="4692" y="5812"/>
                </a:cubicBezTo>
                <a:cubicBezTo>
                  <a:pt x="4692" y="6288"/>
                  <a:pt x="5001" y="6669"/>
                  <a:pt x="5454" y="6812"/>
                </a:cubicBezTo>
                <a:lnTo>
                  <a:pt x="5454" y="8169"/>
                </a:lnTo>
                <a:cubicBezTo>
                  <a:pt x="5120" y="8288"/>
                  <a:pt x="4882" y="8526"/>
                  <a:pt x="4763" y="8836"/>
                </a:cubicBezTo>
                <a:lnTo>
                  <a:pt x="3906" y="8836"/>
                </a:lnTo>
                <a:lnTo>
                  <a:pt x="3096" y="7717"/>
                </a:lnTo>
                <a:lnTo>
                  <a:pt x="0" y="7717"/>
                </a:lnTo>
                <a:lnTo>
                  <a:pt x="0" y="10694"/>
                </a:lnTo>
                <a:lnTo>
                  <a:pt x="3096" y="10694"/>
                </a:lnTo>
                <a:lnTo>
                  <a:pt x="3906" y="9551"/>
                </a:lnTo>
                <a:lnTo>
                  <a:pt x="4763" y="9551"/>
                </a:lnTo>
                <a:cubicBezTo>
                  <a:pt x="4882" y="9884"/>
                  <a:pt x="5120" y="10122"/>
                  <a:pt x="5454" y="10241"/>
                </a:cubicBezTo>
                <a:lnTo>
                  <a:pt x="5454" y="11599"/>
                </a:lnTo>
                <a:lnTo>
                  <a:pt x="6121" y="11599"/>
                </a:lnTo>
                <a:lnTo>
                  <a:pt x="6121" y="10241"/>
                </a:lnTo>
                <a:cubicBezTo>
                  <a:pt x="6549" y="10098"/>
                  <a:pt x="6883" y="9717"/>
                  <a:pt x="6883" y="9217"/>
                </a:cubicBezTo>
                <a:cubicBezTo>
                  <a:pt x="6883" y="8741"/>
                  <a:pt x="6573" y="8360"/>
                  <a:pt x="6121" y="8217"/>
                </a:cubicBezTo>
                <a:lnTo>
                  <a:pt x="6121" y="6883"/>
                </a:lnTo>
                <a:cubicBezTo>
                  <a:pt x="6454" y="6764"/>
                  <a:pt x="6692" y="6526"/>
                  <a:pt x="6811" y="6193"/>
                </a:cubicBezTo>
                <a:lnTo>
                  <a:pt x="7669" y="6193"/>
                </a:lnTo>
                <a:lnTo>
                  <a:pt x="8478" y="7312"/>
                </a:lnTo>
                <a:lnTo>
                  <a:pt x="11574" y="7312"/>
                </a:lnTo>
                <a:lnTo>
                  <a:pt x="11574" y="4335"/>
                </a:lnTo>
                <a:lnTo>
                  <a:pt x="8454" y="4335"/>
                </a:lnTo>
                <a:lnTo>
                  <a:pt x="8454" y="4288"/>
                </a:lnTo>
                <a:lnTo>
                  <a:pt x="7645" y="5407"/>
                </a:lnTo>
                <a:lnTo>
                  <a:pt x="6811" y="5407"/>
                </a:lnTo>
                <a:cubicBezTo>
                  <a:pt x="6692" y="5097"/>
                  <a:pt x="6454" y="4859"/>
                  <a:pt x="6121" y="4740"/>
                </a:cubicBezTo>
                <a:lnTo>
                  <a:pt x="6121" y="3406"/>
                </a:lnTo>
                <a:cubicBezTo>
                  <a:pt x="6549" y="3240"/>
                  <a:pt x="6883" y="2859"/>
                  <a:pt x="6883" y="2382"/>
                </a:cubicBezTo>
                <a:cubicBezTo>
                  <a:pt x="6883" y="1906"/>
                  <a:pt x="6573" y="1525"/>
                  <a:pt x="6121" y="1382"/>
                </a:cubicBezTo>
                <a:lnTo>
                  <a:pt x="61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6F7"/>
              </a:solidFill>
            </a:endParaRPr>
          </a:p>
        </p:txBody>
      </p:sp>
      <p:sp>
        <p:nvSpPr>
          <p:cNvPr id="2860" name="Google Shape;2860;p65"/>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5"/>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5">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5">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5">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84"/>
                                        </p:tgtEl>
                                        <p:attrNameLst>
                                          <p:attrName>style.visibility</p:attrName>
                                        </p:attrNameLst>
                                      </p:cBhvr>
                                      <p:to>
                                        <p:strVal val="visible"/>
                                      </p:to>
                                    </p:set>
                                    <p:anim calcmode="lin" valueType="num">
                                      <p:cBhvr additive="base">
                                        <p:cTn id="7" dur="1000"/>
                                        <p:tgtEl>
                                          <p:spTgt spid="2784"/>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2791"/>
                                        </p:tgtEl>
                                        <p:attrNameLst>
                                          <p:attrName>style.visibility</p:attrName>
                                        </p:attrNameLst>
                                      </p:cBhvr>
                                      <p:to>
                                        <p:strVal val="visible"/>
                                      </p:to>
                                    </p:set>
                                    <p:anim calcmode="lin" valueType="num">
                                      <p:cBhvr additive="base">
                                        <p:cTn id="10" dur="1000"/>
                                        <p:tgtEl>
                                          <p:spTgt spid="2791"/>
                                        </p:tgtEl>
                                        <p:attrNameLst>
                                          <p:attrName>ppt_x</p:attrName>
                                        </p:attrNameLst>
                                      </p:cBhvr>
                                      <p:tavLst>
                                        <p:tav tm="0">
                                          <p:val>
                                            <p:strVal val="#ppt_x+1"/>
                                          </p:val>
                                        </p:tav>
                                        <p:tav tm="100000">
                                          <p:val>
                                            <p:strVal val="#ppt_x"/>
                                          </p:val>
                                        </p:tav>
                                      </p:tavLst>
                                    </p:anim>
                                  </p:childTnLst>
                                </p:cTn>
                              </p:par>
                              <p:par>
                                <p:cTn id="11" presetID="8" presetClass="emph" presetSubtype="0" fill="hold" nodeType="withEffect">
                                  <p:stCondLst>
                                    <p:cond delay="0"/>
                                  </p:stCondLst>
                                  <p:childTnLst>
                                    <p:animRot by="-21600000">
                                      <p:cBhvr>
                                        <p:cTn id="12" dur="1000" fill="hold"/>
                                        <p:tgtEl>
                                          <p:spTgt spid="2845"/>
                                        </p:tgtEl>
                                        <p:attrNameLst>
                                          <p:attrName>r</p:attrName>
                                        </p:attrNameLst>
                                      </p:cBhvr>
                                    </p:animRot>
                                  </p:childTnLst>
                                </p:cTn>
                              </p:par>
                              <p:par>
                                <p:cTn id="13" presetID="10" presetClass="entr" presetSubtype="0" fill="hold" nodeType="withEffect">
                                  <p:stCondLst>
                                    <p:cond delay="0"/>
                                  </p:stCondLst>
                                  <p:childTnLst>
                                    <p:set>
                                      <p:cBhvr>
                                        <p:cTn id="14" dur="1" fill="hold">
                                          <p:stCondLst>
                                            <p:cond delay="0"/>
                                          </p:stCondLst>
                                        </p:cTn>
                                        <p:tgtEl>
                                          <p:spTgt spid="2785"/>
                                        </p:tgtEl>
                                        <p:attrNameLst>
                                          <p:attrName>style.visibility</p:attrName>
                                        </p:attrNameLst>
                                      </p:cBhvr>
                                      <p:to>
                                        <p:strVal val="visible"/>
                                      </p:to>
                                    </p:set>
                                    <p:animEffect transition="in" filter="fade">
                                      <p:cBhvr>
                                        <p:cTn id="15" dur="1000"/>
                                        <p:tgtEl>
                                          <p:spTgt spid="2785"/>
                                        </p:tgtEl>
                                      </p:cBhvr>
                                    </p:animEffect>
                                  </p:childTnLst>
                                </p:cTn>
                              </p:par>
                              <p:par>
                                <p:cTn id="16" presetID="10" presetClass="entr" presetSubtype="0" fill="hold" nodeType="withEffect">
                                  <p:stCondLst>
                                    <p:cond delay="0"/>
                                  </p:stCondLst>
                                  <p:childTnLst>
                                    <p:set>
                                      <p:cBhvr>
                                        <p:cTn id="17" dur="1" fill="hold">
                                          <p:stCondLst>
                                            <p:cond delay="0"/>
                                          </p:stCondLst>
                                        </p:cTn>
                                        <p:tgtEl>
                                          <p:spTgt spid="2786"/>
                                        </p:tgtEl>
                                        <p:attrNameLst>
                                          <p:attrName>style.visibility</p:attrName>
                                        </p:attrNameLst>
                                      </p:cBhvr>
                                      <p:to>
                                        <p:strVal val="visible"/>
                                      </p:to>
                                    </p:set>
                                    <p:animEffect transition="in" filter="fade">
                                      <p:cBhvr>
                                        <p:cTn id="18" dur="1000"/>
                                        <p:tgtEl>
                                          <p:spTgt spid="2786"/>
                                        </p:tgtEl>
                                      </p:cBhvr>
                                    </p:animEffect>
                                  </p:childTnLst>
                                </p:cTn>
                              </p:par>
                              <p:par>
                                <p:cTn id="19" presetID="10" presetClass="entr" presetSubtype="0" fill="hold" nodeType="withEffect">
                                  <p:stCondLst>
                                    <p:cond delay="0"/>
                                  </p:stCondLst>
                                  <p:childTnLst>
                                    <p:set>
                                      <p:cBhvr>
                                        <p:cTn id="20" dur="1" fill="hold">
                                          <p:stCondLst>
                                            <p:cond delay="0"/>
                                          </p:stCondLst>
                                        </p:cTn>
                                        <p:tgtEl>
                                          <p:spTgt spid="2787"/>
                                        </p:tgtEl>
                                        <p:attrNameLst>
                                          <p:attrName>style.visibility</p:attrName>
                                        </p:attrNameLst>
                                      </p:cBhvr>
                                      <p:to>
                                        <p:strVal val="visible"/>
                                      </p:to>
                                    </p:set>
                                    <p:animEffect transition="in" filter="fade">
                                      <p:cBhvr>
                                        <p:cTn id="21" dur="1000"/>
                                        <p:tgtEl>
                                          <p:spTgt spid="2787"/>
                                        </p:tgtEl>
                                      </p:cBhvr>
                                    </p:animEffect>
                                  </p:childTnLst>
                                </p:cTn>
                              </p:par>
                              <p:par>
                                <p:cTn id="22" presetID="10" presetClass="entr" presetSubtype="0" fill="hold" nodeType="withEffect">
                                  <p:stCondLst>
                                    <p:cond delay="0"/>
                                  </p:stCondLst>
                                  <p:childTnLst>
                                    <p:set>
                                      <p:cBhvr>
                                        <p:cTn id="23" dur="1" fill="hold">
                                          <p:stCondLst>
                                            <p:cond delay="0"/>
                                          </p:stCondLst>
                                        </p:cTn>
                                        <p:tgtEl>
                                          <p:spTgt spid="2788"/>
                                        </p:tgtEl>
                                        <p:attrNameLst>
                                          <p:attrName>style.visibility</p:attrName>
                                        </p:attrNameLst>
                                      </p:cBhvr>
                                      <p:to>
                                        <p:strVal val="visible"/>
                                      </p:to>
                                    </p:set>
                                    <p:animEffect transition="in" filter="fade">
                                      <p:cBhvr>
                                        <p:cTn id="24" dur="1000"/>
                                        <p:tgtEl>
                                          <p:spTgt spid="2788"/>
                                        </p:tgtEl>
                                      </p:cBhvr>
                                    </p:animEffect>
                                  </p:childTnLst>
                                </p:cTn>
                              </p:par>
                              <p:par>
                                <p:cTn id="25" presetID="10" presetClass="entr" presetSubtype="0" fill="hold" nodeType="withEffect">
                                  <p:stCondLst>
                                    <p:cond delay="0"/>
                                  </p:stCondLst>
                                  <p:childTnLst>
                                    <p:set>
                                      <p:cBhvr>
                                        <p:cTn id="26" dur="1" fill="hold">
                                          <p:stCondLst>
                                            <p:cond delay="0"/>
                                          </p:stCondLst>
                                        </p:cTn>
                                        <p:tgtEl>
                                          <p:spTgt spid="2789"/>
                                        </p:tgtEl>
                                        <p:attrNameLst>
                                          <p:attrName>style.visibility</p:attrName>
                                        </p:attrNameLst>
                                      </p:cBhvr>
                                      <p:to>
                                        <p:strVal val="visible"/>
                                      </p:to>
                                    </p:set>
                                    <p:animEffect transition="in" filter="fade">
                                      <p:cBhvr>
                                        <p:cTn id="27" dur="1000"/>
                                        <p:tgtEl>
                                          <p:spTgt spid="2789"/>
                                        </p:tgtEl>
                                      </p:cBhvr>
                                    </p:animEffect>
                                  </p:childTnLst>
                                </p:cTn>
                              </p:par>
                              <p:par>
                                <p:cTn id="28" presetID="10" presetClass="entr" presetSubtype="0" fill="hold" nodeType="withEffect">
                                  <p:stCondLst>
                                    <p:cond delay="0"/>
                                  </p:stCondLst>
                                  <p:childTnLst>
                                    <p:set>
                                      <p:cBhvr>
                                        <p:cTn id="29" dur="1" fill="hold">
                                          <p:stCondLst>
                                            <p:cond delay="0"/>
                                          </p:stCondLst>
                                        </p:cTn>
                                        <p:tgtEl>
                                          <p:spTgt spid="2790"/>
                                        </p:tgtEl>
                                        <p:attrNameLst>
                                          <p:attrName>style.visibility</p:attrName>
                                        </p:attrNameLst>
                                      </p:cBhvr>
                                      <p:to>
                                        <p:strVal val="visible"/>
                                      </p:to>
                                    </p:set>
                                    <p:animEffect transition="in" filter="fade">
                                      <p:cBhvr>
                                        <p:cTn id="30" dur="1000"/>
                                        <p:tgtEl>
                                          <p:spTgt spid="2790"/>
                                        </p:tgtEl>
                                      </p:cBhvr>
                                    </p:animEffect>
                                  </p:childTnLst>
                                </p:cTn>
                              </p:par>
                              <p:par>
                                <p:cTn id="31" presetID="23" presetClass="entr" presetSubtype="16" fill="hold" nodeType="withEffect">
                                  <p:stCondLst>
                                    <p:cond delay="0"/>
                                  </p:stCondLst>
                                  <p:childTnLst>
                                    <p:set>
                                      <p:cBhvr>
                                        <p:cTn id="32" dur="1" fill="hold">
                                          <p:stCondLst>
                                            <p:cond delay="0"/>
                                          </p:stCondLst>
                                        </p:cTn>
                                        <p:tgtEl>
                                          <p:spTgt spid="2846"/>
                                        </p:tgtEl>
                                        <p:attrNameLst>
                                          <p:attrName>style.visibility</p:attrName>
                                        </p:attrNameLst>
                                      </p:cBhvr>
                                      <p:to>
                                        <p:strVal val="visible"/>
                                      </p:to>
                                    </p:set>
                                    <p:anim calcmode="lin" valueType="num">
                                      <p:cBhvr additive="base">
                                        <p:cTn id="33" dur="1000"/>
                                        <p:tgtEl>
                                          <p:spTgt spid="2846"/>
                                        </p:tgtEl>
                                        <p:attrNameLst>
                                          <p:attrName>ppt_w</p:attrName>
                                        </p:attrNameLst>
                                      </p:cBhvr>
                                      <p:tavLst>
                                        <p:tav tm="0">
                                          <p:val>
                                            <p:strVal val="0"/>
                                          </p:val>
                                        </p:tav>
                                        <p:tav tm="100000">
                                          <p:val>
                                            <p:strVal val="#ppt_w"/>
                                          </p:val>
                                        </p:tav>
                                      </p:tavLst>
                                    </p:anim>
                                    <p:anim calcmode="lin" valueType="num">
                                      <p:cBhvr additive="base">
                                        <p:cTn id="34" dur="1000"/>
                                        <p:tgtEl>
                                          <p:spTgt spid="2846"/>
                                        </p:tgtEl>
                                        <p:attrNameLst>
                                          <p:attrName>ppt_h</p:attrName>
                                        </p:attrNameLst>
                                      </p:cBhvr>
                                      <p:tavLst>
                                        <p:tav tm="0">
                                          <p:val>
                                            <p:strVal val="0"/>
                                          </p:val>
                                        </p:tav>
                                        <p:tav tm="100000">
                                          <p:val>
                                            <p:strVal val="#ppt_h"/>
                                          </p:val>
                                        </p:tav>
                                      </p:tavLst>
                                    </p:anim>
                                  </p:childTnLst>
                                </p:cTn>
                              </p:par>
                              <p:par>
                                <p:cTn id="35" presetID="23" presetClass="entr" presetSubtype="16" fill="hold" nodeType="withEffect">
                                  <p:stCondLst>
                                    <p:cond delay="0"/>
                                  </p:stCondLst>
                                  <p:childTnLst>
                                    <p:set>
                                      <p:cBhvr>
                                        <p:cTn id="36" dur="1" fill="hold">
                                          <p:stCondLst>
                                            <p:cond delay="0"/>
                                          </p:stCondLst>
                                        </p:cTn>
                                        <p:tgtEl>
                                          <p:spTgt spid="2848"/>
                                        </p:tgtEl>
                                        <p:attrNameLst>
                                          <p:attrName>style.visibility</p:attrName>
                                        </p:attrNameLst>
                                      </p:cBhvr>
                                      <p:to>
                                        <p:strVal val="visible"/>
                                      </p:to>
                                    </p:set>
                                    <p:anim calcmode="lin" valueType="num">
                                      <p:cBhvr additive="base">
                                        <p:cTn id="37" dur="1000"/>
                                        <p:tgtEl>
                                          <p:spTgt spid="2848"/>
                                        </p:tgtEl>
                                        <p:attrNameLst>
                                          <p:attrName>ppt_w</p:attrName>
                                        </p:attrNameLst>
                                      </p:cBhvr>
                                      <p:tavLst>
                                        <p:tav tm="0">
                                          <p:val>
                                            <p:strVal val="0"/>
                                          </p:val>
                                        </p:tav>
                                        <p:tav tm="100000">
                                          <p:val>
                                            <p:strVal val="#ppt_w"/>
                                          </p:val>
                                        </p:tav>
                                      </p:tavLst>
                                    </p:anim>
                                    <p:anim calcmode="lin" valueType="num">
                                      <p:cBhvr additive="base">
                                        <p:cTn id="38" dur="1000"/>
                                        <p:tgtEl>
                                          <p:spTgt spid="2848"/>
                                        </p:tgtEl>
                                        <p:attrNameLst>
                                          <p:attrName>ppt_h</p:attrName>
                                        </p:attrNameLst>
                                      </p:cBhvr>
                                      <p:tavLst>
                                        <p:tav tm="0">
                                          <p:val>
                                            <p:strVal val="0"/>
                                          </p:val>
                                        </p:tav>
                                        <p:tav tm="100000">
                                          <p:val>
                                            <p:strVal val="#ppt_h"/>
                                          </p:val>
                                        </p:tav>
                                      </p:tavLst>
                                    </p:anim>
                                  </p:childTnLst>
                                </p:cTn>
                              </p:par>
                              <p:par>
                                <p:cTn id="39" presetID="23" presetClass="entr" presetSubtype="16" fill="hold" nodeType="withEffect">
                                  <p:stCondLst>
                                    <p:cond delay="0"/>
                                  </p:stCondLst>
                                  <p:childTnLst>
                                    <p:set>
                                      <p:cBhvr>
                                        <p:cTn id="40" dur="1" fill="hold">
                                          <p:stCondLst>
                                            <p:cond delay="0"/>
                                          </p:stCondLst>
                                        </p:cTn>
                                        <p:tgtEl>
                                          <p:spTgt spid="2847"/>
                                        </p:tgtEl>
                                        <p:attrNameLst>
                                          <p:attrName>style.visibility</p:attrName>
                                        </p:attrNameLst>
                                      </p:cBhvr>
                                      <p:to>
                                        <p:strVal val="visible"/>
                                      </p:to>
                                    </p:set>
                                    <p:anim calcmode="lin" valueType="num">
                                      <p:cBhvr additive="base">
                                        <p:cTn id="41" dur="1000"/>
                                        <p:tgtEl>
                                          <p:spTgt spid="2847"/>
                                        </p:tgtEl>
                                        <p:attrNameLst>
                                          <p:attrName>ppt_w</p:attrName>
                                        </p:attrNameLst>
                                      </p:cBhvr>
                                      <p:tavLst>
                                        <p:tav tm="0">
                                          <p:val>
                                            <p:strVal val="0"/>
                                          </p:val>
                                        </p:tav>
                                        <p:tav tm="100000">
                                          <p:val>
                                            <p:strVal val="#ppt_w"/>
                                          </p:val>
                                        </p:tav>
                                      </p:tavLst>
                                    </p:anim>
                                    <p:anim calcmode="lin" valueType="num">
                                      <p:cBhvr additive="base">
                                        <p:cTn id="42" dur="1000"/>
                                        <p:tgtEl>
                                          <p:spTgt spid="2847"/>
                                        </p:tgtEl>
                                        <p:attrNameLst>
                                          <p:attrName>ppt_h</p:attrName>
                                        </p:attrNameLst>
                                      </p:cBhvr>
                                      <p:tavLst>
                                        <p:tav tm="0">
                                          <p:val>
                                            <p:strVal val="0"/>
                                          </p:val>
                                        </p:tav>
                                        <p:tav tm="100000">
                                          <p:val>
                                            <p:strVal val="#ppt_h"/>
                                          </p:val>
                                        </p:tav>
                                      </p:tavLst>
                                    </p:anim>
                                  </p:childTnLst>
                                </p:cTn>
                              </p:par>
                              <p:par>
                                <p:cTn id="43" presetID="10" presetClass="entr" presetSubtype="0" fill="hold" nodeType="withEffect">
                                  <p:stCondLst>
                                    <p:cond delay="0"/>
                                  </p:stCondLst>
                                  <p:childTnLst>
                                    <p:set>
                                      <p:cBhvr>
                                        <p:cTn id="44" dur="1" fill="hold">
                                          <p:stCondLst>
                                            <p:cond delay="0"/>
                                          </p:stCondLst>
                                        </p:cTn>
                                        <p:tgtEl>
                                          <p:spTgt spid="2853"/>
                                        </p:tgtEl>
                                        <p:attrNameLst>
                                          <p:attrName>style.visibility</p:attrName>
                                        </p:attrNameLst>
                                      </p:cBhvr>
                                      <p:to>
                                        <p:strVal val="visible"/>
                                      </p:to>
                                    </p:set>
                                    <p:animEffect transition="in" filter="fade">
                                      <p:cBhvr>
                                        <p:cTn id="45" dur="1000"/>
                                        <p:tgtEl>
                                          <p:spTgt spid="2853"/>
                                        </p:tgtEl>
                                      </p:cBhvr>
                                    </p:animEffect>
                                  </p:childTnLst>
                                </p:cTn>
                              </p:par>
                              <p:par>
                                <p:cTn id="46" presetID="10" presetClass="entr" presetSubtype="0" fill="hold" nodeType="withEffect">
                                  <p:stCondLst>
                                    <p:cond delay="0"/>
                                  </p:stCondLst>
                                  <p:childTnLst>
                                    <p:set>
                                      <p:cBhvr>
                                        <p:cTn id="47" dur="1" fill="hold">
                                          <p:stCondLst>
                                            <p:cond delay="0"/>
                                          </p:stCondLst>
                                        </p:cTn>
                                        <p:tgtEl>
                                          <p:spTgt spid="2858"/>
                                        </p:tgtEl>
                                        <p:attrNameLst>
                                          <p:attrName>style.visibility</p:attrName>
                                        </p:attrNameLst>
                                      </p:cBhvr>
                                      <p:to>
                                        <p:strVal val="visible"/>
                                      </p:to>
                                    </p:set>
                                    <p:animEffect transition="in" filter="fade">
                                      <p:cBhvr>
                                        <p:cTn id="48" dur="1000"/>
                                        <p:tgtEl>
                                          <p:spTgt spid="2858"/>
                                        </p:tgtEl>
                                      </p:cBhvr>
                                    </p:animEffect>
                                  </p:childTnLst>
                                </p:cTn>
                              </p:par>
                              <p:par>
                                <p:cTn id="49" presetID="10" presetClass="entr" presetSubtype="0" fill="hold" nodeType="withEffect">
                                  <p:stCondLst>
                                    <p:cond delay="0"/>
                                  </p:stCondLst>
                                  <p:childTnLst>
                                    <p:set>
                                      <p:cBhvr>
                                        <p:cTn id="50" dur="1" fill="hold">
                                          <p:stCondLst>
                                            <p:cond delay="0"/>
                                          </p:stCondLst>
                                        </p:cTn>
                                        <p:tgtEl>
                                          <p:spTgt spid="2859"/>
                                        </p:tgtEl>
                                        <p:attrNameLst>
                                          <p:attrName>style.visibility</p:attrName>
                                        </p:attrNameLst>
                                      </p:cBhvr>
                                      <p:to>
                                        <p:strVal val="visible"/>
                                      </p:to>
                                    </p:set>
                                    <p:animEffect transition="in" filter="fade">
                                      <p:cBhvr>
                                        <p:cTn id="51" dur="1000"/>
                                        <p:tgtEl>
                                          <p:spTgt spid="2859"/>
                                        </p:tgtEl>
                                      </p:cBhvr>
                                    </p:animEffect>
                                  </p:childTnLst>
                                </p:cTn>
                              </p:par>
                              <p:par>
                                <p:cTn id="52" presetID="10" presetClass="entr" presetSubtype="0" fill="hold" nodeType="withEffect">
                                  <p:stCondLst>
                                    <p:cond delay="0"/>
                                  </p:stCondLst>
                                  <p:childTnLst>
                                    <p:set>
                                      <p:cBhvr>
                                        <p:cTn id="53" dur="1" fill="hold">
                                          <p:stCondLst>
                                            <p:cond delay="0"/>
                                          </p:stCondLst>
                                        </p:cTn>
                                        <p:tgtEl>
                                          <p:spTgt spid="2860"/>
                                        </p:tgtEl>
                                        <p:attrNameLst>
                                          <p:attrName>style.visibility</p:attrName>
                                        </p:attrNameLst>
                                      </p:cBhvr>
                                      <p:to>
                                        <p:strVal val="visible"/>
                                      </p:to>
                                    </p:set>
                                    <p:animEffect transition="in" filter="fade">
                                      <p:cBhvr>
                                        <p:cTn id="54" dur="1000"/>
                                        <p:tgtEl>
                                          <p:spTgt spid="2860"/>
                                        </p:tgtEl>
                                      </p:cBhvr>
                                    </p:animEffect>
                                  </p:childTnLst>
                                </p:cTn>
                              </p:par>
                              <p:par>
                                <p:cTn id="55" presetID="10" presetClass="entr" presetSubtype="0" fill="hold" nodeType="withEffect">
                                  <p:stCondLst>
                                    <p:cond delay="0"/>
                                  </p:stCondLst>
                                  <p:childTnLst>
                                    <p:set>
                                      <p:cBhvr>
                                        <p:cTn id="56" dur="1" fill="hold">
                                          <p:stCondLst>
                                            <p:cond delay="0"/>
                                          </p:stCondLst>
                                        </p:cTn>
                                        <p:tgtEl>
                                          <p:spTgt spid="2861"/>
                                        </p:tgtEl>
                                        <p:attrNameLst>
                                          <p:attrName>style.visibility</p:attrName>
                                        </p:attrNameLst>
                                      </p:cBhvr>
                                      <p:to>
                                        <p:strVal val="visible"/>
                                      </p:to>
                                    </p:set>
                                    <p:animEffect transition="in" filter="fade">
                                      <p:cBhvr>
                                        <p:cTn id="57" dur="1000"/>
                                        <p:tgtEl>
                                          <p:spTgt spid="2861"/>
                                        </p:tgtEl>
                                      </p:cBhvr>
                                    </p:animEffect>
                                  </p:childTnLst>
                                </p:cTn>
                              </p:par>
                              <p:par>
                                <p:cTn id="58" presetID="10" presetClass="entr" presetSubtype="0" fill="hold" nodeType="withEffect">
                                  <p:stCondLst>
                                    <p:cond delay="0"/>
                                  </p:stCondLst>
                                  <p:childTnLst>
                                    <p:set>
                                      <p:cBhvr>
                                        <p:cTn id="59" dur="1" fill="hold">
                                          <p:stCondLst>
                                            <p:cond delay="0"/>
                                          </p:stCondLst>
                                        </p:cTn>
                                        <p:tgtEl>
                                          <p:spTgt spid="2862"/>
                                        </p:tgtEl>
                                        <p:attrNameLst>
                                          <p:attrName>style.visibility</p:attrName>
                                        </p:attrNameLst>
                                      </p:cBhvr>
                                      <p:to>
                                        <p:strVal val="visible"/>
                                      </p:to>
                                    </p:set>
                                    <p:animEffect transition="in" filter="fade">
                                      <p:cBhvr>
                                        <p:cTn id="60" dur="1000"/>
                                        <p:tgtEl>
                                          <p:spTgt spid="2862"/>
                                        </p:tgtEl>
                                      </p:cBhvr>
                                    </p:animEffect>
                                  </p:childTnLst>
                                </p:cTn>
                              </p:par>
                              <p:par>
                                <p:cTn id="61" presetID="10" presetClass="entr" presetSubtype="0" fill="hold" nodeType="withEffect">
                                  <p:stCondLst>
                                    <p:cond delay="0"/>
                                  </p:stCondLst>
                                  <p:childTnLst>
                                    <p:set>
                                      <p:cBhvr>
                                        <p:cTn id="62" dur="1" fill="hold">
                                          <p:stCondLst>
                                            <p:cond delay="0"/>
                                          </p:stCondLst>
                                        </p:cTn>
                                        <p:tgtEl>
                                          <p:spTgt spid="2863"/>
                                        </p:tgtEl>
                                        <p:attrNameLst>
                                          <p:attrName>style.visibility</p:attrName>
                                        </p:attrNameLst>
                                      </p:cBhvr>
                                      <p:to>
                                        <p:strVal val="visible"/>
                                      </p:to>
                                    </p:set>
                                    <p:animEffect transition="in" filter="fade">
                                      <p:cBhvr>
                                        <p:cTn id="63" dur="1000"/>
                                        <p:tgtEl>
                                          <p:spTgt spid="2863"/>
                                        </p:tgtEl>
                                      </p:cBhvr>
                                    </p:animEffect>
                                  </p:childTnLst>
                                </p:cTn>
                              </p:par>
                              <p:par>
                                <p:cTn id="64" presetID="10" presetClass="entr" presetSubtype="0" fill="hold" nodeType="withEffect">
                                  <p:stCondLst>
                                    <p:cond delay="0"/>
                                  </p:stCondLst>
                                  <p:childTnLst>
                                    <p:set>
                                      <p:cBhvr>
                                        <p:cTn id="65" dur="1" fill="hold">
                                          <p:stCondLst>
                                            <p:cond delay="0"/>
                                          </p:stCondLst>
                                        </p:cTn>
                                        <p:tgtEl>
                                          <p:spTgt spid="2864"/>
                                        </p:tgtEl>
                                        <p:attrNameLst>
                                          <p:attrName>style.visibility</p:attrName>
                                        </p:attrNameLst>
                                      </p:cBhvr>
                                      <p:to>
                                        <p:strVal val="visible"/>
                                      </p:to>
                                    </p:set>
                                    <p:animEffect transition="in" filter="fade">
                                      <p:cBhvr>
                                        <p:cTn id="66" dur="1000"/>
                                        <p:tgtEl>
                                          <p:spTgt spid="2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8"/>
        <p:cNvGrpSpPr/>
        <p:nvPr/>
      </p:nvGrpSpPr>
      <p:grpSpPr>
        <a:xfrm>
          <a:off x="0" y="0"/>
          <a:ext cx="0" cy="0"/>
          <a:chOff x="0" y="0"/>
          <a:chExt cx="0" cy="0"/>
        </a:xfrm>
      </p:grpSpPr>
      <p:sp>
        <p:nvSpPr>
          <p:cNvPr id="2869" name="Google Shape;2869;p66"/>
          <p:cNvSpPr txBox="1">
            <a:spLocks noGrp="1"/>
          </p:cNvSpPr>
          <p:nvPr>
            <p:ph type="subTitle" idx="1"/>
          </p:nvPr>
        </p:nvSpPr>
        <p:spPr>
          <a:xfrm>
            <a:off x="4874072" y="3821141"/>
            <a:ext cx="2040000" cy="35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Fundraising</a:t>
            </a:r>
            <a:endParaRPr/>
          </a:p>
        </p:txBody>
      </p:sp>
      <p:sp>
        <p:nvSpPr>
          <p:cNvPr id="2870" name="Google Shape;2870;p66"/>
          <p:cNvSpPr txBox="1">
            <a:spLocks noGrp="1"/>
          </p:cNvSpPr>
          <p:nvPr>
            <p:ph type="subTitle" idx="2"/>
          </p:nvPr>
        </p:nvSpPr>
        <p:spPr>
          <a:xfrm>
            <a:off x="4874053" y="4083223"/>
            <a:ext cx="2040000" cy="5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2871" name="Google Shape;2871;p66"/>
          <p:cNvSpPr txBox="1">
            <a:spLocks noGrp="1"/>
          </p:cNvSpPr>
          <p:nvPr>
            <p:ph type="subTitle" idx="5"/>
          </p:nvPr>
        </p:nvSpPr>
        <p:spPr>
          <a:xfrm>
            <a:off x="4874072" y="2007179"/>
            <a:ext cx="2040000" cy="3549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Portals</a:t>
            </a:r>
            <a:endParaRPr/>
          </a:p>
        </p:txBody>
      </p:sp>
      <p:sp>
        <p:nvSpPr>
          <p:cNvPr id="2872" name="Google Shape;2872;p66"/>
          <p:cNvSpPr txBox="1">
            <a:spLocks noGrp="1"/>
          </p:cNvSpPr>
          <p:nvPr>
            <p:ph type="subTitle" idx="6"/>
          </p:nvPr>
        </p:nvSpPr>
        <p:spPr>
          <a:xfrm>
            <a:off x="4874053" y="2269265"/>
            <a:ext cx="2040000" cy="5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2873" name="Google Shape;2873;p66"/>
          <p:cNvSpPr txBox="1">
            <a:spLocks noGrp="1"/>
          </p:cNvSpPr>
          <p:nvPr>
            <p:ph type="subTitle" idx="3"/>
          </p:nvPr>
        </p:nvSpPr>
        <p:spPr>
          <a:xfrm>
            <a:off x="2229956" y="3821141"/>
            <a:ext cx="2040000" cy="3549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Foundations</a:t>
            </a:r>
            <a:endParaRPr/>
          </a:p>
        </p:txBody>
      </p:sp>
      <p:sp>
        <p:nvSpPr>
          <p:cNvPr id="2874" name="Google Shape;2874;p66"/>
          <p:cNvSpPr txBox="1">
            <a:spLocks noGrp="1"/>
          </p:cNvSpPr>
          <p:nvPr>
            <p:ph type="subTitle" idx="4"/>
          </p:nvPr>
        </p:nvSpPr>
        <p:spPr>
          <a:xfrm>
            <a:off x="2229928" y="4083223"/>
            <a:ext cx="2040000" cy="5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2875" name="Google Shape;2875;p66"/>
          <p:cNvSpPr txBox="1">
            <a:spLocks noGrp="1"/>
          </p:cNvSpPr>
          <p:nvPr>
            <p:ph type="title"/>
          </p:nvPr>
        </p:nvSpPr>
        <p:spPr>
          <a:xfrm>
            <a:off x="715500" y="538250"/>
            <a:ext cx="7713000" cy="420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t>FUNDRAISING CHANNELS</a:t>
            </a:r>
            <a:endParaRPr/>
          </a:p>
        </p:txBody>
      </p:sp>
      <p:sp>
        <p:nvSpPr>
          <p:cNvPr id="2876" name="Google Shape;2876;p66"/>
          <p:cNvSpPr txBox="1">
            <a:spLocks noGrp="1"/>
          </p:cNvSpPr>
          <p:nvPr>
            <p:ph type="subTitle" idx="7"/>
          </p:nvPr>
        </p:nvSpPr>
        <p:spPr>
          <a:xfrm>
            <a:off x="2229956" y="2007179"/>
            <a:ext cx="2040000" cy="3549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
              <a:t>Calls</a:t>
            </a:r>
            <a:endParaRPr/>
          </a:p>
        </p:txBody>
      </p:sp>
      <p:sp>
        <p:nvSpPr>
          <p:cNvPr id="2877" name="Google Shape;2877;p66"/>
          <p:cNvSpPr txBox="1">
            <a:spLocks noGrp="1"/>
          </p:cNvSpPr>
          <p:nvPr>
            <p:ph type="subTitle" idx="8"/>
          </p:nvPr>
        </p:nvSpPr>
        <p:spPr>
          <a:xfrm>
            <a:off x="2229928" y="2269265"/>
            <a:ext cx="2040000" cy="5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2878" name="Google Shape;2878;p66"/>
          <p:cNvSpPr/>
          <p:nvPr/>
        </p:nvSpPr>
        <p:spPr>
          <a:xfrm>
            <a:off x="2972179" y="126133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6"/>
          <p:cNvSpPr/>
          <p:nvPr/>
        </p:nvSpPr>
        <p:spPr>
          <a:xfrm>
            <a:off x="2972204" y="307528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6"/>
          <p:cNvSpPr/>
          <p:nvPr/>
        </p:nvSpPr>
        <p:spPr>
          <a:xfrm>
            <a:off x="5616299" y="1261338"/>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6"/>
          <p:cNvSpPr/>
          <p:nvPr/>
        </p:nvSpPr>
        <p:spPr>
          <a:xfrm>
            <a:off x="5616324" y="3075283"/>
            <a:ext cx="555517" cy="554294"/>
          </a:xfrm>
          <a:custGeom>
            <a:avLst/>
            <a:gdLst/>
            <a:ahLst/>
            <a:cxnLst/>
            <a:rect l="l" t="t" r="r" b="b"/>
            <a:pathLst>
              <a:path w="11362" h="11337" extrusionOk="0">
                <a:moveTo>
                  <a:pt x="11362" y="5668"/>
                </a:moveTo>
                <a:cubicBezTo>
                  <a:pt x="11362" y="8798"/>
                  <a:pt x="8823" y="11337"/>
                  <a:pt x="5669" y="11337"/>
                </a:cubicBezTo>
                <a:cubicBezTo>
                  <a:pt x="2539" y="11337"/>
                  <a:pt x="1" y="8798"/>
                  <a:pt x="1" y="5668"/>
                </a:cubicBezTo>
                <a:cubicBezTo>
                  <a:pt x="1" y="2539"/>
                  <a:pt x="2539" y="0"/>
                  <a:pt x="5669" y="0"/>
                </a:cubicBezTo>
                <a:cubicBezTo>
                  <a:pt x="8823" y="0"/>
                  <a:pt x="11362" y="2539"/>
                  <a:pt x="11362" y="56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2" name="Google Shape;2882;p66"/>
          <p:cNvGrpSpPr/>
          <p:nvPr/>
        </p:nvGrpSpPr>
        <p:grpSpPr>
          <a:xfrm>
            <a:off x="3094994" y="3197485"/>
            <a:ext cx="309925" cy="309899"/>
            <a:chOff x="4168661" y="6184550"/>
            <a:chExt cx="309925" cy="309899"/>
          </a:xfrm>
        </p:grpSpPr>
        <p:sp>
          <p:nvSpPr>
            <p:cNvPr id="2883" name="Google Shape;2883;p66"/>
            <p:cNvSpPr/>
            <p:nvPr/>
          </p:nvSpPr>
          <p:spPr>
            <a:xfrm>
              <a:off x="4168661" y="6184550"/>
              <a:ext cx="309925" cy="309899"/>
            </a:xfrm>
            <a:custGeom>
              <a:avLst/>
              <a:gdLst/>
              <a:ahLst/>
              <a:cxnLst/>
              <a:rect l="l" t="t" r="r" b="b"/>
              <a:pathLst>
                <a:path w="11599" h="11598" extrusionOk="0">
                  <a:moveTo>
                    <a:pt x="5454" y="667"/>
                  </a:moveTo>
                  <a:lnTo>
                    <a:pt x="5454" y="4096"/>
                  </a:lnTo>
                  <a:lnTo>
                    <a:pt x="667" y="4096"/>
                  </a:lnTo>
                  <a:lnTo>
                    <a:pt x="667" y="667"/>
                  </a:lnTo>
                  <a:close/>
                  <a:moveTo>
                    <a:pt x="10908" y="667"/>
                  </a:moveTo>
                  <a:lnTo>
                    <a:pt x="10908" y="4096"/>
                  </a:lnTo>
                  <a:lnTo>
                    <a:pt x="6145" y="4096"/>
                  </a:lnTo>
                  <a:lnTo>
                    <a:pt x="6145" y="667"/>
                  </a:lnTo>
                  <a:close/>
                  <a:moveTo>
                    <a:pt x="5454" y="4763"/>
                  </a:moveTo>
                  <a:lnTo>
                    <a:pt x="5454" y="10907"/>
                  </a:lnTo>
                  <a:lnTo>
                    <a:pt x="667" y="10907"/>
                  </a:lnTo>
                  <a:lnTo>
                    <a:pt x="667" y="4763"/>
                  </a:lnTo>
                  <a:close/>
                  <a:moveTo>
                    <a:pt x="10908" y="4763"/>
                  </a:moveTo>
                  <a:lnTo>
                    <a:pt x="10908" y="10907"/>
                  </a:lnTo>
                  <a:lnTo>
                    <a:pt x="6145" y="10907"/>
                  </a:lnTo>
                  <a:lnTo>
                    <a:pt x="6145" y="4763"/>
                  </a:lnTo>
                  <a:close/>
                  <a:moveTo>
                    <a:pt x="1" y="0"/>
                  </a:moveTo>
                  <a:lnTo>
                    <a:pt x="1" y="11598"/>
                  </a:lnTo>
                  <a:lnTo>
                    <a:pt x="11598" y="11598"/>
                  </a:lnTo>
                  <a:lnTo>
                    <a:pt x="115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6"/>
            <p:cNvSpPr/>
            <p:nvPr/>
          </p:nvSpPr>
          <p:spPr>
            <a:xfrm>
              <a:off x="4217665" y="6224630"/>
              <a:ext cx="65571" cy="54749"/>
            </a:xfrm>
            <a:custGeom>
              <a:avLst/>
              <a:gdLst/>
              <a:ahLst/>
              <a:cxnLst/>
              <a:rect l="l" t="t" r="r" b="b"/>
              <a:pathLst>
                <a:path w="2454" h="2049" extrusionOk="0">
                  <a:moveTo>
                    <a:pt x="1953" y="1"/>
                  </a:moveTo>
                  <a:lnTo>
                    <a:pt x="881" y="1072"/>
                  </a:lnTo>
                  <a:lnTo>
                    <a:pt x="500" y="691"/>
                  </a:lnTo>
                  <a:lnTo>
                    <a:pt x="0" y="1168"/>
                  </a:lnTo>
                  <a:lnTo>
                    <a:pt x="881" y="2049"/>
                  </a:lnTo>
                  <a:lnTo>
                    <a:pt x="2453" y="477"/>
                  </a:lnTo>
                  <a:lnTo>
                    <a:pt x="19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6"/>
            <p:cNvSpPr/>
            <p:nvPr/>
          </p:nvSpPr>
          <p:spPr>
            <a:xfrm>
              <a:off x="4371652" y="6223348"/>
              <a:ext cx="49646" cy="49672"/>
            </a:xfrm>
            <a:custGeom>
              <a:avLst/>
              <a:gdLst/>
              <a:ahLst/>
              <a:cxnLst/>
              <a:rect l="l" t="t" r="r" b="b"/>
              <a:pathLst>
                <a:path w="1858" h="1859" extrusionOk="0">
                  <a:moveTo>
                    <a:pt x="477" y="1"/>
                  </a:moveTo>
                  <a:lnTo>
                    <a:pt x="0" y="477"/>
                  </a:lnTo>
                  <a:lnTo>
                    <a:pt x="453" y="930"/>
                  </a:lnTo>
                  <a:lnTo>
                    <a:pt x="0" y="1358"/>
                  </a:lnTo>
                  <a:lnTo>
                    <a:pt x="477" y="1859"/>
                  </a:lnTo>
                  <a:lnTo>
                    <a:pt x="929" y="1406"/>
                  </a:lnTo>
                  <a:lnTo>
                    <a:pt x="1382" y="1859"/>
                  </a:lnTo>
                  <a:lnTo>
                    <a:pt x="1858" y="1358"/>
                  </a:lnTo>
                  <a:lnTo>
                    <a:pt x="1405" y="930"/>
                  </a:lnTo>
                  <a:lnTo>
                    <a:pt x="1858" y="477"/>
                  </a:lnTo>
                  <a:lnTo>
                    <a:pt x="1382" y="1"/>
                  </a:lnTo>
                  <a:lnTo>
                    <a:pt x="929" y="430"/>
                  </a:lnTo>
                  <a:lnTo>
                    <a:pt x="4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6"/>
            <p:cNvSpPr/>
            <p:nvPr/>
          </p:nvSpPr>
          <p:spPr>
            <a:xfrm>
              <a:off x="4241205" y="6330254"/>
              <a:ext cx="54749" cy="18490"/>
            </a:xfrm>
            <a:custGeom>
              <a:avLst/>
              <a:gdLst/>
              <a:ahLst/>
              <a:cxnLst/>
              <a:rect l="l" t="t" r="r" b="b"/>
              <a:pathLst>
                <a:path w="2049" h="692" extrusionOk="0">
                  <a:moveTo>
                    <a:pt x="0" y="1"/>
                  </a:moveTo>
                  <a:lnTo>
                    <a:pt x="0" y="691"/>
                  </a:lnTo>
                  <a:lnTo>
                    <a:pt x="2048" y="691"/>
                  </a:lnTo>
                  <a:lnTo>
                    <a:pt x="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6"/>
            <p:cNvSpPr/>
            <p:nvPr/>
          </p:nvSpPr>
          <p:spPr>
            <a:xfrm>
              <a:off x="4204920" y="6330254"/>
              <a:ext cx="18490" cy="18490"/>
            </a:xfrm>
            <a:custGeom>
              <a:avLst/>
              <a:gdLst/>
              <a:ahLst/>
              <a:cxnLst/>
              <a:rect l="l" t="t" r="r" b="b"/>
              <a:pathLst>
                <a:path w="692" h="692" extrusionOk="0">
                  <a:moveTo>
                    <a:pt x="1" y="1"/>
                  </a:moveTo>
                  <a:lnTo>
                    <a:pt x="1" y="691"/>
                  </a:lnTo>
                  <a:lnTo>
                    <a:pt x="692" y="691"/>
                  </a:lnTo>
                  <a:lnTo>
                    <a:pt x="6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6"/>
            <p:cNvSpPr/>
            <p:nvPr/>
          </p:nvSpPr>
          <p:spPr>
            <a:xfrm>
              <a:off x="4241205" y="6366540"/>
              <a:ext cx="45825" cy="18464"/>
            </a:xfrm>
            <a:custGeom>
              <a:avLst/>
              <a:gdLst/>
              <a:ahLst/>
              <a:cxnLst/>
              <a:rect l="l" t="t" r="r" b="b"/>
              <a:pathLst>
                <a:path w="1715" h="691" extrusionOk="0">
                  <a:moveTo>
                    <a:pt x="0" y="0"/>
                  </a:moveTo>
                  <a:lnTo>
                    <a:pt x="0" y="691"/>
                  </a:lnTo>
                  <a:lnTo>
                    <a:pt x="1715" y="691"/>
                  </a:lnTo>
                  <a:lnTo>
                    <a:pt x="1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6"/>
            <p:cNvSpPr/>
            <p:nvPr/>
          </p:nvSpPr>
          <p:spPr>
            <a:xfrm>
              <a:off x="4204920" y="6366540"/>
              <a:ext cx="18490" cy="18464"/>
            </a:xfrm>
            <a:custGeom>
              <a:avLst/>
              <a:gdLst/>
              <a:ahLst/>
              <a:cxnLst/>
              <a:rect l="l" t="t" r="r" b="b"/>
              <a:pathLst>
                <a:path w="692" h="691" extrusionOk="0">
                  <a:moveTo>
                    <a:pt x="1" y="0"/>
                  </a:moveTo>
                  <a:lnTo>
                    <a:pt x="1" y="691"/>
                  </a:lnTo>
                  <a:lnTo>
                    <a:pt x="692" y="691"/>
                  </a:lnTo>
                  <a:lnTo>
                    <a:pt x="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6"/>
            <p:cNvSpPr/>
            <p:nvPr/>
          </p:nvSpPr>
          <p:spPr>
            <a:xfrm>
              <a:off x="4241205" y="6403440"/>
              <a:ext cx="54749" cy="17849"/>
            </a:xfrm>
            <a:custGeom>
              <a:avLst/>
              <a:gdLst/>
              <a:ahLst/>
              <a:cxnLst/>
              <a:rect l="l" t="t" r="r" b="b"/>
              <a:pathLst>
                <a:path w="2049" h="668" extrusionOk="0">
                  <a:moveTo>
                    <a:pt x="0" y="0"/>
                  </a:moveTo>
                  <a:lnTo>
                    <a:pt x="0" y="667"/>
                  </a:lnTo>
                  <a:lnTo>
                    <a:pt x="2048" y="667"/>
                  </a:lnTo>
                  <a:lnTo>
                    <a:pt x="2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6"/>
            <p:cNvSpPr/>
            <p:nvPr/>
          </p:nvSpPr>
          <p:spPr>
            <a:xfrm>
              <a:off x="4204920" y="6403440"/>
              <a:ext cx="18490" cy="17849"/>
            </a:xfrm>
            <a:custGeom>
              <a:avLst/>
              <a:gdLst/>
              <a:ahLst/>
              <a:cxnLst/>
              <a:rect l="l" t="t" r="r" b="b"/>
              <a:pathLst>
                <a:path w="692" h="668" extrusionOk="0">
                  <a:moveTo>
                    <a:pt x="1" y="0"/>
                  </a:moveTo>
                  <a:lnTo>
                    <a:pt x="1" y="667"/>
                  </a:lnTo>
                  <a:lnTo>
                    <a:pt x="692" y="667"/>
                  </a:lnTo>
                  <a:lnTo>
                    <a:pt x="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6"/>
            <p:cNvSpPr/>
            <p:nvPr/>
          </p:nvSpPr>
          <p:spPr>
            <a:xfrm>
              <a:off x="4387551" y="6330254"/>
              <a:ext cx="54749" cy="18490"/>
            </a:xfrm>
            <a:custGeom>
              <a:avLst/>
              <a:gdLst/>
              <a:ahLst/>
              <a:cxnLst/>
              <a:rect l="l" t="t" r="r" b="b"/>
              <a:pathLst>
                <a:path w="2049" h="692" extrusionOk="0">
                  <a:moveTo>
                    <a:pt x="1" y="1"/>
                  </a:moveTo>
                  <a:lnTo>
                    <a:pt x="1" y="691"/>
                  </a:lnTo>
                  <a:lnTo>
                    <a:pt x="2049" y="691"/>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6"/>
            <p:cNvSpPr/>
            <p:nvPr/>
          </p:nvSpPr>
          <p:spPr>
            <a:xfrm>
              <a:off x="4350651" y="6330254"/>
              <a:ext cx="18490" cy="18490"/>
            </a:xfrm>
            <a:custGeom>
              <a:avLst/>
              <a:gdLst/>
              <a:ahLst/>
              <a:cxnLst/>
              <a:rect l="l" t="t" r="r" b="b"/>
              <a:pathLst>
                <a:path w="692" h="692" extrusionOk="0">
                  <a:moveTo>
                    <a:pt x="0" y="1"/>
                  </a:moveTo>
                  <a:lnTo>
                    <a:pt x="0" y="691"/>
                  </a:lnTo>
                  <a:lnTo>
                    <a:pt x="691" y="691"/>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6"/>
            <p:cNvSpPr/>
            <p:nvPr/>
          </p:nvSpPr>
          <p:spPr>
            <a:xfrm>
              <a:off x="4387551" y="6366540"/>
              <a:ext cx="45210" cy="18464"/>
            </a:xfrm>
            <a:custGeom>
              <a:avLst/>
              <a:gdLst/>
              <a:ahLst/>
              <a:cxnLst/>
              <a:rect l="l" t="t" r="r" b="b"/>
              <a:pathLst>
                <a:path w="1692" h="691" extrusionOk="0">
                  <a:moveTo>
                    <a:pt x="1" y="0"/>
                  </a:moveTo>
                  <a:lnTo>
                    <a:pt x="1" y="691"/>
                  </a:lnTo>
                  <a:lnTo>
                    <a:pt x="1692" y="691"/>
                  </a:lnTo>
                  <a:lnTo>
                    <a:pt x="1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6"/>
            <p:cNvSpPr/>
            <p:nvPr/>
          </p:nvSpPr>
          <p:spPr>
            <a:xfrm>
              <a:off x="4350651" y="6366540"/>
              <a:ext cx="18490" cy="18464"/>
            </a:xfrm>
            <a:custGeom>
              <a:avLst/>
              <a:gdLst/>
              <a:ahLst/>
              <a:cxnLst/>
              <a:rect l="l" t="t" r="r" b="b"/>
              <a:pathLst>
                <a:path w="692" h="691" extrusionOk="0">
                  <a:moveTo>
                    <a:pt x="0" y="0"/>
                  </a:moveTo>
                  <a:lnTo>
                    <a:pt x="0" y="691"/>
                  </a:lnTo>
                  <a:lnTo>
                    <a:pt x="691" y="691"/>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6"/>
            <p:cNvSpPr/>
            <p:nvPr/>
          </p:nvSpPr>
          <p:spPr>
            <a:xfrm>
              <a:off x="4387551" y="6403440"/>
              <a:ext cx="54749" cy="17849"/>
            </a:xfrm>
            <a:custGeom>
              <a:avLst/>
              <a:gdLst/>
              <a:ahLst/>
              <a:cxnLst/>
              <a:rect l="l" t="t" r="r" b="b"/>
              <a:pathLst>
                <a:path w="2049" h="668" extrusionOk="0">
                  <a:moveTo>
                    <a:pt x="1" y="0"/>
                  </a:moveTo>
                  <a:lnTo>
                    <a:pt x="1" y="667"/>
                  </a:lnTo>
                  <a:lnTo>
                    <a:pt x="2049" y="667"/>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6"/>
            <p:cNvSpPr/>
            <p:nvPr/>
          </p:nvSpPr>
          <p:spPr>
            <a:xfrm>
              <a:off x="4350651" y="6403440"/>
              <a:ext cx="18490" cy="17849"/>
            </a:xfrm>
            <a:custGeom>
              <a:avLst/>
              <a:gdLst/>
              <a:ahLst/>
              <a:cxnLst/>
              <a:rect l="l" t="t" r="r" b="b"/>
              <a:pathLst>
                <a:path w="692" h="668" extrusionOk="0">
                  <a:moveTo>
                    <a:pt x="0" y="0"/>
                  </a:moveTo>
                  <a:lnTo>
                    <a:pt x="0" y="667"/>
                  </a:lnTo>
                  <a:lnTo>
                    <a:pt x="691" y="667"/>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6"/>
            <p:cNvSpPr/>
            <p:nvPr/>
          </p:nvSpPr>
          <p:spPr>
            <a:xfrm>
              <a:off x="4387551" y="6439699"/>
              <a:ext cx="36312" cy="18490"/>
            </a:xfrm>
            <a:custGeom>
              <a:avLst/>
              <a:gdLst/>
              <a:ahLst/>
              <a:cxnLst/>
              <a:rect l="l" t="t" r="r" b="b"/>
              <a:pathLst>
                <a:path w="1359" h="692" extrusionOk="0">
                  <a:moveTo>
                    <a:pt x="1" y="1"/>
                  </a:moveTo>
                  <a:lnTo>
                    <a:pt x="1" y="691"/>
                  </a:lnTo>
                  <a:lnTo>
                    <a:pt x="1358" y="691"/>
                  </a:lnTo>
                  <a:lnTo>
                    <a:pt x="13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6"/>
            <p:cNvSpPr/>
            <p:nvPr/>
          </p:nvSpPr>
          <p:spPr>
            <a:xfrm>
              <a:off x="4350651" y="6439699"/>
              <a:ext cx="18490" cy="18490"/>
            </a:xfrm>
            <a:custGeom>
              <a:avLst/>
              <a:gdLst/>
              <a:ahLst/>
              <a:cxnLst/>
              <a:rect l="l" t="t" r="r" b="b"/>
              <a:pathLst>
                <a:path w="692" h="692" extrusionOk="0">
                  <a:moveTo>
                    <a:pt x="0" y="1"/>
                  </a:moveTo>
                  <a:lnTo>
                    <a:pt x="0" y="691"/>
                  </a:lnTo>
                  <a:lnTo>
                    <a:pt x="691" y="691"/>
                  </a:lnTo>
                  <a:lnTo>
                    <a:pt x="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0" name="Google Shape;2900;p66"/>
          <p:cNvGrpSpPr/>
          <p:nvPr/>
        </p:nvGrpSpPr>
        <p:grpSpPr>
          <a:xfrm>
            <a:off x="5757262" y="3197142"/>
            <a:ext cx="273640" cy="310567"/>
            <a:chOff x="4178841" y="5730845"/>
            <a:chExt cx="273640" cy="310567"/>
          </a:xfrm>
        </p:grpSpPr>
        <p:sp>
          <p:nvSpPr>
            <p:cNvPr id="2901" name="Google Shape;2901;p66"/>
            <p:cNvSpPr/>
            <p:nvPr/>
          </p:nvSpPr>
          <p:spPr>
            <a:xfrm>
              <a:off x="4178841" y="5730845"/>
              <a:ext cx="273640" cy="310567"/>
            </a:xfrm>
            <a:custGeom>
              <a:avLst/>
              <a:gdLst/>
              <a:ahLst/>
              <a:cxnLst/>
              <a:rect l="l" t="t" r="r" b="b"/>
              <a:pathLst>
                <a:path w="10241" h="11623" extrusionOk="0">
                  <a:moveTo>
                    <a:pt x="7502" y="1168"/>
                  </a:moveTo>
                  <a:lnTo>
                    <a:pt x="9074" y="2739"/>
                  </a:lnTo>
                  <a:lnTo>
                    <a:pt x="7502" y="2739"/>
                  </a:lnTo>
                  <a:lnTo>
                    <a:pt x="7502" y="1168"/>
                  </a:lnTo>
                  <a:close/>
                  <a:moveTo>
                    <a:pt x="6811" y="691"/>
                  </a:moveTo>
                  <a:lnTo>
                    <a:pt x="6811" y="3406"/>
                  </a:lnTo>
                  <a:lnTo>
                    <a:pt x="9550" y="3406"/>
                  </a:lnTo>
                  <a:lnTo>
                    <a:pt x="9550" y="10931"/>
                  </a:lnTo>
                  <a:lnTo>
                    <a:pt x="667" y="10931"/>
                  </a:lnTo>
                  <a:lnTo>
                    <a:pt x="667" y="691"/>
                  </a:lnTo>
                  <a:close/>
                  <a:moveTo>
                    <a:pt x="1" y="1"/>
                  </a:moveTo>
                  <a:lnTo>
                    <a:pt x="1" y="11622"/>
                  </a:lnTo>
                  <a:lnTo>
                    <a:pt x="10241" y="11622"/>
                  </a:lnTo>
                  <a:lnTo>
                    <a:pt x="10241" y="2930"/>
                  </a:lnTo>
                  <a:lnTo>
                    <a:pt x="73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6"/>
            <p:cNvSpPr/>
            <p:nvPr/>
          </p:nvSpPr>
          <p:spPr>
            <a:xfrm>
              <a:off x="4215100" y="5767130"/>
              <a:ext cx="127935" cy="54749"/>
            </a:xfrm>
            <a:custGeom>
              <a:avLst/>
              <a:gdLst/>
              <a:ahLst/>
              <a:cxnLst/>
              <a:rect l="l" t="t" r="r" b="b"/>
              <a:pathLst>
                <a:path w="4788" h="2049" extrusionOk="0">
                  <a:moveTo>
                    <a:pt x="4097" y="691"/>
                  </a:moveTo>
                  <a:lnTo>
                    <a:pt x="4097" y="1381"/>
                  </a:lnTo>
                  <a:lnTo>
                    <a:pt x="692" y="1381"/>
                  </a:lnTo>
                  <a:lnTo>
                    <a:pt x="692" y="691"/>
                  </a:lnTo>
                  <a:close/>
                  <a:moveTo>
                    <a:pt x="1" y="0"/>
                  </a:moveTo>
                  <a:lnTo>
                    <a:pt x="1" y="2048"/>
                  </a:lnTo>
                  <a:lnTo>
                    <a:pt x="4788" y="2048"/>
                  </a:lnTo>
                  <a:lnTo>
                    <a:pt x="47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6"/>
            <p:cNvSpPr/>
            <p:nvPr/>
          </p:nvSpPr>
          <p:spPr>
            <a:xfrm>
              <a:off x="4215100" y="5840290"/>
              <a:ext cx="201121" cy="164194"/>
            </a:xfrm>
            <a:custGeom>
              <a:avLst/>
              <a:gdLst/>
              <a:ahLst/>
              <a:cxnLst/>
              <a:rect l="l" t="t" r="r" b="b"/>
              <a:pathLst>
                <a:path w="7527" h="6145" extrusionOk="0">
                  <a:moveTo>
                    <a:pt x="1" y="1"/>
                  </a:moveTo>
                  <a:lnTo>
                    <a:pt x="1" y="691"/>
                  </a:lnTo>
                  <a:lnTo>
                    <a:pt x="692" y="691"/>
                  </a:lnTo>
                  <a:lnTo>
                    <a:pt x="692" y="1358"/>
                  </a:lnTo>
                  <a:lnTo>
                    <a:pt x="1" y="1358"/>
                  </a:lnTo>
                  <a:lnTo>
                    <a:pt x="1" y="2049"/>
                  </a:lnTo>
                  <a:lnTo>
                    <a:pt x="692" y="2049"/>
                  </a:lnTo>
                  <a:lnTo>
                    <a:pt x="692" y="2739"/>
                  </a:lnTo>
                  <a:lnTo>
                    <a:pt x="1" y="2739"/>
                  </a:lnTo>
                  <a:lnTo>
                    <a:pt x="1" y="3406"/>
                  </a:lnTo>
                  <a:lnTo>
                    <a:pt x="692" y="3406"/>
                  </a:lnTo>
                  <a:lnTo>
                    <a:pt x="692" y="4097"/>
                  </a:lnTo>
                  <a:lnTo>
                    <a:pt x="1" y="4097"/>
                  </a:lnTo>
                  <a:lnTo>
                    <a:pt x="1" y="4787"/>
                  </a:lnTo>
                  <a:lnTo>
                    <a:pt x="692" y="4787"/>
                  </a:lnTo>
                  <a:lnTo>
                    <a:pt x="692" y="5478"/>
                  </a:lnTo>
                  <a:lnTo>
                    <a:pt x="1382" y="5478"/>
                  </a:lnTo>
                  <a:lnTo>
                    <a:pt x="1382" y="6145"/>
                  </a:lnTo>
                  <a:lnTo>
                    <a:pt x="2049" y="6145"/>
                  </a:lnTo>
                  <a:lnTo>
                    <a:pt x="2049" y="5478"/>
                  </a:lnTo>
                  <a:lnTo>
                    <a:pt x="2740" y="5478"/>
                  </a:lnTo>
                  <a:lnTo>
                    <a:pt x="2740" y="6145"/>
                  </a:lnTo>
                  <a:lnTo>
                    <a:pt x="3430" y="6145"/>
                  </a:lnTo>
                  <a:lnTo>
                    <a:pt x="3430" y="5478"/>
                  </a:lnTo>
                  <a:lnTo>
                    <a:pt x="4097" y="5478"/>
                  </a:lnTo>
                  <a:lnTo>
                    <a:pt x="4097" y="6145"/>
                  </a:lnTo>
                  <a:lnTo>
                    <a:pt x="4788" y="6145"/>
                  </a:lnTo>
                  <a:lnTo>
                    <a:pt x="4788" y="5478"/>
                  </a:lnTo>
                  <a:lnTo>
                    <a:pt x="5478" y="5478"/>
                  </a:lnTo>
                  <a:lnTo>
                    <a:pt x="5478" y="6145"/>
                  </a:lnTo>
                  <a:lnTo>
                    <a:pt x="6169" y="6145"/>
                  </a:lnTo>
                  <a:lnTo>
                    <a:pt x="6169" y="5478"/>
                  </a:lnTo>
                  <a:lnTo>
                    <a:pt x="6836" y="5478"/>
                  </a:lnTo>
                  <a:lnTo>
                    <a:pt x="6836" y="6145"/>
                  </a:lnTo>
                  <a:lnTo>
                    <a:pt x="7526" y="6145"/>
                  </a:lnTo>
                  <a:lnTo>
                    <a:pt x="7526" y="4787"/>
                  </a:lnTo>
                  <a:lnTo>
                    <a:pt x="1859" y="4787"/>
                  </a:lnTo>
                  <a:lnTo>
                    <a:pt x="3240" y="3406"/>
                  </a:lnTo>
                  <a:lnTo>
                    <a:pt x="4597" y="3406"/>
                  </a:lnTo>
                  <a:lnTo>
                    <a:pt x="6836" y="1168"/>
                  </a:lnTo>
                  <a:lnTo>
                    <a:pt x="6836" y="2073"/>
                  </a:lnTo>
                  <a:lnTo>
                    <a:pt x="7526" y="2073"/>
                  </a:lnTo>
                  <a:lnTo>
                    <a:pt x="7526" y="1"/>
                  </a:lnTo>
                  <a:lnTo>
                    <a:pt x="5478" y="1"/>
                  </a:lnTo>
                  <a:lnTo>
                    <a:pt x="5454" y="691"/>
                  </a:lnTo>
                  <a:lnTo>
                    <a:pt x="6359" y="691"/>
                  </a:lnTo>
                  <a:lnTo>
                    <a:pt x="4311" y="2739"/>
                  </a:lnTo>
                  <a:lnTo>
                    <a:pt x="2954" y="2739"/>
                  </a:lnTo>
                  <a:lnTo>
                    <a:pt x="1382" y="4311"/>
                  </a:lnTo>
                  <a:lnTo>
                    <a:pt x="1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4" name="Google Shape;2904;p66"/>
          <p:cNvGrpSpPr/>
          <p:nvPr/>
        </p:nvGrpSpPr>
        <p:grpSpPr>
          <a:xfrm>
            <a:off x="3094661" y="1383521"/>
            <a:ext cx="310540" cy="309925"/>
            <a:chOff x="2935479" y="5261882"/>
            <a:chExt cx="310540" cy="309925"/>
          </a:xfrm>
        </p:grpSpPr>
        <p:sp>
          <p:nvSpPr>
            <p:cNvPr id="2905" name="Google Shape;2905;p66"/>
            <p:cNvSpPr/>
            <p:nvPr/>
          </p:nvSpPr>
          <p:spPr>
            <a:xfrm>
              <a:off x="2935479" y="5261882"/>
              <a:ext cx="310540" cy="309925"/>
            </a:xfrm>
            <a:custGeom>
              <a:avLst/>
              <a:gdLst/>
              <a:ahLst/>
              <a:cxnLst/>
              <a:rect l="l" t="t" r="r" b="b"/>
              <a:pathLst>
                <a:path w="11622" h="11599" extrusionOk="0">
                  <a:moveTo>
                    <a:pt x="10931" y="667"/>
                  </a:moveTo>
                  <a:lnTo>
                    <a:pt x="10931" y="7502"/>
                  </a:lnTo>
                  <a:lnTo>
                    <a:pt x="691" y="7502"/>
                  </a:lnTo>
                  <a:lnTo>
                    <a:pt x="691" y="667"/>
                  </a:lnTo>
                  <a:close/>
                  <a:moveTo>
                    <a:pt x="5454" y="8193"/>
                  </a:moveTo>
                  <a:lnTo>
                    <a:pt x="5454" y="9217"/>
                  </a:lnTo>
                  <a:lnTo>
                    <a:pt x="3691" y="9217"/>
                  </a:lnTo>
                  <a:lnTo>
                    <a:pt x="4001" y="8193"/>
                  </a:lnTo>
                  <a:close/>
                  <a:moveTo>
                    <a:pt x="7597" y="8193"/>
                  </a:moveTo>
                  <a:lnTo>
                    <a:pt x="7906" y="9217"/>
                  </a:lnTo>
                  <a:lnTo>
                    <a:pt x="6144" y="9217"/>
                  </a:lnTo>
                  <a:lnTo>
                    <a:pt x="6144" y="8193"/>
                  </a:lnTo>
                  <a:close/>
                  <a:moveTo>
                    <a:pt x="0" y="0"/>
                  </a:moveTo>
                  <a:lnTo>
                    <a:pt x="0" y="8193"/>
                  </a:lnTo>
                  <a:lnTo>
                    <a:pt x="3286" y="8193"/>
                  </a:lnTo>
                  <a:lnTo>
                    <a:pt x="2977" y="9217"/>
                  </a:lnTo>
                  <a:lnTo>
                    <a:pt x="1691" y="9217"/>
                  </a:lnTo>
                  <a:lnTo>
                    <a:pt x="1691" y="9907"/>
                  </a:lnTo>
                  <a:lnTo>
                    <a:pt x="2763" y="9907"/>
                  </a:lnTo>
                  <a:lnTo>
                    <a:pt x="2477" y="10931"/>
                  </a:lnTo>
                  <a:lnTo>
                    <a:pt x="1715" y="10931"/>
                  </a:lnTo>
                  <a:lnTo>
                    <a:pt x="1715" y="11598"/>
                  </a:lnTo>
                  <a:lnTo>
                    <a:pt x="2977" y="11598"/>
                  </a:lnTo>
                  <a:lnTo>
                    <a:pt x="3501" y="9883"/>
                  </a:lnTo>
                  <a:lnTo>
                    <a:pt x="5454" y="9883"/>
                  </a:lnTo>
                  <a:lnTo>
                    <a:pt x="5454" y="10907"/>
                  </a:lnTo>
                  <a:lnTo>
                    <a:pt x="4763" y="10907"/>
                  </a:lnTo>
                  <a:lnTo>
                    <a:pt x="4763" y="11598"/>
                  </a:lnTo>
                  <a:lnTo>
                    <a:pt x="6811" y="11598"/>
                  </a:lnTo>
                  <a:lnTo>
                    <a:pt x="6811" y="10907"/>
                  </a:lnTo>
                  <a:lnTo>
                    <a:pt x="6144" y="10907"/>
                  </a:lnTo>
                  <a:lnTo>
                    <a:pt x="6144" y="9883"/>
                  </a:lnTo>
                  <a:lnTo>
                    <a:pt x="8097" y="9883"/>
                  </a:lnTo>
                  <a:lnTo>
                    <a:pt x="8645" y="11598"/>
                  </a:lnTo>
                  <a:lnTo>
                    <a:pt x="9907" y="11598"/>
                  </a:lnTo>
                  <a:lnTo>
                    <a:pt x="9907" y="10907"/>
                  </a:lnTo>
                  <a:lnTo>
                    <a:pt x="9145" y="10907"/>
                  </a:lnTo>
                  <a:lnTo>
                    <a:pt x="8835" y="9883"/>
                  </a:lnTo>
                  <a:lnTo>
                    <a:pt x="9573" y="9883"/>
                  </a:lnTo>
                  <a:lnTo>
                    <a:pt x="9573" y="9217"/>
                  </a:lnTo>
                  <a:lnTo>
                    <a:pt x="8645" y="9217"/>
                  </a:lnTo>
                  <a:lnTo>
                    <a:pt x="8335" y="8193"/>
                  </a:lnTo>
                  <a:lnTo>
                    <a:pt x="11622" y="8193"/>
                  </a:lnTo>
                  <a:lnTo>
                    <a:pt x="116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6"/>
            <p:cNvSpPr/>
            <p:nvPr/>
          </p:nvSpPr>
          <p:spPr>
            <a:xfrm>
              <a:off x="2971738" y="5298141"/>
              <a:ext cx="36927" cy="18490"/>
            </a:xfrm>
            <a:custGeom>
              <a:avLst/>
              <a:gdLst/>
              <a:ahLst/>
              <a:cxnLst/>
              <a:rect l="l" t="t" r="r" b="b"/>
              <a:pathLst>
                <a:path w="1382" h="692" extrusionOk="0">
                  <a:moveTo>
                    <a:pt x="0" y="1"/>
                  </a:moveTo>
                  <a:lnTo>
                    <a:pt x="0" y="692"/>
                  </a:lnTo>
                  <a:lnTo>
                    <a:pt x="1382" y="692"/>
                  </a:lnTo>
                  <a:lnTo>
                    <a:pt x="1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6"/>
            <p:cNvSpPr/>
            <p:nvPr/>
          </p:nvSpPr>
          <p:spPr>
            <a:xfrm>
              <a:off x="2971738" y="5298462"/>
              <a:ext cx="237380" cy="145437"/>
            </a:xfrm>
            <a:custGeom>
              <a:avLst/>
              <a:gdLst/>
              <a:ahLst/>
              <a:cxnLst/>
              <a:rect l="l" t="t" r="r" b="b"/>
              <a:pathLst>
                <a:path w="8884" h="5443" extrusionOk="0">
                  <a:moveTo>
                    <a:pt x="4787" y="703"/>
                  </a:moveTo>
                  <a:cubicBezTo>
                    <a:pt x="5637" y="845"/>
                    <a:pt x="6299" y="1501"/>
                    <a:pt x="6473" y="2370"/>
                  </a:cubicBezTo>
                  <a:lnTo>
                    <a:pt x="4787" y="2370"/>
                  </a:lnTo>
                  <a:lnTo>
                    <a:pt x="4787" y="703"/>
                  </a:lnTo>
                  <a:close/>
                  <a:moveTo>
                    <a:pt x="4097" y="703"/>
                  </a:moveTo>
                  <a:lnTo>
                    <a:pt x="4097" y="2585"/>
                  </a:lnTo>
                  <a:lnTo>
                    <a:pt x="2787" y="3918"/>
                  </a:lnTo>
                  <a:cubicBezTo>
                    <a:pt x="1906" y="2680"/>
                    <a:pt x="2620" y="965"/>
                    <a:pt x="4097" y="703"/>
                  </a:cubicBezTo>
                  <a:close/>
                  <a:moveTo>
                    <a:pt x="6454" y="3061"/>
                  </a:moveTo>
                  <a:cubicBezTo>
                    <a:pt x="6287" y="4037"/>
                    <a:pt x="5454" y="4776"/>
                    <a:pt x="4454" y="4776"/>
                  </a:cubicBezTo>
                  <a:cubicBezTo>
                    <a:pt x="4025" y="4776"/>
                    <a:pt x="3596" y="4633"/>
                    <a:pt x="3263" y="4395"/>
                  </a:cubicBezTo>
                  <a:lnTo>
                    <a:pt x="4597" y="3061"/>
                  </a:lnTo>
                  <a:close/>
                  <a:moveTo>
                    <a:pt x="4451" y="1"/>
                  </a:moveTo>
                  <a:cubicBezTo>
                    <a:pt x="3448" y="1"/>
                    <a:pt x="2441" y="537"/>
                    <a:pt x="1953" y="1608"/>
                  </a:cubicBezTo>
                  <a:lnTo>
                    <a:pt x="1453" y="1346"/>
                  </a:lnTo>
                  <a:lnTo>
                    <a:pt x="0" y="1346"/>
                  </a:lnTo>
                  <a:lnTo>
                    <a:pt x="0" y="2037"/>
                  </a:lnTo>
                  <a:lnTo>
                    <a:pt x="1286" y="2037"/>
                  </a:lnTo>
                  <a:lnTo>
                    <a:pt x="1763" y="2251"/>
                  </a:lnTo>
                  <a:cubicBezTo>
                    <a:pt x="1464" y="4060"/>
                    <a:pt x="2900" y="5441"/>
                    <a:pt x="4467" y="5441"/>
                  </a:cubicBezTo>
                  <a:cubicBezTo>
                    <a:pt x="5026" y="5441"/>
                    <a:pt x="5601" y="5265"/>
                    <a:pt x="6121" y="4871"/>
                  </a:cubicBezTo>
                  <a:lnTo>
                    <a:pt x="6692" y="5442"/>
                  </a:lnTo>
                  <a:lnTo>
                    <a:pt x="8883" y="5442"/>
                  </a:lnTo>
                  <a:lnTo>
                    <a:pt x="8883" y="4776"/>
                  </a:lnTo>
                  <a:lnTo>
                    <a:pt x="6978" y="4776"/>
                  </a:lnTo>
                  <a:lnTo>
                    <a:pt x="6597" y="4395"/>
                  </a:lnTo>
                  <a:cubicBezTo>
                    <a:pt x="7073" y="3775"/>
                    <a:pt x="7264" y="3013"/>
                    <a:pt x="7145" y="2251"/>
                  </a:cubicBezTo>
                  <a:lnTo>
                    <a:pt x="7597" y="2037"/>
                  </a:lnTo>
                  <a:lnTo>
                    <a:pt x="8883" y="2037"/>
                  </a:lnTo>
                  <a:lnTo>
                    <a:pt x="8883" y="1346"/>
                  </a:lnTo>
                  <a:lnTo>
                    <a:pt x="7431" y="1346"/>
                  </a:lnTo>
                  <a:lnTo>
                    <a:pt x="6930" y="1608"/>
                  </a:lnTo>
                  <a:cubicBezTo>
                    <a:pt x="6454" y="537"/>
                    <a:pt x="5454" y="1"/>
                    <a:pt x="4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6"/>
            <p:cNvSpPr/>
            <p:nvPr/>
          </p:nvSpPr>
          <p:spPr>
            <a:xfrm>
              <a:off x="3172806" y="5298141"/>
              <a:ext cx="36312" cy="18490"/>
            </a:xfrm>
            <a:custGeom>
              <a:avLst/>
              <a:gdLst/>
              <a:ahLst/>
              <a:cxnLst/>
              <a:rect l="l" t="t" r="r" b="b"/>
              <a:pathLst>
                <a:path w="1359" h="692" extrusionOk="0">
                  <a:moveTo>
                    <a:pt x="1" y="1"/>
                  </a:moveTo>
                  <a:lnTo>
                    <a:pt x="1" y="692"/>
                  </a:lnTo>
                  <a:lnTo>
                    <a:pt x="1358" y="692"/>
                  </a:lnTo>
                  <a:lnTo>
                    <a:pt x="13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6"/>
            <p:cNvSpPr/>
            <p:nvPr/>
          </p:nvSpPr>
          <p:spPr>
            <a:xfrm>
              <a:off x="3182372" y="5389149"/>
              <a:ext cx="27388" cy="18464"/>
            </a:xfrm>
            <a:custGeom>
              <a:avLst/>
              <a:gdLst/>
              <a:ahLst/>
              <a:cxnLst/>
              <a:rect l="l" t="t" r="r" b="b"/>
              <a:pathLst>
                <a:path w="1025" h="691" extrusionOk="0">
                  <a:moveTo>
                    <a:pt x="0" y="0"/>
                  </a:moveTo>
                  <a:lnTo>
                    <a:pt x="0" y="691"/>
                  </a:lnTo>
                  <a:lnTo>
                    <a:pt x="1024" y="691"/>
                  </a:lnTo>
                  <a:lnTo>
                    <a:pt x="10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0" name="Google Shape;2910;p66"/>
          <p:cNvGrpSpPr/>
          <p:nvPr/>
        </p:nvGrpSpPr>
        <p:grpSpPr>
          <a:xfrm>
            <a:off x="5741105" y="1383787"/>
            <a:ext cx="333439" cy="309418"/>
            <a:chOff x="6029281" y="5270165"/>
            <a:chExt cx="333439" cy="309418"/>
          </a:xfrm>
        </p:grpSpPr>
        <p:sp>
          <p:nvSpPr>
            <p:cNvPr id="2911" name="Google Shape;2911;p66"/>
            <p:cNvSpPr/>
            <p:nvPr/>
          </p:nvSpPr>
          <p:spPr>
            <a:xfrm>
              <a:off x="6146341" y="5398047"/>
              <a:ext cx="77034" cy="67495"/>
            </a:xfrm>
            <a:custGeom>
              <a:avLst/>
              <a:gdLst/>
              <a:ahLst/>
              <a:cxnLst/>
              <a:rect l="l" t="t" r="r" b="b"/>
              <a:pathLst>
                <a:path w="2883" h="2526" extrusionOk="0">
                  <a:moveTo>
                    <a:pt x="1930" y="691"/>
                  </a:moveTo>
                  <a:lnTo>
                    <a:pt x="2049" y="953"/>
                  </a:lnTo>
                  <a:lnTo>
                    <a:pt x="1430" y="1549"/>
                  </a:lnTo>
                  <a:lnTo>
                    <a:pt x="834" y="953"/>
                  </a:lnTo>
                  <a:lnTo>
                    <a:pt x="977" y="691"/>
                  </a:lnTo>
                  <a:close/>
                  <a:moveTo>
                    <a:pt x="549" y="1"/>
                  </a:moveTo>
                  <a:lnTo>
                    <a:pt x="1" y="1072"/>
                  </a:lnTo>
                  <a:lnTo>
                    <a:pt x="1430" y="2525"/>
                  </a:lnTo>
                  <a:lnTo>
                    <a:pt x="2882" y="1072"/>
                  </a:lnTo>
                  <a:lnTo>
                    <a:pt x="2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6"/>
            <p:cNvSpPr/>
            <p:nvPr/>
          </p:nvSpPr>
          <p:spPr>
            <a:xfrm>
              <a:off x="6029281" y="5270165"/>
              <a:ext cx="333439" cy="309418"/>
            </a:xfrm>
            <a:custGeom>
              <a:avLst/>
              <a:gdLst/>
              <a:ahLst/>
              <a:cxnLst/>
              <a:rect l="l" t="t" r="r" b="b"/>
              <a:pathLst>
                <a:path w="12479" h="11580" extrusionOk="0">
                  <a:moveTo>
                    <a:pt x="5477" y="691"/>
                  </a:moveTo>
                  <a:lnTo>
                    <a:pt x="5477" y="1381"/>
                  </a:lnTo>
                  <a:cubicBezTo>
                    <a:pt x="4668" y="1429"/>
                    <a:pt x="3906" y="1715"/>
                    <a:pt x="3239" y="2191"/>
                  </a:cubicBezTo>
                  <a:lnTo>
                    <a:pt x="3644" y="2739"/>
                  </a:lnTo>
                  <a:cubicBezTo>
                    <a:pt x="4299" y="2259"/>
                    <a:pt x="5041" y="2042"/>
                    <a:pt x="5773" y="2042"/>
                  </a:cubicBezTo>
                  <a:cubicBezTo>
                    <a:pt x="7618" y="2042"/>
                    <a:pt x="9396" y="3424"/>
                    <a:pt x="9550" y="5454"/>
                  </a:cubicBezTo>
                  <a:lnTo>
                    <a:pt x="8883" y="5454"/>
                  </a:lnTo>
                  <a:cubicBezTo>
                    <a:pt x="8811" y="5025"/>
                    <a:pt x="8692" y="4620"/>
                    <a:pt x="8454" y="4239"/>
                  </a:cubicBezTo>
                  <a:lnTo>
                    <a:pt x="7859" y="4596"/>
                  </a:lnTo>
                  <a:cubicBezTo>
                    <a:pt x="8921" y="6385"/>
                    <a:pt x="7429" y="8200"/>
                    <a:pt x="5791" y="8200"/>
                  </a:cubicBezTo>
                  <a:cubicBezTo>
                    <a:pt x="5226" y="8200"/>
                    <a:pt x="4644" y="7984"/>
                    <a:pt x="4144" y="7478"/>
                  </a:cubicBezTo>
                  <a:cubicBezTo>
                    <a:pt x="2511" y="5845"/>
                    <a:pt x="3902" y="3382"/>
                    <a:pt x="5791" y="3382"/>
                  </a:cubicBezTo>
                  <a:cubicBezTo>
                    <a:pt x="6188" y="3382"/>
                    <a:pt x="6608" y="3491"/>
                    <a:pt x="7025" y="3739"/>
                  </a:cubicBezTo>
                  <a:lnTo>
                    <a:pt x="7383" y="3144"/>
                  </a:lnTo>
                  <a:cubicBezTo>
                    <a:pt x="6883" y="2854"/>
                    <a:pt x="6350" y="2720"/>
                    <a:pt x="5830" y="2720"/>
                  </a:cubicBezTo>
                  <a:cubicBezTo>
                    <a:pt x="4341" y="2720"/>
                    <a:pt x="2957" y="3812"/>
                    <a:pt x="2763" y="5454"/>
                  </a:cubicBezTo>
                  <a:lnTo>
                    <a:pt x="2072" y="5454"/>
                  </a:lnTo>
                  <a:cubicBezTo>
                    <a:pt x="2120" y="4787"/>
                    <a:pt x="2358" y="4144"/>
                    <a:pt x="2739" y="3620"/>
                  </a:cubicBezTo>
                  <a:lnTo>
                    <a:pt x="2191" y="3215"/>
                  </a:lnTo>
                  <a:cubicBezTo>
                    <a:pt x="1715" y="3882"/>
                    <a:pt x="1453" y="4644"/>
                    <a:pt x="1381" y="5454"/>
                  </a:cubicBezTo>
                  <a:lnTo>
                    <a:pt x="691" y="5454"/>
                  </a:lnTo>
                  <a:cubicBezTo>
                    <a:pt x="881" y="2905"/>
                    <a:pt x="2905" y="857"/>
                    <a:pt x="5454" y="691"/>
                  </a:cubicBezTo>
                  <a:close/>
                  <a:moveTo>
                    <a:pt x="1381" y="6144"/>
                  </a:moveTo>
                  <a:cubicBezTo>
                    <a:pt x="1453" y="7073"/>
                    <a:pt x="1834" y="7978"/>
                    <a:pt x="2453" y="8692"/>
                  </a:cubicBezTo>
                  <a:lnTo>
                    <a:pt x="1953" y="9169"/>
                  </a:lnTo>
                  <a:cubicBezTo>
                    <a:pt x="1215" y="8335"/>
                    <a:pt x="786" y="7263"/>
                    <a:pt x="715" y="6144"/>
                  </a:cubicBezTo>
                  <a:close/>
                  <a:moveTo>
                    <a:pt x="2763" y="6144"/>
                  </a:moveTo>
                  <a:cubicBezTo>
                    <a:pt x="2929" y="7573"/>
                    <a:pt x="4049" y="8692"/>
                    <a:pt x="5477" y="8859"/>
                  </a:cubicBezTo>
                  <a:lnTo>
                    <a:pt x="5477" y="9550"/>
                  </a:lnTo>
                  <a:cubicBezTo>
                    <a:pt x="3668" y="9383"/>
                    <a:pt x="2239" y="7954"/>
                    <a:pt x="2072" y="6144"/>
                  </a:cubicBezTo>
                  <a:close/>
                  <a:moveTo>
                    <a:pt x="9550" y="6144"/>
                  </a:moveTo>
                  <a:cubicBezTo>
                    <a:pt x="9383" y="7954"/>
                    <a:pt x="7954" y="9383"/>
                    <a:pt x="6168" y="9550"/>
                  </a:cubicBezTo>
                  <a:lnTo>
                    <a:pt x="6168" y="8859"/>
                  </a:lnTo>
                  <a:cubicBezTo>
                    <a:pt x="7573" y="8692"/>
                    <a:pt x="8716" y="7573"/>
                    <a:pt x="8883" y="6144"/>
                  </a:cubicBezTo>
                  <a:close/>
                  <a:moveTo>
                    <a:pt x="2929" y="9169"/>
                  </a:moveTo>
                  <a:cubicBezTo>
                    <a:pt x="3644" y="9788"/>
                    <a:pt x="4525" y="10145"/>
                    <a:pt x="5477" y="10216"/>
                  </a:cubicBezTo>
                  <a:lnTo>
                    <a:pt x="5477" y="10907"/>
                  </a:lnTo>
                  <a:cubicBezTo>
                    <a:pt x="4358" y="10836"/>
                    <a:pt x="3286" y="10383"/>
                    <a:pt x="2453" y="9645"/>
                  </a:cubicBezTo>
                  <a:lnTo>
                    <a:pt x="2929" y="9169"/>
                  </a:lnTo>
                  <a:close/>
                  <a:moveTo>
                    <a:pt x="6168" y="691"/>
                  </a:moveTo>
                  <a:cubicBezTo>
                    <a:pt x="12479" y="1286"/>
                    <a:pt x="12479" y="10312"/>
                    <a:pt x="6168" y="10907"/>
                  </a:cubicBezTo>
                  <a:lnTo>
                    <a:pt x="6168" y="10216"/>
                  </a:lnTo>
                  <a:cubicBezTo>
                    <a:pt x="11598" y="9669"/>
                    <a:pt x="11574" y="1929"/>
                    <a:pt x="6168" y="1357"/>
                  </a:cubicBezTo>
                  <a:lnTo>
                    <a:pt x="6168" y="691"/>
                  </a:lnTo>
                  <a:close/>
                  <a:moveTo>
                    <a:pt x="5811" y="0"/>
                  </a:moveTo>
                  <a:cubicBezTo>
                    <a:pt x="2620" y="0"/>
                    <a:pt x="0" y="2596"/>
                    <a:pt x="24" y="5811"/>
                  </a:cubicBezTo>
                  <a:cubicBezTo>
                    <a:pt x="155" y="9657"/>
                    <a:pt x="2983" y="11580"/>
                    <a:pt x="5814" y="11580"/>
                  </a:cubicBezTo>
                  <a:cubicBezTo>
                    <a:pt x="8645" y="11580"/>
                    <a:pt x="11479" y="9657"/>
                    <a:pt x="11622" y="5811"/>
                  </a:cubicBezTo>
                  <a:cubicBezTo>
                    <a:pt x="11622" y="2596"/>
                    <a:pt x="9026" y="0"/>
                    <a:pt x="5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3" name="Google Shape;2913;p66"/>
          <p:cNvSpPr/>
          <p:nvPr/>
        </p:nvSpPr>
        <p:spPr>
          <a:xfrm>
            <a:off x="7415285" y="2529525"/>
            <a:ext cx="825452" cy="1673688"/>
          </a:xfrm>
          <a:custGeom>
            <a:avLst/>
            <a:gdLst/>
            <a:ahLst/>
            <a:cxnLst/>
            <a:rect l="l" t="t" r="r" b="b"/>
            <a:pathLst>
              <a:path w="16883" h="34232" fill="none" extrusionOk="0">
                <a:moveTo>
                  <a:pt x="16882" y="34232"/>
                </a:moveTo>
                <a:cubicBezTo>
                  <a:pt x="7517" y="34109"/>
                  <a:pt x="1" y="26494"/>
                  <a:pt x="1" y="17129"/>
                </a:cubicBezTo>
                <a:cubicBezTo>
                  <a:pt x="1" y="7764"/>
                  <a:pt x="7517" y="124"/>
                  <a:pt x="16882" y="1"/>
                </a:cubicBezTo>
              </a:path>
            </a:pathLst>
          </a:custGeom>
          <a:noFill/>
          <a:ln w="85025" cap="flat" cmpd="sng">
            <a:solidFill>
              <a:schemeClr val="lt1"/>
            </a:solidFill>
            <a:prstDash val="solid"/>
            <a:miter lim="2464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6"/>
          <p:cNvSpPr/>
          <p:nvPr/>
        </p:nvSpPr>
        <p:spPr>
          <a:xfrm>
            <a:off x="7770424" y="4641864"/>
            <a:ext cx="356100" cy="356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6"/>
          <p:cNvSpPr/>
          <p:nvPr/>
        </p:nvSpPr>
        <p:spPr>
          <a:xfrm rot="-5400000">
            <a:off x="7837924" y="4715039"/>
            <a:ext cx="221100" cy="182100"/>
          </a:xfrm>
          <a:prstGeom prst="homePlat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6">
            <a:hlinkClick r:id="rId3" action="ppaction://hlinksldjump"/>
          </p:cNvPr>
          <p:cNvSpPr/>
          <p:nvPr/>
        </p:nvSpPr>
        <p:spPr>
          <a:xfrm>
            <a:off x="7770424" y="4641864"/>
            <a:ext cx="356100" cy="356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6">
            <a:hlinkClick r:id="" action="ppaction://hlinkshowjump?jump=previousslide"/>
          </p:cNvPr>
          <p:cNvSpPr/>
          <p:nvPr/>
        </p:nvSpPr>
        <p:spPr>
          <a:xfrm>
            <a:off x="7462717" y="4728472"/>
            <a:ext cx="158147" cy="182899"/>
          </a:xfrm>
          <a:custGeom>
            <a:avLst/>
            <a:gdLst/>
            <a:ahLst/>
            <a:cxnLst/>
            <a:rect l="l" t="t" r="r" b="b"/>
            <a:pathLst>
              <a:path w="3453" h="3993" extrusionOk="0">
                <a:moveTo>
                  <a:pt x="3453" y="0"/>
                </a:moveTo>
                <a:lnTo>
                  <a:pt x="0" y="2006"/>
                </a:lnTo>
                <a:lnTo>
                  <a:pt x="3453" y="3993"/>
                </a:lnTo>
                <a:lnTo>
                  <a:pt x="34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6">
            <a:hlinkClick r:id="" action="ppaction://hlinkshowjump?jump=nextslide"/>
          </p:cNvPr>
          <p:cNvSpPr/>
          <p:nvPr/>
        </p:nvSpPr>
        <p:spPr>
          <a:xfrm flipH="1">
            <a:off x="8276954" y="4728472"/>
            <a:ext cx="157277" cy="182899"/>
          </a:xfrm>
          <a:custGeom>
            <a:avLst/>
            <a:gdLst/>
            <a:ahLst/>
            <a:cxnLst/>
            <a:rect l="l" t="t" r="r" b="b"/>
            <a:pathLst>
              <a:path w="3434" h="3993" extrusionOk="0">
                <a:moveTo>
                  <a:pt x="3434" y="0"/>
                </a:moveTo>
                <a:lnTo>
                  <a:pt x="1" y="2006"/>
                </a:lnTo>
                <a:lnTo>
                  <a:pt x="3434" y="3993"/>
                </a:lnTo>
                <a:lnTo>
                  <a:pt x="34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19" name="Google Shape;2919;p66"/>
          <p:cNvPicPr preferRelativeResize="0"/>
          <p:nvPr/>
        </p:nvPicPr>
        <p:blipFill>
          <a:blip r:embed="rId4">
            <a:alphaModFix/>
          </a:blip>
          <a:stretch>
            <a:fillRect/>
          </a:stretch>
        </p:blipFill>
        <p:spPr>
          <a:xfrm>
            <a:off x="7462727" y="-514375"/>
            <a:ext cx="2527512" cy="2681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19"/>
                                        </p:tgtEl>
                                        <p:attrNameLst>
                                          <p:attrName>style.visibility</p:attrName>
                                        </p:attrNameLst>
                                      </p:cBhvr>
                                      <p:to>
                                        <p:strVal val="visible"/>
                                      </p:to>
                                    </p:set>
                                    <p:animEffect transition="in" filter="fade">
                                      <p:cBhvr>
                                        <p:cTn id="7" dur="1000"/>
                                        <p:tgtEl>
                                          <p:spTgt spid="2919"/>
                                        </p:tgtEl>
                                      </p:cBhvr>
                                    </p:animEffect>
                                  </p:childTnLst>
                                </p:cTn>
                              </p:par>
                              <p:par>
                                <p:cTn id="8" presetID="2" presetClass="entr" presetSubtype="8" fill="hold" nodeType="withEffect">
                                  <p:stCondLst>
                                    <p:cond delay="0"/>
                                  </p:stCondLst>
                                  <p:childTnLst>
                                    <p:set>
                                      <p:cBhvr>
                                        <p:cTn id="9" dur="1" fill="hold">
                                          <p:stCondLst>
                                            <p:cond delay="0"/>
                                          </p:stCondLst>
                                        </p:cTn>
                                        <p:tgtEl>
                                          <p:spTgt spid="2875"/>
                                        </p:tgtEl>
                                        <p:attrNameLst>
                                          <p:attrName>style.visibility</p:attrName>
                                        </p:attrNameLst>
                                      </p:cBhvr>
                                      <p:to>
                                        <p:strVal val="visible"/>
                                      </p:to>
                                    </p:set>
                                    <p:anim calcmode="lin" valueType="num">
                                      <p:cBhvr additive="base">
                                        <p:cTn id="10" dur="1000"/>
                                        <p:tgtEl>
                                          <p:spTgt spid="2875"/>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2869"/>
                                        </p:tgtEl>
                                        <p:attrNameLst>
                                          <p:attrName>style.visibility</p:attrName>
                                        </p:attrNameLst>
                                      </p:cBhvr>
                                      <p:to>
                                        <p:strVal val="visible"/>
                                      </p:to>
                                    </p:set>
                                    <p:animEffect transition="in" filter="fade">
                                      <p:cBhvr>
                                        <p:cTn id="13" dur="1000"/>
                                        <p:tgtEl>
                                          <p:spTgt spid="2869"/>
                                        </p:tgtEl>
                                      </p:cBhvr>
                                    </p:animEffect>
                                  </p:childTnLst>
                                </p:cTn>
                              </p:par>
                              <p:par>
                                <p:cTn id="14" presetID="10" presetClass="entr" presetSubtype="0" fill="hold" nodeType="withEffect">
                                  <p:stCondLst>
                                    <p:cond delay="0"/>
                                  </p:stCondLst>
                                  <p:childTnLst>
                                    <p:set>
                                      <p:cBhvr>
                                        <p:cTn id="15" dur="1" fill="hold">
                                          <p:stCondLst>
                                            <p:cond delay="0"/>
                                          </p:stCondLst>
                                        </p:cTn>
                                        <p:tgtEl>
                                          <p:spTgt spid="2870"/>
                                        </p:tgtEl>
                                        <p:attrNameLst>
                                          <p:attrName>style.visibility</p:attrName>
                                        </p:attrNameLst>
                                      </p:cBhvr>
                                      <p:to>
                                        <p:strVal val="visible"/>
                                      </p:to>
                                    </p:set>
                                    <p:animEffect transition="in" filter="fade">
                                      <p:cBhvr>
                                        <p:cTn id="16" dur="1000"/>
                                        <p:tgtEl>
                                          <p:spTgt spid="2870"/>
                                        </p:tgtEl>
                                      </p:cBhvr>
                                    </p:animEffect>
                                  </p:childTnLst>
                                </p:cTn>
                              </p:par>
                              <p:par>
                                <p:cTn id="17" presetID="10" presetClass="entr" presetSubtype="0" fill="hold" nodeType="withEffect">
                                  <p:stCondLst>
                                    <p:cond delay="0"/>
                                  </p:stCondLst>
                                  <p:childTnLst>
                                    <p:set>
                                      <p:cBhvr>
                                        <p:cTn id="18" dur="1" fill="hold">
                                          <p:stCondLst>
                                            <p:cond delay="0"/>
                                          </p:stCondLst>
                                        </p:cTn>
                                        <p:tgtEl>
                                          <p:spTgt spid="2871"/>
                                        </p:tgtEl>
                                        <p:attrNameLst>
                                          <p:attrName>style.visibility</p:attrName>
                                        </p:attrNameLst>
                                      </p:cBhvr>
                                      <p:to>
                                        <p:strVal val="visible"/>
                                      </p:to>
                                    </p:set>
                                    <p:animEffect transition="in" filter="fade">
                                      <p:cBhvr>
                                        <p:cTn id="19" dur="1000"/>
                                        <p:tgtEl>
                                          <p:spTgt spid="2871"/>
                                        </p:tgtEl>
                                      </p:cBhvr>
                                    </p:animEffect>
                                  </p:childTnLst>
                                </p:cTn>
                              </p:par>
                              <p:par>
                                <p:cTn id="20" presetID="10" presetClass="entr" presetSubtype="0" fill="hold" nodeType="withEffect">
                                  <p:stCondLst>
                                    <p:cond delay="0"/>
                                  </p:stCondLst>
                                  <p:childTnLst>
                                    <p:set>
                                      <p:cBhvr>
                                        <p:cTn id="21" dur="1" fill="hold">
                                          <p:stCondLst>
                                            <p:cond delay="0"/>
                                          </p:stCondLst>
                                        </p:cTn>
                                        <p:tgtEl>
                                          <p:spTgt spid="2872"/>
                                        </p:tgtEl>
                                        <p:attrNameLst>
                                          <p:attrName>style.visibility</p:attrName>
                                        </p:attrNameLst>
                                      </p:cBhvr>
                                      <p:to>
                                        <p:strVal val="visible"/>
                                      </p:to>
                                    </p:set>
                                    <p:animEffect transition="in" filter="fade">
                                      <p:cBhvr>
                                        <p:cTn id="22" dur="1000"/>
                                        <p:tgtEl>
                                          <p:spTgt spid="2872"/>
                                        </p:tgtEl>
                                      </p:cBhvr>
                                    </p:animEffect>
                                  </p:childTnLst>
                                </p:cTn>
                              </p:par>
                              <p:par>
                                <p:cTn id="23" presetID="10" presetClass="entr" presetSubtype="0" fill="hold" nodeType="withEffect">
                                  <p:stCondLst>
                                    <p:cond delay="0"/>
                                  </p:stCondLst>
                                  <p:childTnLst>
                                    <p:set>
                                      <p:cBhvr>
                                        <p:cTn id="24" dur="1" fill="hold">
                                          <p:stCondLst>
                                            <p:cond delay="0"/>
                                          </p:stCondLst>
                                        </p:cTn>
                                        <p:tgtEl>
                                          <p:spTgt spid="2873"/>
                                        </p:tgtEl>
                                        <p:attrNameLst>
                                          <p:attrName>style.visibility</p:attrName>
                                        </p:attrNameLst>
                                      </p:cBhvr>
                                      <p:to>
                                        <p:strVal val="visible"/>
                                      </p:to>
                                    </p:set>
                                    <p:animEffect transition="in" filter="fade">
                                      <p:cBhvr>
                                        <p:cTn id="25" dur="1000"/>
                                        <p:tgtEl>
                                          <p:spTgt spid="2873"/>
                                        </p:tgtEl>
                                      </p:cBhvr>
                                    </p:animEffect>
                                  </p:childTnLst>
                                </p:cTn>
                              </p:par>
                              <p:par>
                                <p:cTn id="26" presetID="10" presetClass="entr" presetSubtype="0" fill="hold" nodeType="withEffect">
                                  <p:stCondLst>
                                    <p:cond delay="0"/>
                                  </p:stCondLst>
                                  <p:childTnLst>
                                    <p:set>
                                      <p:cBhvr>
                                        <p:cTn id="27" dur="1" fill="hold">
                                          <p:stCondLst>
                                            <p:cond delay="0"/>
                                          </p:stCondLst>
                                        </p:cTn>
                                        <p:tgtEl>
                                          <p:spTgt spid="2874"/>
                                        </p:tgtEl>
                                        <p:attrNameLst>
                                          <p:attrName>style.visibility</p:attrName>
                                        </p:attrNameLst>
                                      </p:cBhvr>
                                      <p:to>
                                        <p:strVal val="visible"/>
                                      </p:to>
                                    </p:set>
                                    <p:animEffect transition="in" filter="fade">
                                      <p:cBhvr>
                                        <p:cTn id="28" dur="1000"/>
                                        <p:tgtEl>
                                          <p:spTgt spid="2874"/>
                                        </p:tgtEl>
                                      </p:cBhvr>
                                    </p:animEffect>
                                  </p:childTnLst>
                                </p:cTn>
                              </p:par>
                              <p:par>
                                <p:cTn id="29" presetID="10" presetClass="entr" presetSubtype="0" fill="hold" nodeType="withEffect">
                                  <p:stCondLst>
                                    <p:cond delay="0"/>
                                  </p:stCondLst>
                                  <p:childTnLst>
                                    <p:set>
                                      <p:cBhvr>
                                        <p:cTn id="30" dur="1" fill="hold">
                                          <p:stCondLst>
                                            <p:cond delay="0"/>
                                          </p:stCondLst>
                                        </p:cTn>
                                        <p:tgtEl>
                                          <p:spTgt spid="2876"/>
                                        </p:tgtEl>
                                        <p:attrNameLst>
                                          <p:attrName>style.visibility</p:attrName>
                                        </p:attrNameLst>
                                      </p:cBhvr>
                                      <p:to>
                                        <p:strVal val="visible"/>
                                      </p:to>
                                    </p:set>
                                    <p:animEffect transition="in" filter="fade">
                                      <p:cBhvr>
                                        <p:cTn id="31" dur="1000"/>
                                        <p:tgtEl>
                                          <p:spTgt spid="2876"/>
                                        </p:tgtEl>
                                      </p:cBhvr>
                                    </p:animEffect>
                                  </p:childTnLst>
                                </p:cTn>
                              </p:par>
                              <p:par>
                                <p:cTn id="32" presetID="10" presetClass="entr" presetSubtype="0" fill="hold" nodeType="withEffect">
                                  <p:stCondLst>
                                    <p:cond delay="0"/>
                                  </p:stCondLst>
                                  <p:childTnLst>
                                    <p:set>
                                      <p:cBhvr>
                                        <p:cTn id="33" dur="1" fill="hold">
                                          <p:stCondLst>
                                            <p:cond delay="0"/>
                                          </p:stCondLst>
                                        </p:cTn>
                                        <p:tgtEl>
                                          <p:spTgt spid="2877"/>
                                        </p:tgtEl>
                                        <p:attrNameLst>
                                          <p:attrName>style.visibility</p:attrName>
                                        </p:attrNameLst>
                                      </p:cBhvr>
                                      <p:to>
                                        <p:strVal val="visible"/>
                                      </p:to>
                                    </p:set>
                                    <p:animEffect transition="in" filter="fade">
                                      <p:cBhvr>
                                        <p:cTn id="34" dur="1000"/>
                                        <p:tgtEl>
                                          <p:spTgt spid="2877"/>
                                        </p:tgtEl>
                                      </p:cBhvr>
                                    </p:animEffect>
                                  </p:childTnLst>
                                </p:cTn>
                              </p:par>
                              <p:par>
                                <p:cTn id="35" presetID="10" presetClass="entr" presetSubtype="0" fill="hold" nodeType="withEffect">
                                  <p:stCondLst>
                                    <p:cond delay="0"/>
                                  </p:stCondLst>
                                  <p:childTnLst>
                                    <p:set>
                                      <p:cBhvr>
                                        <p:cTn id="36" dur="1" fill="hold">
                                          <p:stCondLst>
                                            <p:cond delay="0"/>
                                          </p:stCondLst>
                                        </p:cTn>
                                        <p:tgtEl>
                                          <p:spTgt spid="2882"/>
                                        </p:tgtEl>
                                        <p:attrNameLst>
                                          <p:attrName>style.visibility</p:attrName>
                                        </p:attrNameLst>
                                      </p:cBhvr>
                                      <p:to>
                                        <p:strVal val="visible"/>
                                      </p:to>
                                    </p:set>
                                    <p:animEffect transition="in" filter="fade">
                                      <p:cBhvr>
                                        <p:cTn id="37" dur="1000"/>
                                        <p:tgtEl>
                                          <p:spTgt spid="2882"/>
                                        </p:tgtEl>
                                      </p:cBhvr>
                                    </p:animEffect>
                                  </p:childTnLst>
                                </p:cTn>
                              </p:par>
                              <p:par>
                                <p:cTn id="38" presetID="10" presetClass="entr" presetSubtype="0" fill="hold" nodeType="withEffect">
                                  <p:stCondLst>
                                    <p:cond delay="0"/>
                                  </p:stCondLst>
                                  <p:childTnLst>
                                    <p:set>
                                      <p:cBhvr>
                                        <p:cTn id="39" dur="1" fill="hold">
                                          <p:stCondLst>
                                            <p:cond delay="0"/>
                                          </p:stCondLst>
                                        </p:cTn>
                                        <p:tgtEl>
                                          <p:spTgt spid="2900"/>
                                        </p:tgtEl>
                                        <p:attrNameLst>
                                          <p:attrName>style.visibility</p:attrName>
                                        </p:attrNameLst>
                                      </p:cBhvr>
                                      <p:to>
                                        <p:strVal val="visible"/>
                                      </p:to>
                                    </p:set>
                                    <p:animEffect transition="in" filter="fade">
                                      <p:cBhvr>
                                        <p:cTn id="40" dur="1000"/>
                                        <p:tgtEl>
                                          <p:spTgt spid="2900"/>
                                        </p:tgtEl>
                                      </p:cBhvr>
                                    </p:animEffect>
                                  </p:childTnLst>
                                </p:cTn>
                              </p:par>
                              <p:par>
                                <p:cTn id="41" presetID="10" presetClass="entr" presetSubtype="0" fill="hold" nodeType="withEffect">
                                  <p:stCondLst>
                                    <p:cond delay="0"/>
                                  </p:stCondLst>
                                  <p:childTnLst>
                                    <p:set>
                                      <p:cBhvr>
                                        <p:cTn id="42" dur="1" fill="hold">
                                          <p:stCondLst>
                                            <p:cond delay="0"/>
                                          </p:stCondLst>
                                        </p:cTn>
                                        <p:tgtEl>
                                          <p:spTgt spid="2904"/>
                                        </p:tgtEl>
                                        <p:attrNameLst>
                                          <p:attrName>style.visibility</p:attrName>
                                        </p:attrNameLst>
                                      </p:cBhvr>
                                      <p:to>
                                        <p:strVal val="visible"/>
                                      </p:to>
                                    </p:set>
                                    <p:animEffect transition="in" filter="fade">
                                      <p:cBhvr>
                                        <p:cTn id="43" dur="1000"/>
                                        <p:tgtEl>
                                          <p:spTgt spid="2904"/>
                                        </p:tgtEl>
                                      </p:cBhvr>
                                    </p:animEffect>
                                  </p:childTnLst>
                                </p:cTn>
                              </p:par>
                              <p:par>
                                <p:cTn id="44" presetID="10" presetClass="entr" presetSubtype="0" fill="hold" nodeType="withEffect">
                                  <p:stCondLst>
                                    <p:cond delay="0"/>
                                  </p:stCondLst>
                                  <p:childTnLst>
                                    <p:set>
                                      <p:cBhvr>
                                        <p:cTn id="45" dur="1" fill="hold">
                                          <p:stCondLst>
                                            <p:cond delay="0"/>
                                          </p:stCondLst>
                                        </p:cTn>
                                        <p:tgtEl>
                                          <p:spTgt spid="2910"/>
                                        </p:tgtEl>
                                        <p:attrNameLst>
                                          <p:attrName>style.visibility</p:attrName>
                                        </p:attrNameLst>
                                      </p:cBhvr>
                                      <p:to>
                                        <p:strVal val="visible"/>
                                      </p:to>
                                    </p:set>
                                    <p:animEffect transition="in" filter="fade">
                                      <p:cBhvr>
                                        <p:cTn id="46" dur="1000"/>
                                        <p:tgtEl>
                                          <p:spTgt spid="2910"/>
                                        </p:tgtEl>
                                      </p:cBhvr>
                                    </p:animEffect>
                                  </p:childTnLst>
                                </p:cTn>
                              </p:par>
                              <p:par>
                                <p:cTn id="47" presetID="23" presetClass="entr" presetSubtype="16" fill="hold" nodeType="withEffect">
                                  <p:stCondLst>
                                    <p:cond delay="0"/>
                                  </p:stCondLst>
                                  <p:childTnLst>
                                    <p:set>
                                      <p:cBhvr>
                                        <p:cTn id="48" dur="1" fill="hold">
                                          <p:stCondLst>
                                            <p:cond delay="0"/>
                                          </p:stCondLst>
                                        </p:cTn>
                                        <p:tgtEl>
                                          <p:spTgt spid="2878"/>
                                        </p:tgtEl>
                                        <p:attrNameLst>
                                          <p:attrName>style.visibility</p:attrName>
                                        </p:attrNameLst>
                                      </p:cBhvr>
                                      <p:to>
                                        <p:strVal val="visible"/>
                                      </p:to>
                                    </p:set>
                                    <p:anim calcmode="lin" valueType="num">
                                      <p:cBhvr additive="base">
                                        <p:cTn id="49" dur="1000"/>
                                        <p:tgtEl>
                                          <p:spTgt spid="2878"/>
                                        </p:tgtEl>
                                        <p:attrNameLst>
                                          <p:attrName>ppt_w</p:attrName>
                                        </p:attrNameLst>
                                      </p:cBhvr>
                                      <p:tavLst>
                                        <p:tav tm="0">
                                          <p:val>
                                            <p:strVal val="0"/>
                                          </p:val>
                                        </p:tav>
                                        <p:tav tm="100000">
                                          <p:val>
                                            <p:strVal val="#ppt_w"/>
                                          </p:val>
                                        </p:tav>
                                      </p:tavLst>
                                    </p:anim>
                                    <p:anim calcmode="lin" valueType="num">
                                      <p:cBhvr additive="base">
                                        <p:cTn id="50" dur="1000"/>
                                        <p:tgtEl>
                                          <p:spTgt spid="2878"/>
                                        </p:tgtEl>
                                        <p:attrNameLst>
                                          <p:attrName>ppt_h</p:attrName>
                                        </p:attrNameLst>
                                      </p:cBhvr>
                                      <p:tavLst>
                                        <p:tav tm="0">
                                          <p:val>
                                            <p:strVal val="0"/>
                                          </p:val>
                                        </p:tav>
                                        <p:tav tm="100000">
                                          <p:val>
                                            <p:strVal val="#ppt_h"/>
                                          </p:val>
                                        </p:tav>
                                      </p:tavLst>
                                    </p:anim>
                                  </p:childTnLst>
                                </p:cTn>
                              </p:par>
                              <p:par>
                                <p:cTn id="51" presetID="23" presetClass="entr" presetSubtype="16" fill="hold" nodeType="withEffect">
                                  <p:stCondLst>
                                    <p:cond delay="0"/>
                                  </p:stCondLst>
                                  <p:childTnLst>
                                    <p:set>
                                      <p:cBhvr>
                                        <p:cTn id="52" dur="1" fill="hold">
                                          <p:stCondLst>
                                            <p:cond delay="0"/>
                                          </p:stCondLst>
                                        </p:cTn>
                                        <p:tgtEl>
                                          <p:spTgt spid="2879"/>
                                        </p:tgtEl>
                                        <p:attrNameLst>
                                          <p:attrName>style.visibility</p:attrName>
                                        </p:attrNameLst>
                                      </p:cBhvr>
                                      <p:to>
                                        <p:strVal val="visible"/>
                                      </p:to>
                                    </p:set>
                                    <p:anim calcmode="lin" valueType="num">
                                      <p:cBhvr additive="base">
                                        <p:cTn id="53" dur="1000"/>
                                        <p:tgtEl>
                                          <p:spTgt spid="2879"/>
                                        </p:tgtEl>
                                        <p:attrNameLst>
                                          <p:attrName>ppt_w</p:attrName>
                                        </p:attrNameLst>
                                      </p:cBhvr>
                                      <p:tavLst>
                                        <p:tav tm="0">
                                          <p:val>
                                            <p:strVal val="0"/>
                                          </p:val>
                                        </p:tav>
                                        <p:tav tm="100000">
                                          <p:val>
                                            <p:strVal val="#ppt_w"/>
                                          </p:val>
                                        </p:tav>
                                      </p:tavLst>
                                    </p:anim>
                                    <p:anim calcmode="lin" valueType="num">
                                      <p:cBhvr additive="base">
                                        <p:cTn id="54" dur="1000"/>
                                        <p:tgtEl>
                                          <p:spTgt spid="2879"/>
                                        </p:tgtEl>
                                        <p:attrNameLst>
                                          <p:attrName>ppt_h</p:attrName>
                                        </p:attrNameLst>
                                      </p:cBhvr>
                                      <p:tavLst>
                                        <p:tav tm="0">
                                          <p:val>
                                            <p:strVal val="0"/>
                                          </p:val>
                                        </p:tav>
                                        <p:tav tm="100000">
                                          <p:val>
                                            <p:strVal val="#ppt_h"/>
                                          </p:val>
                                        </p:tav>
                                      </p:tavLst>
                                    </p:anim>
                                  </p:childTnLst>
                                </p:cTn>
                              </p:par>
                              <p:par>
                                <p:cTn id="55" presetID="23" presetClass="entr" presetSubtype="16" fill="hold" nodeType="withEffect">
                                  <p:stCondLst>
                                    <p:cond delay="0"/>
                                  </p:stCondLst>
                                  <p:childTnLst>
                                    <p:set>
                                      <p:cBhvr>
                                        <p:cTn id="56" dur="1" fill="hold">
                                          <p:stCondLst>
                                            <p:cond delay="0"/>
                                          </p:stCondLst>
                                        </p:cTn>
                                        <p:tgtEl>
                                          <p:spTgt spid="2881"/>
                                        </p:tgtEl>
                                        <p:attrNameLst>
                                          <p:attrName>style.visibility</p:attrName>
                                        </p:attrNameLst>
                                      </p:cBhvr>
                                      <p:to>
                                        <p:strVal val="visible"/>
                                      </p:to>
                                    </p:set>
                                    <p:anim calcmode="lin" valueType="num">
                                      <p:cBhvr additive="base">
                                        <p:cTn id="57" dur="1000"/>
                                        <p:tgtEl>
                                          <p:spTgt spid="2881"/>
                                        </p:tgtEl>
                                        <p:attrNameLst>
                                          <p:attrName>ppt_w</p:attrName>
                                        </p:attrNameLst>
                                      </p:cBhvr>
                                      <p:tavLst>
                                        <p:tav tm="0">
                                          <p:val>
                                            <p:strVal val="0"/>
                                          </p:val>
                                        </p:tav>
                                        <p:tav tm="100000">
                                          <p:val>
                                            <p:strVal val="#ppt_w"/>
                                          </p:val>
                                        </p:tav>
                                      </p:tavLst>
                                    </p:anim>
                                    <p:anim calcmode="lin" valueType="num">
                                      <p:cBhvr additive="base">
                                        <p:cTn id="58" dur="1000"/>
                                        <p:tgtEl>
                                          <p:spTgt spid="2881"/>
                                        </p:tgtEl>
                                        <p:attrNameLst>
                                          <p:attrName>ppt_h</p:attrName>
                                        </p:attrNameLst>
                                      </p:cBhvr>
                                      <p:tavLst>
                                        <p:tav tm="0">
                                          <p:val>
                                            <p:strVal val="0"/>
                                          </p:val>
                                        </p:tav>
                                        <p:tav tm="100000">
                                          <p:val>
                                            <p:strVal val="#ppt_h"/>
                                          </p:val>
                                        </p:tav>
                                      </p:tavLst>
                                    </p:anim>
                                  </p:childTnLst>
                                </p:cTn>
                              </p:par>
                              <p:par>
                                <p:cTn id="59" presetID="23" presetClass="entr" presetSubtype="16" fill="hold" nodeType="withEffect">
                                  <p:stCondLst>
                                    <p:cond delay="0"/>
                                  </p:stCondLst>
                                  <p:childTnLst>
                                    <p:set>
                                      <p:cBhvr>
                                        <p:cTn id="60" dur="1" fill="hold">
                                          <p:stCondLst>
                                            <p:cond delay="0"/>
                                          </p:stCondLst>
                                        </p:cTn>
                                        <p:tgtEl>
                                          <p:spTgt spid="2880"/>
                                        </p:tgtEl>
                                        <p:attrNameLst>
                                          <p:attrName>style.visibility</p:attrName>
                                        </p:attrNameLst>
                                      </p:cBhvr>
                                      <p:to>
                                        <p:strVal val="visible"/>
                                      </p:to>
                                    </p:set>
                                    <p:anim calcmode="lin" valueType="num">
                                      <p:cBhvr additive="base">
                                        <p:cTn id="61" dur="1000"/>
                                        <p:tgtEl>
                                          <p:spTgt spid="2880"/>
                                        </p:tgtEl>
                                        <p:attrNameLst>
                                          <p:attrName>ppt_w</p:attrName>
                                        </p:attrNameLst>
                                      </p:cBhvr>
                                      <p:tavLst>
                                        <p:tav tm="0">
                                          <p:val>
                                            <p:strVal val="0"/>
                                          </p:val>
                                        </p:tav>
                                        <p:tav tm="100000">
                                          <p:val>
                                            <p:strVal val="#ppt_w"/>
                                          </p:val>
                                        </p:tav>
                                      </p:tavLst>
                                    </p:anim>
                                    <p:anim calcmode="lin" valueType="num">
                                      <p:cBhvr additive="base">
                                        <p:cTn id="62" dur="1000"/>
                                        <p:tgtEl>
                                          <p:spTgt spid="2880"/>
                                        </p:tgtEl>
                                        <p:attrNameLst>
                                          <p:attrName>ppt_h</p:attrName>
                                        </p:attrNameLst>
                                      </p:cBhvr>
                                      <p:tavLst>
                                        <p:tav tm="0">
                                          <p:val>
                                            <p:strVal val="0"/>
                                          </p:val>
                                        </p:tav>
                                        <p:tav tm="100000">
                                          <p:val>
                                            <p:strVal val="#ppt_h"/>
                                          </p:val>
                                        </p:tav>
                                      </p:tavLst>
                                    </p:anim>
                                  </p:childTnLst>
                                </p:cTn>
                              </p:par>
                              <p:par>
                                <p:cTn id="63" presetID="8" presetClass="emph" presetSubtype="0" fill="hold" nodeType="withEffect">
                                  <p:stCondLst>
                                    <p:cond delay="0"/>
                                  </p:stCondLst>
                                  <p:childTnLst>
                                    <p:animRot by="-21600000">
                                      <p:cBhvr>
                                        <p:cTn id="64" dur="1000" fill="hold"/>
                                        <p:tgtEl>
                                          <p:spTgt spid="2913"/>
                                        </p:tgtEl>
                                        <p:attrNameLst>
                                          <p:attrName>r</p:attrName>
                                        </p:attrNameLst>
                                      </p:cBhvr>
                                    </p:animRot>
                                  </p:childTnLst>
                                </p:cTn>
                              </p:par>
                              <p:par>
                                <p:cTn id="65" presetID="10" presetClass="entr" presetSubtype="0" fill="hold" nodeType="withEffect">
                                  <p:stCondLst>
                                    <p:cond delay="0"/>
                                  </p:stCondLst>
                                  <p:childTnLst>
                                    <p:set>
                                      <p:cBhvr>
                                        <p:cTn id="66" dur="1" fill="hold">
                                          <p:stCondLst>
                                            <p:cond delay="0"/>
                                          </p:stCondLst>
                                        </p:cTn>
                                        <p:tgtEl>
                                          <p:spTgt spid="2914"/>
                                        </p:tgtEl>
                                        <p:attrNameLst>
                                          <p:attrName>style.visibility</p:attrName>
                                        </p:attrNameLst>
                                      </p:cBhvr>
                                      <p:to>
                                        <p:strVal val="visible"/>
                                      </p:to>
                                    </p:set>
                                    <p:animEffect transition="in" filter="fade">
                                      <p:cBhvr>
                                        <p:cTn id="67" dur="1000"/>
                                        <p:tgtEl>
                                          <p:spTgt spid="2914"/>
                                        </p:tgtEl>
                                      </p:cBhvr>
                                    </p:animEffect>
                                  </p:childTnLst>
                                </p:cTn>
                              </p:par>
                              <p:par>
                                <p:cTn id="68" presetID="10" presetClass="entr" presetSubtype="0" fill="hold" nodeType="withEffect">
                                  <p:stCondLst>
                                    <p:cond delay="0"/>
                                  </p:stCondLst>
                                  <p:childTnLst>
                                    <p:set>
                                      <p:cBhvr>
                                        <p:cTn id="69" dur="1" fill="hold">
                                          <p:stCondLst>
                                            <p:cond delay="0"/>
                                          </p:stCondLst>
                                        </p:cTn>
                                        <p:tgtEl>
                                          <p:spTgt spid="2915"/>
                                        </p:tgtEl>
                                        <p:attrNameLst>
                                          <p:attrName>style.visibility</p:attrName>
                                        </p:attrNameLst>
                                      </p:cBhvr>
                                      <p:to>
                                        <p:strVal val="visible"/>
                                      </p:to>
                                    </p:set>
                                    <p:animEffect transition="in" filter="fade">
                                      <p:cBhvr>
                                        <p:cTn id="70" dur="1000"/>
                                        <p:tgtEl>
                                          <p:spTgt spid="2915"/>
                                        </p:tgtEl>
                                      </p:cBhvr>
                                    </p:animEffect>
                                  </p:childTnLst>
                                </p:cTn>
                              </p:par>
                              <p:par>
                                <p:cTn id="71" presetID="10" presetClass="entr" presetSubtype="0" fill="hold" nodeType="withEffect">
                                  <p:stCondLst>
                                    <p:cond delay="0"/>
                                  </p:stCondLst>
                                  <p:childTnLst>
                                    <p:set>
                                      <p:cBhvr>
                                        <p:cTn id="72" dur="1" fill="hold">
                                          <p:stCondLst>
                                            <p:cond delay="0"/>
                                          </p:stCondLst>
                                        </p:cTn>
                                        <p:tgtEl>
                                          <p:spTgt spid="2916"/>
                                        </p:tgtEl>
                                        <p:attrNameLst>
                                          <p:attrName>style.visibility</p:attrName>
                                        </p:attrNameLst>
                                      </p:cBhvr>
                                      <p:to>
                                        <p:strVal val="visible"/>
                                      </p:to>
                                    </p:set>
                                    <p:animEffect transition="in" filter="fade">
                                      <p:cBhvr>
                                        <p:cTn id="73" dur="1000"/>
                                        <p:tgtEl>
                                          <p:spTgt spid="2916"/>
                                        </p:tgtEl>
                                      </p:cBhvr>
                                    </p:animEffect>
                                  </p:childTnLst>
                                </p:cTn>
                              </p:par>
                              <p:par>
                                <p:cTn id="74" presetID="10" presetClass="entr" presetSubtype="0" fill="hold" nodeType="withEffect">
                                  <p:stCondLst>
                                    <p:cond delay="0"/>
                                  </p:stCondLst>
                                  <p:childTnLst>
                                    <p:set>
                                      <p:cBhvr>
                                        <p:cTn id="75" dur="1" fill="hold">
                                          <p:stCondLst>
                                            <p:cond delay="0"/>
                                          </p:stCondLst>
                                        </p:cTn>
                                        <p:tgtEl>
                                          <p:spTgt spid="2917"/>
                                        </p:tgtEl>
                                        <p:attrNameLst>
                                          <p:attrName>style.visibility</p:attrName>
                                        </p:attrNameLst>
                                      </p:cBhvr>
                                      <p:to>
                                        <p:strVal val="visible"/>
                                      </p:to>
                                    </p:set>
                                    <p:animEffect transition="in" filter="fade">
                                      <p:cBhvr>
                                        <p:cTn id="76" dur="1000"/>
                                        <p:tgtEl>
                                          <p:spTgt spid="2917"/>
                                        </p:tgtEl>
                                      </p:cBhvr>
                                    </p:animEffect>
                                  </p:childTnLst>
                                </p:cTn>
                              </p:par>
                              <p:par>
                                <p:cTn id="77" presetID="10" presetClass="entr" presetSubtype="0" fill="hold" nodeType="withEffect">
                                  <p:stCondLst>
                                    <p:cond delay="0"/>
                                  </p:stCondLst>
                                  <p:childTnLst>
                                    <p:set>
                                      <p:cBhvr>
                                        <p:cTn id="78" dur="1" fill="hold">
                                          <p:stCondLst>
                                            <p:cond delay="0"/>
                                          </p:stCondLst>
                                        </p:cTn>
                                        <p:tgtEl>
                                          <p:spTgt spid="2918"/>
                                        </p:tgtEl>
                                        <p:attrNameLst>
                                          <p:attrName>style.visibility</p:attrName>
                                        </p:attrNameLst>
                                      </p:cBhvr>
                                      <p:to>
                                        <p:strVal val="visible"/>
                                      </p:to>
                                    </p:set>
                                    <p:animEffect transition="in" filter="fade">
                                      <p:cBhvr>
                                        <p:cTn id="79" dur="1000"/>
                                        <p:tgtEl>
                                          <p:spTgt spid="29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ata Science Project Proposal XL by Slidesgo">
  <a:themeElements>
    <a:clrScheme name="Simple Light">
      <a:dk1>
        <a:srgbClr val="0E0E0E"/>
      </a:dk1>
      <a:lt1>
        <a:srgbClr val="FFFFFF"/>
      </a:lt1>
      <a:dk2>
        <a:srgbClr val="72F49A"/>
      </a:dk2>
      <a:lt2>
        <a:srgbClr val="47A5F3"/>
      </a:lt2>
      <a:accent1>
        <a:srgbClr val="F341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2698</Words>
  <Application>Microsoft Macintosh PowerPoint</Application>
  <PresentationFormat>On-screen Show (16:9)</PresentationFormat>
  <Paragraphs>609</Paragraphs>
  <Slides>65</Slides>
  <Notes>65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65</vt:i4>
      </vt:variant>
    </vt:vector>
  </HeadingPairs>
  <TitlesOfParts>
    <vt:vector size="80" baseType="lpstr">
      <vt:lpstr>Lexend</vt:lpstr>
      <vt:lpstr>Bai Jamjuree</vt:lpstr>
      <vt:lpstr>Abel</vt:lpstr>
      <vt:lpstr>Helvetica Neue</vt:lpstr>
      <vt:lpstr>Times New Roman</vt:lpstr>
      <vt:lpstr>Proxima Nova</vt:lpstr>
      <vt:lpstr>Arial</vt:lpstr>
      <vt:lpstr>PT Sans</vt:lpstr>
      <vt:lpstr>Anaheim</vt:lpstr>
      <vt:lpstr>Lato</vt:lpstr>
      <vt:lpstr>Georgia</vt:lpstr>
      <vt:lpstr>Merriweather</vt:lpstr>
      <vt:lpstr>Aldrich</vt:lpstr>
      <vt:lpstr>Pathway Gothic One</vt:lpstr>
      <vt:lpstr>Data Science Project Proposal XL by Slidesgo</vt:lpstr>
      <vt:lpstr>CardioPredict</vt:lpstr>
      <vt:lpstr>Why CardioPredict?</vt:lpstr>
      <vt:lpstr>Machine Learning Algorithms Used</vt:lpstr>
      <vt:lpstr>CONTENTS OF THIS TEMPLATE</vt:lpstr>
      <vt:lpstr>TABLE OF CONTENTS</vt:lpstr>
      <vt:lpstr>INTRODUCTION</vt:lpstr>
      <vt:lpstr>About the project </vt:lpstr>
      <vt:lpstr>WHAT WE ARE WORKING ON</vt:lpstr>
      <vt:lpstr>FUNDRAISING CHANNELS</vt:lpstr>
      <vt:lpstr>ABOUT THE PROJECT</vt:lpstr>
      <vt:lpstr>DATA PROJECT ARCHITECTURE</vt:lpstr>
      <vt:lpstr>—Someone Famous</vt:lpstr>
      <vt:lpstr>NOW</vt:lpstr>
      <vt:lpstr>FUTURE</vt:lpstr>
      <vt:lpstr>PROJECT PROPOSAL FORM</vt:lpstr>
      <vt:lpstr>SIMILAR PROJECTS</vt:lpstr>
      <vt:lpstr>HOW TO ACHIEVE A FUNDED PROJECT</vt:lpstr>
      <vt:lpstr>PROJECT PROPOSAL TEMPLATE</vt:lpstr>
      <vt:lpstr>TRANSFORM IDEAS INTO A PROJECT</vt:lpstr>
      <vt:lpstr>IMPORTANTS SETTINGS</vt:lpstr>
      <vt:lpstr>PROJECT GOALS</vt:lpstr>
      <vt:lpstr>PROJECT GOALS</vt:lpstr>
      <vt:lpstr>DRAFT OF THE PROJECT PROPOSAL</vt:lpstr>
      <vt:lpstr>Major requirements </vt:lpstr>
      <vt:lpstr>MAJOR REQUIREMENTS</vt:lpstr>
      <vt:lpstr>SKILLS REQUIRED</vt:lpstr>
      <vt:lpstr>MAIN NEEDED QUALIFICATIONS</vt:lpstr>
      <vt:lpstr>PROJECT ROLES &amp; RESPONSIBILITIES</vt:lpstr>
      <vt:lpstr>AWESOME words</vt:lpstr>
      <vt:lpstr>PowerPoint Presentation</vt:lpstr>
      <vt:lpstr>A PICTURE ALWAYS REINFORCES THE CONCEPT</vt:lpstr>
      <vt:lpstr>$1,200,000</vt:lpstr>
      <vt:lpstr>10</vt:lpstr>
      <vt:lpstr>BUDGET</vt:lpstr>
      <vt:lpstr>A PICTURE IS WORTH A THOUSAND WORDS</vt:lpstr>
      <vt:lpstr>PROJECT PROGRESS</vt:lpstr>
      <vt:lpstr>PROJECT PROGRESS</vt:lpstr>
      <vt:lpstr>WEEKLY REPORT</vt:lpstr>
      <vt:lpstr>MONTHLY TASKS</vt:lpstr>
      <vt:lpstr>9h 55m 23s</vt:lpstr>
      <vt:lpstr>KEY NUMBERS</vt:lpstr>
      <vt:lpstr>PREDICTED RESULTS</vt:lpstr>
      <vt:lpstr>GANTT CHART</vt:lpstr>
      <vt:lpstr>PROJECT SPENT HOURS </vt:lpstr>
      <vt:lpstr>PROJECT PLANNING WITH RISKS</vt:lpstr>
      <vt:lpstr>ROAD MAPS</vt:lpstr>
      <vt:lpstr>SNEAK PEEK</vt:lpstr>
      <vt:lpstr>SNEAK PEEK</vt:lpstr>
      <vt:lpstr>OUR CHANNELS</vt:lpstr>
      <vt:lpstr>PROJECT STAGES</vt:lpstr>
      <vt:lpstr>TIMELINE</vt:lpstr>
      <vt:lpstr>OUR PARTNERS</vt:lpstr>
      <vt:lpstr>SEARCH FOR PARTNERS </vt:lpstr>
      <vt:lpstr>OUR TEAM</vt:lpstr>
      <vt:lpstr>LOCATIONS</vt:lpstr>
      <vt:lpstr>PROGRESS TABLE</vt:lpstr>
      <vt:lpstr>PROJECT MANAGEMENT</vt:lpstr>
      <vt:lpstr>FINAL REMINDERS</vt:lpstr>
      <vt:lpstr>THANKS</vt:lpstr>
      <vt:lpstr>ICON PACK</vt:lpstr>
      <vt:lpstr>ALTERNATIVE INFOGRAPHICS</vt:lpstr>
      <vt:lpstr>ALTERNATIVE RESOURCES</vt:lpstr>
      <vt:lpstr>ALTERNATIVE RESOURCES</vt:lpstr>
      <vt:lpstr>RESOURCES</vt:lpstr>
      <vt:lpstr>PREMIUM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CardioPredict</dc:title>
  <cp:lastModifiedBy>Muhammad Daniyal Khan</cp:lastModifiedBy>
  <cp:revision>4</cp:revision>
  <dcterms:modified xsi:type="dcterms:W3CDTF">2024-01-11T21:14:59Z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2024-01-11T21:10:01Z</vt:lpwstr>
  </property>
  <property fmtid="{D5CDD505-2E9C-101B-9397-08002B2CF9AE}" pid="4" name="MSIP_Label_defa4170-0d19-0005-0004-bc88714345d2_Method">
    <vt:lpwstr>Privileged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8b9565ef-5449-4f9f-a459-e4f26935736e</vt:lpwstr>
  </property>
  <property fmtid="{D5CDD505-2E9C-101B-9397-08002B2CF9AE}" pid="7" name="MSIP_Label_defa4170-0d19-0005-0004-bc88714345d2_ActionId">
    <vt:lpwstr>f511f702-af80-47b3-8649-e72859b23526</vt:lpwstr>
  </property>
  <property fmtid="{D5CDD505-2E9C-101B-9397-08002B2CF9AE}" pid="8" name="MSIP_Label_defa4170-0d19-0005-0004-bc88714345d2_ContentBits">
    <vt:lpwstr>0</vt:lpwstr>
  </property>
</Properties>
</file>